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6.jpg" ContentType="image/jpg"/>
  <Override PartName="/ppt/media/image8.jpg" ContentType="image/jpg"/>
  <Override PartName="/ppt/media/image10.jpg" ContentType="image/jpg"/>
  <Override PartName="/ppt/media/image18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56" r:id="rId3"/>
    <p:sldId id="265" r:id="rId4"/>
    <p:sldId id="258" r:id="rId5"/>
    <p:sldId id="259" r:id="rId6"/>
    <p:sldId id="260" r:id="rId7"/>
    <p:sldId id="266" r:id="rId8"/>
    <p:sldId id="261" r:id="rId9"/>
    <p:sldId id="262" r:id="rId10"/>
    <p:sldId id="267" r:id="rId11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rgbClr val="13131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1">
                <a:solidFill>
                  <a:srgbClr val="13131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13131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1" i="1">
                <a:solidFill>
                  <a:srgbClr val="13131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13131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13131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64518" y="1615376"/>
            <a:ext cx="6884034" cy="1078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rgbClr val="13131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41378" y="3556737"/>
            <a:ext cx="9033510" cy="3228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1">
                <a:solidFill>
                  <a:srgbClr val="13131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C26B55-7B0E-CBED-5E82-341C7ED10DFE}"/>
              </a:ext>
            </a:extLst>
          </p:cNvPr>
          <p:cNvSpPr txBox="1"/>
          <p:nvPr/>
        </p:nvSpPr>
        <p:spPr>
          <a:xfrm>
            <a:off x="463550" y="4540250"/>
            <a:ext cx="868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ldhabi" panose="020F0502020204030204" pitchFamily="2" charset="-78"/>
                <a:cs typeface="Aldhabi" panose="020F0502020204030204" pitchFamily="2" charset="-78"/>
              </a:rPr>
              <a:t>Project by:</a:t>
            </a:r>
          </a:p>
          <a:p>
            <a:pPr marL="342900" indent="-342900">
              <a:buAutoNum type="arabicPeriod"/>
            </a:pPr>
            <a:r>
              <a:rPr lang="en-US" sz="5400" dirty="0">
                <a:latin typeface="Aldhabi" panose="020F0502020204030204" pitchFamily="2" charset="-78"/>
                <a:cs typeface="Aldhabi" panose="020F0502020204030204" pitchFamily="2" charset="-78"/>
              </a:rPr>
              <a:t>Ayesha Aleena(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22361A0516</a:t>
            </a:r>
            <a:r>
              <a:rPr lang="en-US" sz="5400" dirty="0">
                <a:latin typeface="Aldhabi" panose="020F0502020204030204" pitchFamily="2" charset="-78"/>
                <a:cs typeface="Aldhabi" panose="020F0502020204030204" pitchFamily="2" charset="-78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5400" dirty="0">
                <a:latin typeface="Aldhabi" panose="020F0502020204030204" pitchFamily="2" charset="-78"/>
                <a:cs typeface="Aldhabi" panose="020F0502020204030204" pitchFamily="2" charset="-78"/>
              </a:rPr>
              <a:t>Ayesha Anjum (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22361A0517</a:t>
            </a:r>
            <a:r>
              <a:rPr lang="en-US" sz="5400" dirty="0">
                <a:latin typeface="Aldhabi" panose="020F0502020204030204" pitchFamily="2" charset="-78"/>
                <a:cs typeface="Aldhabi" panose="020F0502020204030204" pitchFamily="2" charset="-78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5400" dirty="0">
                <a:latin typeface="Aldhabi" panose="020F0502020204030204" pitchFamily="2" charset="-78"/>
                <a:cs typeface="Aldhabi" panose="020F0502020204030204" pitchFamily="2" charset="-78"/>
              </a:rPr>
              <a:t>Mohammed Abdullah Adnan(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22361A0565</a:t>
            </a:r>
            <a:r>
              <a:rPr lang="en-US" sz="5400" dirty="0">
                <a:latin typeface="Aldhabi" panose="020F0502020204030204" pitchFamily="2" charset="-78"/>
                <a:cs typeface="Aldhabi" panose="020F0502020204030204" pitchFamily="2" charset="-78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5400" dirty="0">
                <a:latin typeface="Aldhabi" panose="020F0502020204030204" pitchFamily="2" charset="-78"/>
                <a:cs typeface="Aldhabi" panose="020F0502020204030204" pitchFamily="2" charset="-78"/>
              </a:rPr>
              <a:t>Mohammed Nadeemullah Khan(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22361A0568</a:t>
            </a:r>
            <a:r>
              <a:rPr lang="en-US" sz="5400" dirty="0">
                <a:latin typeface="Aldhabi" panose="020F0502020204030204" pitchFamily="2" charset="-78"/>
                <a:cs typeface="Aldhabi" panose="020F0502020204030204" pitchFamily="2" charset="-78"/>
              </a:rPr>
              <a:t>)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242FF-2626-7B46-883E-131FA9CB23D6}"/>
              </a:ext>
            </a:extLst>
          </p:cNvPr>
          <p:cNvSpPr txBox="1"/>
          <p:nvPr/>
        </p:nvSpPr>
        <p:spPr>
          <a:xfrm>
            <a:off x="9988550" y="4540250"/>
            <a:ext cx="754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ldhabi" panose="020F0502020204030204" pitchFamily="2" charset="-78"/>
                <a:cs typeface="Aldhabi" panose="020F0502020204030204" pitchFamily="2" charset="-78"/>
              </a:rPr>
              <a:t>Supervised by:</a:t>
            </a:r>
          </a:p>
          <a:p>
            <a:r>
              <a:rPr lang="en-US" sz="5400" dirty="0">
                <a:latin typeface="Aldhabi" panose="020F0502020204030204" pitchFamily="2" charset="-78"/>
                <a:cs typeface="Aldhabi" panose="020F0502020204030204" pitchFamily="2" charset="-78"/>
              </a:rPr>
              <a:t>-Dr. Guru Raghavendra Reddy Sir.</a:t>
            </a:r>
          </a:p>
          <a:p>
            <a:pPr lvl="6" algn="ctr"/>
            <a:r>
              <a:rPr lang="en-US" sz="5400" dirty="0">
                <a:latin typeface="Aldhabi" panose="020F0502020204030204" pitchFamily="2" charset="-78"/>
                <a:cs typeface="Aldhabi" panose="020F0502020204030204" pitchFamily="2" charset="-78"/>
              </a:rPr>
              <a:t>					HOD(CSE).</a:t>
            </a:r>
          </a:p>
          <a:p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6E5635A-33DA-5CE9-3C21-4C26A2029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50" y="577850"/>
            <a:ext cx="15163800" cy="303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591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064FE2-83F4-F789-AFDD-3AFC68F03110}"/>
              </a:ext>
            </a:extLst>
          </p:cNvPr>
          <p:cNvSpPr txBox="1"/>
          <p:nvPr/>
        </p:nvSpPr>
        <p:spPr>
          <a:xfrm>
            <a:off x="3740150" y="3580190"/>
            <a:ext cx="1173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latin typeface="Arial Black" panose="020B0A04020102020204" pitchFamily="34" charset="0"/>
              </a:rPr>
              <a:t>   Thank you!</a:t>
            </a:r>
          </a:p>
        </p:txBody>
      </p:sp>
    </p:spTree>
    <p:extLst>
      <p:ext uri="{BB962C8B-B14F-4D97-AF65-F5344CB8AC3E}">
        <p14:creationId xmlns:p14="http://schemas.microsoft.com/office/powerpoint/2010/main" val="173150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4711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 rot="10800000" flipV="1">
            <a:off x="2368550" y="4458784"/>
            <a:ext cx="13182600" cy="2394823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algn="ctr">
              <a:lnSpc>
                <a:spcPts val="9220"/>
              </a:lnSpc>
              <a:spcBef>
                <a:spcPts val="225"/>
              </a:spcBef>
            </a:pPr>
            <a:r>
              <a:rPr sz="9600" b="1" spc="-120" dirty="0">
                <a:solidFill>
                  <a:srgbClr val="131313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Enhancing</a:t>
            </a:r>
            <a:r>
              <a:rPr sz="9600" b="1" spc="-480" dirty="0">
                <a:solidFill>
                  <a:srgbClr val="131313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sz="9600" b="1" spc="-185" dirty="0">
                <a:solidFill>
                  <a:srgbClr val="131313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Learning </a:t>
            </a:r>
            <a:r>
              <a:rPr sz="9600" b="1" spc="-180" dirty="0">
                <a:solidFill>
                  <a:srgbClr val="131313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through</a:t>
            </a:r>
            <a:r>
              <a:rPr sz="9600" b="1" spc="-450" dirty="0">
                <a:solidFill>
                  <a:srgbClr val="131313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sz="9600" b="1" spc="-370" dirty="0">
                <a:solidFill>
                  <a:srgbClr val="131313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Interactive </a:t>
            </a:r>
            <a:r>
              <a:rPr sz="9600" b="1" spc="-185" dirty="0">
                <a:solidFill>
                  <a:srgbClr val="131313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Quiz</a:t>
            </a:r>
            <a:r>
              <a:rPr sz="9600" b="1" spc="-459" dirty="0">
                <a:solidFill>
                  <a:srgbClr val="131313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sz="9600" b="1" spc="-60" dirty="0">
                <a:solidFill>
                  <a:srgbClr val="131313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Applications</a:t>
            </a:r>
            <a:endParaRPr sz="96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38723" y="1891461"/>
            <a:ext cx="2896870" cy="614680"/>
          </a:xfrm>
          <a:custGeom>
            <a:avLst/>
            <a:gdLst/>
            <a:ahLst/>
            <a:cxnLst/>
            <a:rect l="l" t="t" r="r" b="b"/>
            <a:pathLst>
              <a:path w="2896870" h="614680">
                <a:moveTo>
                  <a:pt x="0" y="0"/>
                </a:moveTo>
                <a:lnTo>
                  <a:pt x="0" y="614438"/>
                </a:lnTo>
                <a:lnTo>
                  <a:pt x="331749" y="614438"/>
                </a:lnTo>
                <a:lnTo>
                  <a:pt x="389978" y="611666"/>
                </a:lnTo>
                <a:lnTo>
                  <a:pt x="440783" y="603350"/>
                </a:lnTo>
                <a:lnTo>
                  <a:pt x="484166" y="589487"/>
                </a:lnTo>
                <a:lnTo>
                  <a:pt x="520128" y="570077"/>
                </a:lnTo>
                <a:lnTo>
                  <a:pt x="568512" y="516870"/>
                </a:lnTo>
                <a:lnTo>
                  <a:pt x="584644" y="445985"/>
                </a:lnTo>
                <a:lnTo>
                  <a:pt x="582970" y="420218"/>
                </a:lnTo>
                <a:lnTo>
                  <a:pt x="569572" y="374784"/>
                </a:lnTo>
                <a:lnTo>
                  <a:pt x="543100" y="337572"/>
                </a:lnTo>
                <a:lnTo>
                  <a:pt x="505487" y="309065"/>
                </a:lnTo>
                <a:lnTo>
                  <a:pt x="471500" y="293852"/>
                </a:lnTo>
                <a:lnTo>
                  <a:pt x="488857" y="283344"/>
                </a:lnTo>
                <a:lnTo>
                  <a:pt x="517886" y="258255"/>
                </a:lnTo>
                <a:lnTo>
                  <a:pt x="540532" y="225139"/>
                </a:lnTo>
                <a:lnTo>
                  <a:pt x="553067" y="183563"/>
                </a:lnTo>
                <a:lnTo>
                  <a:pt x="554634" y="160528"/>
                </a:lnTo>
                <a:lnTo>
                  <a:pt x="550898" y="126342"/>
                </a:lnTo>
                <a:lnTo>
                  <a:pt x="521003" y="68264"/>
                </a:lnTo>
                <a:lnTo>
                  <a:pt x="461210" y="24962"/>
                </a:lnTo>
                <a:lnTo>
                  <a:pt x="419885" y="11095"/>
                </a:lnTo>
                <a:lnTo>
                  <a:pt x="370871" y="2773"/>
                </a:lnTo>
                <a:lnTo>
                  <a:pt x="314172" y="0"/>
                </a:lnTo>
                <a:lnTo>
                  <a:pt x="0" y="0"/>
                </a:lnTo>
                <a:close/>
              </a:path>
              <a:path w="2896870" h="614680">
                <a:moveTo>
                  <a:pt x="317614" y="488848"/>
                </a:moveTo>
                <a:lnTo>
                  <a:pt x="172085" y="488848"/>
                </a:lnTo>
                <a:lnTo>
                  <a:pt x="172085" y="364337"/>
                </a:lnTo>
                <a:lnTo>
                  <a:pt x="317614" y="364337"/>
                </a:lnTo>
                <a:lnTo>
                  <a:pt x="338655" y="365302"/>
                </a:lnTo>
                <a:lnTo>
                  <a:pt x="385546" y="379768"/>
                </a:lnTo>
                <a:lnTo>
                  <a:pt x="407442" y="411748"/>
                </a:lnTo>
                <a:lnTo>
                  <a:pt x="408901" y="426478"/>
                </a:lnTo>
                <a:lnTo>
                  <a:pt x="407442" y="441326"/>
                </a:lnTo>
                <a:lnTo>
                  <a:pt x="385546" y="473633"/>
                </a:lnTo>
                <a:lnTo>
                  <a:pt x="338655" y="487898"/>
                </a:lnTo>
                <a:lnTo>
                  <a:pt x="317614" y="488848"/>
                </a:lnTo>
                <a:close/>
              </a:path>
              <a:path w="2896870" h="614680">
                <a:moveTo>
                  <a:pt x="172085" y="243890"/>
                </a:moveTo>
                <a:lnTo>
                  <a:pt x="172085" y="125590"/>
                </a:lnTo>
                <a:lnTo>
                  <a:pt x="291465" y="125590"/>
                </a:lnTo>
                <a:lnTo>
                  <a:pt x="329712" y="129236"/>
                </a:lnTo>
                <a:lnTo>
                  <a:pt x="366693" y="148308"/>
                </a:lnTo>
                <a:lnTo>
                  <a:pt x="379107" y="184315"/>
                </a:lnTo>
                <a:lnTo>
                  <a:pt x="377728" y="198280"/>
                </a:lnTo>
                <a:lnTo>
                  <a:pt x="344741" y="235575"/>
                </a:lnTo>
                <a:lnTo>
                  <a:pt x="291465" y="243890"/>
                </a:lnTo>
                <a:lnTo>
                  <a:pt x="172085" y="243890"/>
                </a:lnTo>
                <a:close/>
              </a:path>
              <a:path w="2896870" h="614680">
                <a:moveTo>
                  <a:pt x="675017" y="0"/>
                </a:moveTo>
                <a:lnTo>
                  <a:pt x="675017" y="614438"/>
                </a:lnTo>
                <a:lnTo>
                  <a:pt x="848817" y="614438"/>
                </a:lnTo>
                <a:lnTo>
                  <a:pt x="848817" y="451129"/>
                </a:lnTo>
                <a:lnTo>
                  <a:pt x="943610" y="451129"/>
                </a:lnTo>
                <a:lnTo>
                  <a:pt x="1054989" y="614438"/>
                </a:lnTo>
                <a:lnTo>
                  <a:pt x="1241221" y="614438"/>
                </a:lnTo>
                <a:lnTo>
                  <a:pt x="1108379" y="421005"/>
                </a:lnTo>
                <a:lnTo>
                  <a:pt x="1134733" y="406448"/>
                </a:lnTo>
                <a:lnTo>
                  <a:pt x="1178224" y="369543"/>
                </a:lnTo>
                <a:lnTo>
                  <a:pt x="1209989" y="320737"/>
                </a:lnTo>
                <a:lnTo>
                  <a:pt x="1226710" y="260835"/>
                </a:lnTo>
                <a:lnTo>
                  <a:pt x="1228801" y="227393"/>
                </a:lnTo>
                <a:lnTo>
                  <a:pt x="1226710" y="193437"/>
                </a:lnTo>
                <a:lnTo>
                  <a:pt x="1209989" y="132678"/>
                </a:lnTo>
                <a:lnTo>
                  <a:pt x="1177016" y="81674"/>
                </a:lnTo>
                <a:lnTo>
                  <a:pt x="1129868" y="42346"/>
                </a:lnTo>
                <a:lnTo>
                  <a:pt x="1069158" y="15317"/>
                </a:lnTo>
                <a:lnTo>
                  <a:pt x="996506" y="1702"/>
                </a:lnTo>
                <a:lnTo>
                  <a:pt x="955763" y="0"/>
                </a:lnTo>
                <a:lnTo>
                  <a:pt x="675017" y="0"/>
                </a:lnTo>
                <a:close/>
              </a:path>
              <a:path w="2896870" h="614680">
                <a:moveTo>
                  <a:pt x="848817" y="316763"/>
                </a:moveTo>
                <a:lnTo>
                  <a:pt x="848817" y="136944"/>
                </a:lnTo>
                <a:lnTo>
                  <a:pt x="945261" y="136944"/>
                </a:lnTo>
                <a:lnTo>
                  <a:pt x="992781" y="142894"/>
                </a:lnTo>
                <a:lnTo>
                  <a:pt x="1026490" y="160731"/>
                </a:lnTo>
                <a:lnTo>
                  <a:pt x="1051600" y="207074"/>
                </a:lnTo>
                <a:lnTo>
                  <a:pt x="1053274" y="227393"/>
                </a:lnTo>
                <a:lnTo>
                  <a:pt x="1051600" y="247257"/>
                </a:lnTo>
                <a:lnTo>
                  <a:pt x="1026490" y="293179"/>
                </a:lnTo>
                <a:lnTo>
                  <a:pt x="970747" y="315289"/>
                </a:lnTo>
                <a:lnTo>
                  <a:pt x="945261" y="316763"/>
                </a:lnTo>
                <a:lnTo>
                  <a:pt x="848817" y="316763"/>
                </a:lnTo>
                <a:close/>
              </a:path>
              <a:path w="2896870" h="614680">
                <a:moveTo>
                  <a:pt x="1521955" y="0"/>
                </a:moveTo>
                <a:lnTo>
                  <a:pt x="1250861" y="614438"/>
                </a:lnTo>
                <a:lnTo>
                  <a:pt x="1428089" y="614438"/>
                </a:lnTo>
                <a:lnTo>
                  <a:pt x="1475981" y="495058"/>
                </a:lnTo>
                <a:lnTo>
                  <a:pt x="1736598" y="495058"/>
                </a:lnTo>
                <a:lnTo>
                  <a:pt x="1784489" y="614438"/>
                </a:lnTo>
                <a:lnTo>
                  <a:pt x="1965363" y="614438"/>
                </a:lnTo>
                <a:lnTo>
                  <a:pt x="1693189" y="0"/>
                </a:lnTo>
                <a:lnTo>
                  <a:pt x="1521955" y="0"/>
                </a:lnTo>
                <a:close/>
              </a:path>
              <a:path w="2896870" h="614680">
                <a:moveTo>
                  <a:pt x="1685175" y="366903"/>
                </a:moveTo>
                <a:lnTo>
                  <a:pt x="1527403" y="366903"/>
                </a:lnTo>
                <a:lnTo>
                  <a:pt x="1606296" y="170281"/>
                </a:lnTo>
                <a:lnTo>
                  <a:pt x="1685175" y="366903"/>
                </a:lnTo>
                <a:close/>
              </a:path>
              <a:path w="2896870" h="614680">
                <a:moveTo>
                  <a:pt x="2014512" y="614438"/>
                </a:moveTo>
                <a:lnTo>
                  <a:pt x="2014512" y="0"/>
                </a:lnTo>
                <a:lnTo>
                  <a:pt x="2188324" y="0"/>
                </a:lnTo>
                <a:lnTo>
                  <a:pt x="2188324" y="614438"/>
                </a:lnTo>
                <a:lnTo>
                  <a:pt x="2014512" y="614438"/>
                </a:lnTo>
                <a:close/>
              </a:path>
              <a:path w="2896870" h="614680">
                <a:moveTo>
                  <a:pt x="2312085" y="0"/>
                </a:moveTo>
                <a:lnTo>
                  <a:pt x="2312085" y="614438"/>
                </a:lnTo>
                <a:lnTo>
                  <a:pt x="2482253" y="614438"/>
                </a:lnTo>
                <a:lnTo>
                  <a:pt x="2482253" y="286829"/>
                </a:lnTo>
                <a:lnTo>
                  <a:pt x="2753575" y="614438"/>
                </a:lnTo>
                <a:lnTo>
                  <a:pt x="2896730" y="614438"/>
                </a:lnTo>
                <a:lnTo>
                  <a:pt x="2896730" y="0"/>
                </a:lnTo>
                <a:lnTo>
                  <a:pt x="2726347" y="0"/>
                </a:lnTo>
                <a:lnTo>
                  <a:pt x="2726347" y="327609"/>
                </a:lnTo>
                <a:lnTo>
                  <a:pt x="2455037" y="0"/>
                </a:lnTo>
                <a:lnTo>
                  <a:pt x="2312085" y="0"/>
                </a:lnTo>
                <a:close/>
              </a:path>
            </a:pathLst>
          </a:custGeom>
          <a:ln w="87782">
            <a:solidFill>
              <a:srgbClr val="869F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13749" y="1891461"/>
            <a:ext cx="3486785" cy="614680"/>
          </a:xfrm>
          <a:custGeom>
            <a:avLst/>
            <a:gdLst/>
            <a:ahLst/>
            <a:cxnLst/>
            <a:rect l="l" t="t" r="r" b="b"/>
            <a:pathLst>
              <a:path w="3486784" h="614680">
                <a:moveTo>
                  <a:pt x="0" y="0"/>
                </a:moveTo>
                <a:lnTo>
                  <a:pt x="0" y="614438"/>
                </a:lnTo>
                <a:lnTo>
                  <a:pt x="331749" y="614438"/>
                </a:lnTo>
                <a:lnTo>
                  <a:pt x="389978" y="611666"/>
                </a:lnTo>
                <a:lnTo>
                  <a:pt x="440783" y="603350"/>
                </a:lnTo>
                <a:lnTo>
                  <a:pt x="484166" y="589487"/>
                </a:lnTo>
                <a:lnTo>
                  <a:pt x="520128" y="570077"/>
                </a:lnTo>
                <a:lnTo>
                  <a:pt x="568510" y="516870"/>
                </a:lnTo>
                <a:lnTo>
                  <a:pt x="584631" y="445985"/>
                </a:lnTo>
                <a:lnTo>
                  <a:pt x="582957" y="420218"/>
                </a:lnTo>
                <a:lnTo>
                  <a:pt x="569565" y="374784"/>
                </a:lnTo>
                <a:lnTo>
                  <a:pt x="543102" y="337572"/>
                </a:lnTo>
                <a:lnTo>
                  <a:pt x="505492" y="309065"/>
                </a:lnTo>
                <a:lnTo>
                  <a:pt x="471487" y="293852"/>
                </a:lnTo>
                <a:lnTo>
                  <a:pt x="488848" y="283344"/>
                </a:lnTo>
                <a:lnTo>
                  <a:pt x="517889" y="258255"/>
                </a:lnTo>
                <a:lnTo>
                  <a:pt x="540532" y="225139"/>
                </a:lnTo>
                <a:lnTo>
                  <a:pt x="553067" y="183563"/>
                </a:lnTo>
                <a:lnTo>
                  <a:pt x="554634" y="160528"/>
                </a:lnTo>
                <a:lnTo>
                  <a:pt x="550898" y="126342"/>
                </a:lnTo>
                <a:lnTo>
                  <a:pt x="521003" y="68264"/>
                </a:lnTo>
                <a:lnTo>
                  <a:pt x="461207" y="24962"/>
                </a:lnTo>
                <a:lnTo>
                  <a:pt x="419885" y="11095"/>
                </a:lnTo>
                <a:lnTo>
                  <a:pt x="370875" y="2773"/>
                </a:lnTo>
                <a:lnTo>
                  <a:pt x="314172" y="0"/>
                </a:lnTo>
                <a:lnTo>
                  <a:pt x="0" y="0"/>
                </a:lnTo>
                <a:close/>
              </a:path>
              <a:path w="3486784" h="614680">
                <a:moveTo>
                  <a:pt x="317601" y="488848"/>
                </a:moveTo>
                <a:lnTo>
                  <a:pt x="172085" y="488848"/>
                </a:lnTo>
                <a:lnTo>
                  <a:pt x="172085" y="364337"/>
                </a:lnTo>
                <a:lnTo>
                  <a:pt x="317601" y="364337"/>
                </a:lnTo>
                <a:lnTo>
                  <a:pt x="338644" y="365302"/>
                </a:lnTo>
                <a:lnTo>
                  <a:pt x="385546" y="379768"/>
                </a:lnTo>
                <a:lnTo>
                  <a:pt x="407442" y="411748"/>
                </a:lnTo>
                <a:lnTo>
                  <a:pt x="408901" y="426478"/>
                </a:lnTo>
                <a:lnTo>
                  <a:pt x="407442" y="441326"/>
                </a:lnTo>
                <a:lnTo>
                  <a:pt x="385546" y="473633"/>
                </a:lnTo>
                <a:lnTo>
                  <a:pt x="338644" y="487898"/>
                </a:lnTo>
                <a:lnTo>
                  <a:pt x="317601" y="488848"/>
                </a:lnTo>
                <a:close/>
              </a:path>
              <a:path w="3486784" h="614680">
                <a:moveTo>
                  <a:pt x="172085" y="243890"/>
                </a:moveTo>
                <a:lnTo>
                  <a:pt x="172085" y="125590"/>
                </a:lnTo>
                <a:lnTo>
                  <a:pt x="291465" y="125590"/>
                </a:lnTo>
                <a:lnTo>
                  <a:pt x="329717" y="129236"/>
                </a:lnTo>
                <a:lnTo>
                  <a:pt x="366695" y="148308"/>
                </a:lnTo>
                <a:lnTo>
                  <a:pt x="379120" y="184315"/>
                </a:lnTo>
                <a:lnTo>
                  <a:pt x="377739" y="198280"/>
                </a:lnTo>
                <a:lnTo>
                  <a:pt x="344743" y="235575"/>
                </a:lnTo>
                <a:lnTo>
                  <a:pt x="291465" y="243890"/>
                </a:lnTo>
                <a:lnTo>
                  <a:pt x="172085" y="243890"/>
                </a:lnTo>
                <a:close/>
              </a:path>
              <a:path w="3486784" h="614680">
                <a:moveTo>
                  <a:pt x="872401" y="0"/>
                </a:moveTo>
                <a:lnTo>
                  <a:pt x="601294" y="614438"/>
                </a:lnTo>
                <a:lnTo>
                  <a:pt x="778522" y="614438"/>
                </a:lnTo>
                <a:lnTo>
                  <a:pt x="826414" y="495058"/>
                </a:lnTo>
                <a:lnTo>
                  <a:pt x="1087031" y="495058"/>
                </a:lnTo>
                <a:lnTo>
                  <a:pt x="1134935" y="614438"/>
                </a:lnTo>
                <a:lnTo>
                  <a:pt x="1315808" y="614438"/>
                </a:lnTo>
                <a:lnTo>
                  <a:pt x="1043622" y="0"/>
                </a:lnTo>
                <a:lnTo>
                  <a:pt x="872401" y="0"/>
                </a:lnTo>
                <a:close/>
              </a:path>
              <a:path w="3486784" h="614680">
                <a:moveTo>
                  <a:pt x="1035621" y="366903"/>
                </a:moveTo>
                <a:lnTo>
                  <a:pt x="877836" y="366903"/>
                </a:lnTo>
                <a:lnTo>
                  <a:pt x="956729" y="170281"/>
                </a:lnTo>
                <a:lnTo>
                  <a:pt x="1035621" y="366903"/>
                </a:lnTo>
                <a:close/>
              </a:path>
              <a:path w="3486784" h="614680">
                <a:moveTo>
                  <a:pt x="1464957" y="137807"/>
                </a:moveTo>
                <a:lnTo>
                  <a:pt x="1464957" y="614438"/>
                </a:lnTo>
                <a:lnTo>
                  <a:pt x="1638769" y="614438"/>
                </a:lnTo>
                <a:lnTo>
                  <a:pt x="1638769" y="137807"/>
                </a:lnTo>
                <a:lnTo>
                  <a:pt x="1826717" y="137807"/>
                </a:lnTo>
                <a:lnTo>
                  <a:pt x="1826717" y="0"/>
                </a:lnTo>
                <a:lnTo>
                  <a:pt x="1276146" y="0"/>
                </a:lnTo>
                <a:lnTo>
                  <a:pt x="1276146" y="137807"/>
                </a:lnTo>
                <a:lnTo>
                  <a:pt x="1464957" y="137807"/>
                </a:lnTo>
                <a:close/>
              </a:path>
              <a:path w="3486784" h="614680">
                <a:moveTo>
                  <a:pt x="2031136" y="137807"/>
                </a:moveTo>
                <a:lnTo>
                  <a:pt x="2031136" y="614438"/>
                </a:lnTo>
                <a:lnTo>
                  <a:pt x="2204948" y="614438"/>
                </a:lnTo>
                <a:lnTo>
                  <a:pt x="2204948" y="137807"/>
                </a:lnTo>
                <a:lnTo>
                  <a:pt x="2392895" y="137807"/>
                </a:lnTo>
                <a:lnTo>
                  <a:pt x="2392895" y="0"/>
                </a:lnTo>
                <a:lnTo>
                  <a:pt x="1842325" y="0"/>
                </a:lnTo>
                <a:lnTo>
                  <a:pt x="1842325" y="137807"/>
                </a:lnTo>
                <a:lnTo>
                  <a:pt x="2031136" y="137807"/>
                </a:lnTo>
                <a:close/>
              </a:path>
              <a:path w="3486784" h="614680">
                <a:moveTo>
                  <a:pt x="2457792" y="0"/>
                </a:moveTo>
                <a:lnTo>
                  <a:pt x="2457792" y="614438"/>
                </a:lnTo>
                <a:lnTo>
                  <a:pt x="2924784" y="614438"/>
                </a:lnTo>
                <a:lnTo>
                  <a:pt x="2924784" y="476631"/>
                </a:lnTo>
                <a:lnTo>
                  <a:pt x="2631605" y="476631"/>
                </a:lnTo>
                <a:lnTo>
                  <a:pt x="2631605" y="0"/>
                </a:lnTo>
                <a:lnTo>
                  <a:pt x="2457792" y="0"/>
                </a:lnTo>
                <a:close/>
              </a:path>
              <a:path w="3486784" h="614680">
                <a:moveTo>
                  <a:pt x="3486594" y="480060"/>
                </a:moveTo>
                <a:lnTo>
                  <a:pt x="3165348" y="480060"/>
                </a:lnTo>
                <a:lnTo>
                  <a:pt x="3165348" y="367766"/>
                </a:lnTo>
                <a:lnTo>
                  <a:pt x="3438169" y="367766"/>
                </a:lnTo>
                <a:lnTo>
                  <a:pt x="3438169" y="237883"/>
                </a:lnTo>
                <a:lnTo>
                  <a:pt x="3165348" y="237883"/>
                </a:lnTo>
                <a:lnTo>
                  <a:pt x="3165348" y="134162"/>
                </a:lnTo>
                <a:lnTo>
                  <a:pt x="3475024" y="134162"/>
                </a:lnTo>
                <a:lnTo>
                  <a:pt x="3475024" y="0"/>
                </a:lnTo>
                <a:lnTo>
                  <a:pt x="2993250" y="0"/>
                </a:lnTo>
                <a:lnTo>
                  <a:pt x="2993250" y="614438"/>
                </a:lnTo>
                <a:lnTo>
                  <a:pt x="3486594" y="614438"/>
                </a:lnTo>
                <a:lnTo>
                  <a:pt x="3486594" y="480060"/>
                </a:lnTo>
                <a:close/>
              </a:path>
            </a:pathLst>
          </a:custGeom>
          <a:ln w="87782">
            <a:solidFill>
              <a:srgbClr val="869FB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64518" y="1615376"/>
            <a:ext cx="6962432" cy="10788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900" spc="-395" dirty="0">
                <a:solidFill>
                  <a:srgbClr val="000000"/>
                </a:solidFill>
              </a:rPr>
              <a:t>BRAIN</a:t>
            </a:r>
            <a:r>
              <a:rPr sz="6900" spc="-335" dirty="0">
                <a:solidFill>
                  <a:srgbClr val="000000"/>
                </a:solidFill>
              </a:rPr>
              <a:t> </a:t>
            </a:r>
            <a:r>
              <a:rPr sz="6900" spc="-130" dirty="0">
                <a:solidFill>
                  <a:srgbClr val="000000"/>
                </a:solidFill>
              </a:rPr>
              <a:t>BATTL</a:t>
            </a:r>
            <a:r>
              <a:rPr lang="en-IN" sz="6900" spc="-130" dirty="0">
                <a:solidFill>
                  <a:srgbClr val="000000"/>
                </a:solidFill>
              </a:rPr>
              <a:t>E</a:t>
            </a:r>
            <a:endParaRPr sz="6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0C0B83-65CE-33AB-2F38-66EA071CF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300700" cy="10299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EB8997-1631-B650-57B1-804D0475F1BA}"/>
              </a:ext>
            </a:extLst>
          </p:cNvPr>
          <p:cNvSpPr txBox="1"/>
          <p:nvPr/>
        </p:nvSpPr>
        <p:spPr>
          <a:xfrm>
            <a:off x="11073990" y="2620606"/>
            <a:ext cx="4724400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Username Input:</a:t>
            </a:r>
          </a:p>
          <a:p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can enter their username to personalize their quiz experience. This feature allows for tracking individual performance over time.</a:t>
            </a:r>
            <a:endParaRPr lang="en-IN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A930A5-EDA5-89BB-6B13-3263D1AE87C9}"/>
              </a:ext>
            </a:extLst>
          </p:cNvPr>
          <p:cNvSpPr txBox="1"/>
          <p:nvPr/>
        </p:nvSpPr>
        <p:spPr>
          <a:xfrm>
            <a:off x="2520950" y="6445250"/>
            <a:ext cx="4724400" cy="29238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Submit Button and Popup on Time Completion: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the time is up, or when the user finishes the quiz, they can submit their answers. A popup will notify users that their time is up or that they have successfully submitted their answers.</a:t>
            </a:r>
            <a:endParaRPr lang="en-IN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07943-B7AD-E428-2D06-FD9DC2B4BD61}"/>
              </a:ext>
            </a:extLst>
          </p:cNvPr>
          <p:cNvSpPr txBox="1"/>
          <p:nvPr/>
        </p:nvSpPr>
        <p:spPr>
          <a:xfrm>
            <a:off x="10217150" y="7329437"/>
            <a:ext cx="4724400" cy="2369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7030A0"/>
                </a:solidFill>
                <a:latin typeface="Arial Black" panose="020B0A04020102020204" pitchFamily="34" charset="0"/>
              </a:rPr>
              <a:t>Time Limit: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quiz comes with a time limit to add an extra layer of challenge. The countdown timer ensures that users stay engaged and focused.</a:t>
            </a:r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08EFBF-84F5-7A04-DCC0-F241DF66813C}"/>
              </a:ext>
            </a:extLst>
          </p:cNvPr>
          <p:cNvSpPr txBox="1"/>
          <p:nvPr/>
        </p:nvSpPr>
        <p:spPr>
          <a:xfrm>
            <a:off x="11969750" y="4943475"/>
            <a:ext cx="4724400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High Scores Display: 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 track of your progress and strive to beat your personal best with our high scores feature. Users can view their highest scores and compare them with others.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D3F235-7B47-6F97-4A8E-29D2ADDE98F8}"/>
              </a:ext>
            </a:extLst>
          </p:cNvPr>
          <p:cNvSpPr txBox="1"/>
          <p:nvPr/>
        </p:nvSpPr>
        <p:spPr>
          <a:xfrm>
            <a:off x="996950" y="3473450"/>
            <a:ext cx="4724400" cy="20005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User friendly interface: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application is designed with a simple and intuitive interface, making it easy for users of all ages to navigate and use.</a:t>
            </a:r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19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6073825" cy="1028699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788150" y="1823680"/>
            <a:ext cx="9956428" cy="6639637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469900" marR="5080" indent="-457200" algn="just">
              <a:lnSpc>
                <a:spcPct val="150000"/>
              </a:lnSpc>
              <a:spcBef>
                <a:spcPts val="209"/>
              </a:spcBef>
              <a:buFont typeface="Arial" panose="020B0604020202020204" pitchFamily="34" charset="0"/>
              <a:buChar char="•"/>
            </a:pPr>
            <a:r>
              <a:rPr sz="320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Interactive</a:t>
            </a:r>
            <a:r>
              <a:rPr sz="3200" spc="6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 </a:t>
            </a:r>
            <a:r>
              <a:rPr sz="320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quizzes</a:t>
            </a:r>
            <a:r>
              <a:rPr sz="3200" spc="5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 </a:t>
            </a:r>
            <a:r>
              <a:rPr sz="320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promote</a:t>
            </a:r>
            <a:r>
              <a:rPr sz="3200" spc="4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 </a:t>
            </a:r>
            <a:r>
              <a:rPr sz="3200" b="1" dirty="0">
                <a:solidFill>
                  <a:srgbClr val="131313"/>
                </a:solidFill>
                <a:latin typeface="Bahnschrift SemiBold SemiConden" panose="020B0502040204020203" pitchFamily="34" charset="0"/>
                <a:cs typeface="Arial"/>
              </a:rPr>
              <a:t>active</a:t>
            </a:r>
            <a:r>
              <a:rPr sz="3200" b="1" spc="12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Arial"/>
              </a:rPr>
              <a:t>  </a:t>
            </a:r>
            <a:r>
              <a:rPr sz="3200" b="1" dirty="0">
                <a:solidFill>
                  <a:srgbClr val="131313"/>
                </a:solidFill>
                <a:latin typeface="Bahnschrift SemiBold SemiConden" panose="020B0502040204020203" pitchFamily="34" charset="0"/>
                <a:cs typeface="Arial"/>
              </a:rPr>
              <a:t>participation</a:t>
            </a:r>
            <a:r>
              <a:rPr sz="3200" b="1" spc="12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Arial"/>
              </a:rPr>
              <a:t>  </a:t>
            </a:r>
            <a:r>
              <a:rPr sz="3200" spc="6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and </a:t>
            </a:r>
            <a:r>
              <a:rPr sz="3200" b="1" dirty="0">
                <a:solidFill>
                  <a:srgbClr val="131313"/>
                </a:solidFill>
                <a:latin typeface="Bahnschrift SemiBold SemiConden" panose="020B0502040204020203" pitchFamily="34" charset="0"/>
                <a:cs typeface="Arial"/>
              </a:rPr>
              <a:t>critical</a:t>
            </a:r>
            <a:r>
              <a:rPr sz="3200" b="1" spc="4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Arial"/>
              </a:rPr>
              <a:t> </a:t>
            </a:r>
            <a:r>
              <a:rPr sz="3200" b="1" spc="-2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Arial"/>
              </a:rPr>
              <a:t>thinking</a:t>
            </a:r>
            <a:r>
              <a:rPr sz="3200" spc="-2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.</a:t>
            </a:r>
            <a:r>
              <a:rPr sz="3200" spc="-1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endParaRPr lang="en-US" sz="3200" spc="-10" dirty="0">
              <a:solidFill>
                <a:srgbClr val="131313"/>
              </a:solidFill>
              <a:latin typeface="Bahnschrift SemiBold SemiConden" panose="020B0502040204020203" pitchFamily="34" charset="0"/>
              <a:cs typeface="Trebuchet MS"/>
            </a:endParaRPr>
          </a:p>
          <a:p>
            <a:pPr marL="469900" marR="5080" indent="-457200" algn="just">
              <a:lnSpc>
                <a:spcPct val="150000"/>
              </a:lnSpc>
              <a:spcBef>
                <a:spcPts val="209"/>
              </a:spcBef>
              <a:buFont typeface="Arial" panose="020B0604020202020204" pitchFamily="34" charset="0"/>
              <a:buChar char="•"/>
            </a:pPr>
            <a:r>
              <a:rPr sz="320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They</a:t>
            </a:r>
            <a:r>
              <a:rPr sz="3200" spc="-1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320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offer</a:t>
            </a:r>
            <a:r>
              <a:rPr sz="3200" spc="-1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3200" b="1" dirty="0">
                <a:solidFill>
                  <a:srgbClr val="131313"/>
                </a:solidFill>
                <a:latin typeface="Bahnschrift SemiBold SemiConden" panose="020B0502040204020203" pitchFamily="34" charset="0"/>
                <a:cs typeface="Arial"/>
              </a:rPr>
              <a:t>immediate</a:t>
            </a:r>
            <a:r>
              <a:rPr sz="3200" b="1" spc="4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Arial"/>
              </a:rPr>
              <a:t> </a:t>
            </a:r>
            <a:r>
              <a:rPr sz="3200" b="1" spc="-3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Arial"/>
              </a:rPr>
              <a:t>feedback</a:t>
            </a:r>
            <a:r>
              <a:rPr sz="3200" spc="-3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,</a:t>
            </a:r>
            <a:r>
              <a:rPr sz="3200" spc="-1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which </a:t>
            </a:r>
            <a:r>
              <a:rPr sz="320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allows</a:t>
            </a:r>
            <a:r>
              <a:rPr sz="3200" spc="204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 </a:t>
            </a:r>
            <a:r>
              <a:rPr sz="320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students</a:t>
            </a:r>
            <a:r>
              <a:rPr sz="3200" spc="21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 </a:t>
            </a:r>
            <a:r>
              <a:rPr sz="320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to</a:t>
            </a:r>
            <a:r>
              <a:rPr sz="3200" spc="21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 </a:t>
            </a:r>
            <a:r>
              <a:rPr sz="320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identify</a:t>
            </a:r>
            <a:r>
              <a:rPr sz="3200" spc="21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 </a:t>
            </a:r>
            <a:r>
              <a:rPr sz="320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areas</a:t>
            </a:r>
            <a:r>
              <a:rPr sz="3200" spc="204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 </a:t>
            </a:r>
            <a:r>
              <a:rPr sz="320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for</a:t>
            </a:r>
            <a:r>
              <a:rPr sz="3200" spc="21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 </a:t>
            </a:r>
            <a:r>
              <a:rPr sz="3200" spc="-1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improvement. </a:t>
            </a:r>
            <a:r>
              <a:rPr sz="320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Moreover,</a:t>
            </a:r>
            <a:r>
              <a:rPr sz="3200" spc="58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320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these</a:t>
            </a:r>
            <a:r>
              <a:rPr sz="3200" spc="59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320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quizzes</a:t>
            </a:r>
            <a:r>
              <a:rPr lang="en-IN" sz="3200" spc="58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3200" spc="5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can</a:t>
            </a:r>
            <a:r>
              <a:rPr sz="3200" spc="59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3200" spc="5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be</a:t>
            </a:r>
            <a:r>
              <a:rPr sz="3200" spc="59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320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tailored</a:t>
            </a:r>
            <a:r>
              <a:rPr sz="3200" spc="59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320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to</a:t>
            </a:r>
            <a:r>
              <a:rPr sz="3200" spc="58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3200" b="1" spc="-1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Arial"/>
              </a:rPr>
              <a:t>individual </a:t>
            </a:r>
            <a:r>
              <a:rPr sz="3200" b="1" dirty="0">
                <a:solidFill>
                  <a:srgbClr val="131313"/>
                </a:solidFill>
                <a:latin typeface="Bahnschrift SemiBold SemiConden" panose="020B0502040204020203" pitchFamily="34" charset="0"/>
                <a:cs typeface="Arial"/>
              </a:rPr>
              <a:t>learning</a:t>
            </a:r>
            <a:r>
              <a:rPr sz="3200" b="1" spc="18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Arial"/>
              </a:rPr>
              <a:t>  </a:t>
            </a:r>
            <a:r>
              <a:rPr sz="3200" b="1" dirty="0">
                <a:solidFill>
                  <a:srgbClr val="131313"/>
                </a:solidFill>
                <a:latin typeface="Bahnschrift SemiBold SemiConden" panose="020B0502040204020203" pitchFamily="34" charset="0"/>
                <a:cs typeface="Arial"/>
              </a:rPr>
              <a:t>needs</a:t>
            </a:r>
            <a:r>
              <a:rPr sz="320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,</a:t>
            </a:r>
            <a:r>
              <a:rPr sz="3200" spc="12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 </a:t>
            </a:r>
            <a:r>
              <a:rPr sz="320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making</a:t>
            </a:r>
            <a:r>
              <a:rPr sz="3200" spc="12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 </a:t>
            </a:r>
            <a:r>
              <a:rPr sz="320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them</a:t>
            </a:r>
            <a:r>
              <a:rPr sz="3200" spc="12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 </a:t>
            </a:r>
            <a:r>
              <a:rPr sz="3200" spc="8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an</a:t>
            </a:r>
            <a:r>
              <a:rPr sz="3200" spc="12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 </a:t>
            </a:r>
            <a:r>
              <a:rPr sz="320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effective</a:t>
            </a:r>
            <a:r>
              <a:rPr sz="3200" spc="12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 </a:t>
            </a:r>
            <a:r>
              <a:rPr sz="320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tool</a:t>
            </a:r>
            <a:r>
              <a:rPr sz="3200" spc="12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 </a:t>
            </a:r>
            <a:r>
              <a:rPr sz="3200" spc="-2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for </a:t>
            </a:r>
            <a:r>
              <a:rPr sz="3200" b="1" dirty="0">
                <a:solidFill>
                  <a:srgbClr val="131313"/>
                </a:solidFill>
                <a:latin typeface="Bahnschrift SemiBold SemiConden" panose="020B0502040204020203" pitchFamily="34" charset="0"/>
                <a:cs typeface="Arial"/>
              </a:rPr>
              <a:t>personalized</a:t>
            </a:r>
            <a:r>
              <a:rPr sz="3200" b="1" spc="3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Arial"/>
              </a:rPr>
              <a:t> </a:t>
            </a:r>
            <a:r>
              <a:rPr sz="3200" b="1" spc="-2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Arial"/>
              </a:rPr>
              <a:t>learning</a:t>
            </a:r>
            <a:r>
              <a:rPr sz="3200" spc="-2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. </a:t>
            </a:r>
            <a:endParaRPr lang="en-US" sz="3200" spc="-25" dirty="0">
              <a:solidFill>
                <a:srgbClr val="131313"/>
              </a:solidFill>
              <a:latin typeface="Bahnschrift SemiBold SemiConden" panose="020B0502040204020203" pitchFamily="34" charset="0"/>
              <a:cs typeface="Trebuchet MS"/>
            </a:endParaRPr>
          </a:p>
          <a:p>
            <a:pPr marL="469900" marR="5080" indent="-457200" algn="just">
              <a:lnSpc>
                <a:spcPct val="150000"/>
              </a:lnSpc>
              <a:spcBef>
                <a:spcPts val="209"/>
              </a:spcBef>
              <a:buFont typeface="Arial" panose="020B0604020202020204" pitchFamily="34" charset="0"/>
              <a:buChar char="•"/>
            </a:pPr>
            <a:r>
              <a:rPr sz="320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The</a:t>
            </a:r>
            <a:r>
              <a:rPr sz="3200" spc="-3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3200" spc="9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use</a:t>
            </a:r>
            <a:r>
              <a:rPr sz="3200" spc="-2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320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of</a:t>
            </a:r>
            <a:r>
              <a:rPr sz="3200" spc="-3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320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multimedia</a:t>
            </a:r>
            <a:r>
              <a:rPr sz="3200" spc="-2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320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in</a:t>
            </a:r>
            <a:r>
              <a:rPr sz="3200" spc="-3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3200" spc="-1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quizzes </a:t>
            </a:r>
            <a:r>
              <a:rPr sz="320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also</a:t>
            </a:r>
            <a:r>
              <a:rPr sz="3200" spc="-12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3200" spc="6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enhances</a:t>
            </a:r>
            <a:r>
              <a:rPr sz="3200" spc="-14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3200" b="1" spc="-1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Arial"/>
              </a:rPr>
              <a:t>engagement</a:t>
            </a:r>
            <a:r>
              <a:rPr sz="3200" b="1" spc="-7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Arial"/>
              </a:rPr>
              <a:t> </a:t>
            </a:r>
            <a:r>
              <a:rPr sz="3200" spc="8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and</a:t>
            </a:r>
            <a:r>
              <a:rPr sz="3200" spc="-13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3200" b="1" spc="-3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Arial"/>
              </a:rPr>
              <a:t>knowledge</a:t>
            </a:r>
            <a:r>
              <a:rPr sz="3200" b="1" spc="-6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Arial"/>
              </a:rPr>
              <a:t> </a:t>
            </a:r>
            <a:r>
              <a:rPr sz="3200" b="1" spc="-1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Arial"/>
              </a:rPr>
              <a:t>retention</a:t>
            </a:r>
            <a:r>
              <a:rPr sz="3200" spc="-1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.</a:t>
            </a:r>
            <a:endParaRPr sz="3200" dirty="0">
              <a:latin typeface="Bahnschrift SemiBold SemiConden" panose="020B0502040204020203" pitchFamily="34" charset="0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83550" y="806450"/>
            <a:ext cx="8784336" cy="6614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6073825" cy="1028699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628762" y="2482850"/>
            <a:ext cx="8724900" cy="5818836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469900" marR="5080" indent="-457200" algn="just">
              <a:lnSpc>
                <a:spcPct val="150000"/>
              </a:lnSpc>
              <a:spcBef>
                <a:spcPts val="204"/>
              </a:spcBef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There</a:t>
            </a:r>
            <a:r>
              <a:rPr sz="2800" spc="-12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280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are</a:t>
            </a:r>
            <a:r>
              <a:rPr sz="2800" spc="-12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280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various</a:t>
            </a:r>
            <a:r>
              <a:rPr sz="2800" spc="-12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280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types</a:t>
            </a:r>
            <a:r>
              <a:rPr sz="2800" spc="-12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2800" spc="-2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of</a:t>
            </a:r>
            <a:r>
              <a:rPr sz="2800" spc="-12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2800" spc="-6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interactive</a:t>
            </a:r>
            <a:r>
              <a:rPr sz="2800" spc="-12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280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quiz</a:t>
            </a:r>
            <a:r>
              <a:rPr sz="2800" spc="-12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2800" spc="-1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applications, </a:t>
            </a:r>
            <a:r>
              <a:rPr sz="280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including</a:t>
            </a:r>
            <a:r>
              <a:rPr sz="2800" spc="-14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2800" b="1" spc="-3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Arial"/>
              </a:rPr>
              <a:t>multiple-</a:t>
            </a:r>
            <a:r>
              <a:rPr sz="2800" b="1" spc="-8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Arial"/>
              </a:rPr>
              <a:t>choice</a:t>
            </a:r>
            <a:r>
              <a:rPr sz="2800" spc="-8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,</a:t>
            </a:r>
            <a:r>
              <a:rPr sz="2800" spc="-13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2800" b="1" dirty="0">
                <a:solidFill>
                  <a:srgbClr val="131313"/>
                </a:solidFill>
                <a:latin typeface="Bahnschrift SemiBold SemiConden" panose="020B0502040204020203" pitchFamily="34" charset="0"/>
                <a:cs typeface="Arial"/>
              </a:rPr>
              <a:t>true/false</a:t>
            </a:r>
            <a:r>
              <a:rPr sz="280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,</a:t>
            </a:r>
            <a:r>
              <a:rPr sz="2800" spc="-13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2800" spc="8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and</a:t>
            </a:r>
            <a:r>
              <a:rPr sz="2800" spc="-14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2800" b="1" dirty="0">
                <a:solidFill>
                  <a:srgbClr val="131313"/>
                </a:solidFill>
                <a:latin typeface="Bahnschrift SemiBold SemiConden" panose="020B0502040204020203" pitchFamily="34" charset="0"/>
                <a:cs typeface="Arial"/>
              </a:rPr>
              <a:t>short</a:t>
            </a:r>
            <a:r>
              <a:rPr sz="2800" b="1" spc="-7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Arial"/>
              </a:rPr>
              <a:t> </a:t>
            </a:r>
            <a:r>
              <a:rPr sz="2800" b="1" spc="-1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Arial"/>
              </a:rPr>
              <a:t>answer </a:t>
            </a:r>
            <a:r>
              <a:rPr sz="2800" spc="-4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formats.</a:t>
            </a:r>
            <a:r>
              <a:rPr sz="2800" spc="-10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endParaRPr lang="en-US" sz="2800" spc="-105" dirty="0">
              <a:solidFill>
                <a:srgbClr val="131313"/>
              </a:solidFill>
              <a:latin typeface="Bahnschrift SemiBold SemiConden" panose="020B0502040204020203" pitchFamily="34" charset="0"/>
              <a:cs typeface="Trebuchet MS"/>
            </a:endParaRPr>
          </a:p>
          <a:p>
            <a:pPr marL="469900" marR="5080" indent="-457200" algn="just">
              <a:lnSpc>
                <a:spcPct val="150000"/>
              </a:lnSpc>
              <a:spcBef>
                <a:spcPts val="204"/>
              </a:spcBef>
              <a:buFont typeface="Arial" panose="020B0604020202020204" pitchFamily="34" charset="0"/>
              <a:buChar char="•"/>
            </a:pPr>
            <a:r>
              <a:rPr sz="2800" spc="11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Some</a:t>
            </a:r>
            <a:r>
              <a:rPr sz="2800" spc="-10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280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applications</a:t>
            </a:r>
            <a:r>
              <a:rPr sz="2800" spc="-10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280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also</a:t>
            </a:r>
            <a:r>
              <a:rPr sz="2800" spc="-10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2800" spc="-4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feature</a:t>
            </a:r>
            <a:r>
              <a:rPr sz="2800" spc="-14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2800" b="1" spc="-1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Arial"/>
              </a:rPr>
              <a:t>gamification </a:t>
            </a:r>
            <a:r>
              <a:rPr sz="2800" b="1" spc="-3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Arial"/>
              </a:rPr>
              <a:t>elements</a:t>
            </a:r>
            <a:r>
              <a:rPr sz="2800" spc="-3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,</a:t>
            </a:r>
            <a:r>
              <a:rPr sz="2800" spc="-10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2800" spc="8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such</a:t>
            </a:r>
            <a:r>
              <a:rPr sz="2800" spc="-10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2800" spc="10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as</a:t>
            </a:r>
            <a:r>
              <a:rPr sz="2800" spc="-9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280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leaderboards</a:t>
            </a:r>
            <a:r>
              <a:rPr sz="2800" spc="-9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2800" spc="8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and</a:t>
            </a:r>
            <a:r>
              <a:rPr sz="2800" spc="-9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2800" spc="-1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rewards,</a:t>
            </a:r>
            <a:r>
              <a:rPr sz="2800" spc="-10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2800" spc="-1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to</a:t>
            </a:r>
            <a:r>
              <a:rPr sz="2800" spc="-9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2800" spc="-1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further </a:t>
            </a:r>
            <a:r>
              <a:rPr sz="2800" spc="5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enhance</a:t>
            </a:r>
            <a:r>
              <a:rPr sz="2800" spc="-13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2800" b="1" dirty="0">
                <a:solidFill>
                  <a:srgbClr val="131313"/>
                </a:solidFill>
                <a:latin typeface="Bahnschrift SemiBold SemiConden" panose="020B0502040204020203" pitchFamily="34" charset="0"/>
                <a:cs typeface="Arial"/>
              </a:rPr>
              <a:t>student</a:t>
            </a:r>
            <a:r>
              <a:rPr sz="2800" b="1" spc="-6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Arial"/>
              </a:rPr>
              <a:t> </a:t>
            </a:r>
            <a:r>
              <a:rPr sz="2800" b="1" spc="-2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Arial"/>
              </a:rPr>
              <a:t>motivation</a:t>
            </a:r>
            <a:r>
              <a:rPr sz="2800" spc="-2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.</a:t>
            </a:r>
            <a:r>
              <a:rPr sz="2800" spc="-12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endParaRPr lang="en-US" sz="2800" spc="-125" dirty="0">
              <a:solidFill>
                <a:srgbClr val="131313"/>
              </a:solidFill>
              <a:latin typeface="Bahnschrift SemiBold SemiConden" panose="020B0502040204020203" pitchFamily="34" charset="0"/>
              <a:cs typeface="Trebuchet MS"/>
            </a:endParaRPr>
          </a:p>
          <a:p>
            <a:pPr marL="469900" marR="5080" indent="-457200" algn="just">
              <a:lnSpc>
                <a:spcPct val="150000"/>
              </a:lnSpc>
              <a:spcBef>
                <a:spcPts val="204"/>
              </a:spcBef>
              <a:buFont typeface="Arial" panose="020B0604020202020204" pitchFamily="34" charset="0"/>
              <a:buChar char="•"/>
            </a:pPr>
            <a:r>
              <a:rPr sz="2800" spc="-6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Additionally,</a:t>
            </a:r>
            <a:r>
              <a:rPr sz="2800" spc="-13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2800" spc="-2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there</a:t>
            </a:r>
            <a:r>
              <a:rPr sz="2800" spc="-12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2800" spc="-2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are </a:t>
            </a:r>
            <a:r>
              <a:rPr sz="2800" spc="-1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platforms</a:t>
            </a:r>
            <a:r>
              <a:rPr sz="2800" spc="-12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2800" spc="-7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that</a:t>
            </a:r>
            <a:r>
              <a:rPr sz="2800" spc="-12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2800" spc="-5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allow</a:t>
            </a:r>
            <a:r>
              <a:rPr sz="2800" spc="-12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2800" spc="-4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for</a:t>
            </a:r>
            <a:r>
              <a:rPr sz="2800" spc="-13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2800" b="1" dirty="0">
                <a:solidFill>
                  <a:srgbClr val="131313"/>
                </a:solidFill>
                <a:latin typeface="Bahnschrift SemiBold SemiConden" panose="020B0502040204020203" pitchFamily="34" charset="0"/>
                <a:cs typeface="Arial"/>
              </a:rPr>
              <a:t>real-time</a:t>
            </a:r>
            <a:r>
              <a:rPr sz="2800" b="1" spc="-6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Arial"/>
              </a:rPr>
              <a:t> </a:t>
            </a:r>
            <a:r>
              <a:rPr sz="2800" b="1" spc="-1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Arial"/>
              </a:rPr>
              <a:t>collaboration</a:t>
            </a:r>
            <a:r>
              <a:rPr sz="2800" b="1" spc="-5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Arial"/>
              </a:rPr>
              <a:t> </a:t>
            </a:r>
            <a:r>
              <a:rPr sz="2800" spc="10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among </a:t>
            </a:r>
            <a:r>
              <a:rPr sz="2800" spc="-1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students,</a:t>
            </a:r>
            <a:r>
              <a:rPr sz="2800" spc="-14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2800" spc="-1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fostering</a:t>
            </a:r>
            <a:r>
              <a:rPr sz="2800" spc="-14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280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a</a:t>
            </a:r>
            <a:r>
              <a:rPr sz="2800" spc="-14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2800" spc="9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sense</a:t>
            </a:r>
            <a:r>
              <a:rPr sz="2800" spc="-14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2800" spc="-3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of</a:t>
            </a:r>
            <a:r>
              <a:rPr sz="2800" spc="-15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 </a:t>
            </a:r>
            <a:r>
              <a:rPr sz="2800" b="1" dirty="0">
                <a:solidFill>
                  <a:srgbClr val="131313"/>
                </a:solidFill>
                <a:latin typeface="Bahnschrift SemiBold SemiConden" panose="020B0502040204020203" pitchFamily="34" charset="0"/>
                <a:cs typeface="Arial"/>
              </a:rPr>
              <a:t>community</a:t>
            </a:r>
            <a:r>
              <a:rPr sz="2800" b="1" spc="-75" dirty="0">
                <a:solidFill>
                  <a:srgbClr val="131313"/>
                </a:solidFill>
                <a:latin typeface="Bahnschrift SemiBold SemiConden" panose="020B0502040204020203" pitchFamily="34" charset="0"/>
                <a:cs typeface="Arial"/>
              </a:rPr>
              <a:t> </a:t>
            </a:r>
            <a:r>
              <a:rPr sz="2800" spc="6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and </a:t>
            </a:r>
            <a:r>
              <a:rPr sz="2800" b="1" spc="-1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Arial"/>
              </a:rPr>
              <a:t>engagement</a:t>
            </a:r>
            <a:r>
              <a:rPr sz="2800" spc="-10" dirty="0">
                <a:solidFill>
                  <a:srgbClr val="131313"/>
                </a:solidFill>
                <a:latin typeface="Bahnschrift SemiBold SemiConden" panose="020B0502040204020203" pitchFamily="34" charset="0"/>
                <a:cs typeface="Trebuchet MS"/>
              </a:rPr>
              <a:t>.</a:t>
            </a:r>
            <a:endParaRPr sz="2800" dirty="0">
              <a:latin typeface="Bahnschrift SemiBold SemiConden" panose="020B0502040204020203" pitchFamily="34" charset="0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42732" y="806450"/>
            <a:ext cx="5861304" cy="10698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6073825" cy="102869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06140" y="4971313"/>
            <a:ext cx="4802924" cy="27038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1361125" y="5371363"/>
            <a:ext cx="1326515" cy="347980"/>
          </a:xfrm>
          <a:custGeom>
            <a:avLst/>
            <a:gdLst/>
            <a:ahLst/>
            <a:cxnLst/>
            <a:rect l="l" t="t" r="r" b="b"/>
            <a:pathLst>
              <a:path w="1326515" h="347979">
                <a:moveTo>
                  <a:pt x="159235" y="307505"/>
                </a:moveTo>
                <a:lnTo>
                  <a:pt x="150447" y="342328"/>
                </a:lnTo>
                <a:lnTo>
                  <a:pt x="157724" y="344398"/>
                </a:lnTo>
                <a:lnTo>
                  <a:pt x="163388" y="345757"/>
                </a:lnTo>
                <a:lnTo>
                  <a:pt x="171478" y="347052"/>
                </a:lnTo>
                <a:lnTo>
                  <a:pt x="176228" y="347383"/>
                </a:lnTo>
                <a:lnTo>
                  <a:pt x="181702" y="347383"/>
                </a:lnTo>
                <a:lnTo>
                  <a:pt x="221768" y="336154"/>
                </a:lnTo>
                <a:lnTo>
                  <a:pt x="248824" y="311086"/>
                </a:lnTo>
                <a:lnTo>
                  <a:pt x="179720" y="311086"/>
                </a:lnTo>
                <a:lnTo>
                  <a:pt x="176520" y="310857"/>
                </a:lnTo>
                <a:lnTo>
                  <a:pt x="173485" y="310426"/>
                </a:lnTo>
                <a:lnTo>
                  <a:pt x="170449" y="310045"/>
                </a:lnTo>
                <a:lnTo>
                  <a:pt x="165700" y="309067"/>
                </a:lnTo>
                <a:lnTo>
                  <a:pt x="159235" y="307505"/>
                </a:lnTo>
                <a:close/>
              </a:path>
              <a:path w="1326515" h="347979">
                <a:moveTo>
                  <a:pt x="255120" y="74891"/>
                </a:moveTo>
                <a:lnTo>
                  <a:pt x="211978" y="74891"/>
                </a:lnTo>
                <a:lnTo>
                  <a:pt x="239575" y="258991"/>
                </a:lnTo>
                <a:lnTo>
                  <a:pt x="224920" y="281863"/>
                </a:lnTo>
                <a:lnTo>
                  <a:pt x="194071" y="309994"/>
                </a:lnTo>
                <a:lnTo>
                  <a:pt x="188839" y="311086"/>
                </a:lnTo>
                <a:lnTo>
                  <a:pt x="248824" y="311086"/>
                </a:lnTo>
                <a:lnTo>
                  <a:pt x="252820" y="306054"/>
                </a:lnTo>
                <a:lnTo>
                  <a:pt x="258369" y="298326"/>
                </a:lnTo>
                <a:lnTo>
                  <a:pt x="263744" y="290080"/>
                </a:lnTo>
                <a:lnTo>
                  <a:pt x="314384" y="209664"/>
                </a:lnTo>
                <a:lnTo>
                  <a:pt x="272075" y="209664"/>
                </a:lnTo>
                <a:lnTo>
                  <a:pt x="271897" y="207213"/>
                </a:lnTo>
                <a:lnTo>
                  <a:pt x="271668" y="204711"/>
                </a:lnTo>
                <a:lnTo>
                  <a:pt x="270805" y="196481"/>
                </a:lnTo>
                <a:lnTo>
                  <a:pt x="269841" y="188327"/>
                </a:lnTo>
                <a:lnTo>
                  <a:pt x="269357" y="184442"/>
                </a:lnTo>
                <a:lnTo>
                  <a:pt x="255120" y="74891"/>
                </a:lnTo>
                <a:close/>
              </a:path>
              <a:path w="1326515" h="347979">
                <a:moveTo>
                  <a:pt x="109019" y="71628"/>
                </a:moveTo>
                <a:lnTo>
                  <a:pt x="59392" y="85788"/>
                </a:lnTo>
                <a:lnTo>
                  <a:pt x="21143" y="127604"/>
                </a:lnTo>
                <a:lnTo>
                  <a:pt x="5172" y="169951"/>
                </a:lnTo>
                <a:lnTo>
                  <a:pt x="0" y="212783"/>
                </a:lnTo>
                <a:lnTo>
                  <a:pt x="2636" y="230003"/>
                </a:lnTo>
                <a:lnTo>
                  <a:pt x="30035" y="263894"/>
                </a:lnTo>
                <a:lnTo>
                  <a:pt x="62309" y="270383"/>
                </a:lnTo>
                <a:lnTo>
                  <a:pt x="69931" y="270123"/>
                </a:lnTo>
                <a:lnTo>
                  <a:pt x="117427" y="252183"/>
                </a:lnTo>
                <a:lnTo>
                  <a:pt x="123231" y="245033"/>
                </a:lnTo>
                <a:lnTo>
                  <a:pt x="157359" y="245033"/>
                </a:lnTo>
                <a:lnTo>
                  <a:pt x="160098" y="234086"/>
                </a:lnTo>
                <a:lnTo>
                  <a:pt x="72151" y="234086"/>
                </a:lnTo>
                <a:lnTo>
                  <a:pt x="62769" y="233165"/>
                </a:lnTo>
                <a:lnTo>
                  <a:pt x="42222" y="200652"/>
                </a:lnTo>
                <a:lnTo>
                  <a:pt x="43409" y="188327"/>
                </a:lnTo>
                <a:lnTo>
                  <a:pt x="56159" y="146118"/>
                </a:lnTo>
                <a:lnTo>
                  <a:pt x="86904" y="112263"/>
                </a:lnTo>
                <a:lnTo>
                  <a:pt x="107153" y="107924"/>
                </a:lnTo>
                <a:lnTo>
                  <a:pt x="191659" y="107924"/>
                </a:lnTo>
                <a:lnTo>
                  <a:pt x="196209" y="89738"/>
                </a:lnTo>
                <a:lnTo>
                  <a:pt x="155489" y="89738"/>
                </a:lnTo>
                <a:lnTo>
                  <a:pt x="154879" y="88950"/>
                </a:lnTo>
                <a:lnTo>
                  <a:pt x="154206" y="88176"/>
                </a:lnTo>
                <a:lnTo>
                  <a:pt x="116468" y="71892"/>
                </a:lnTo>
                <a:lnTo>
                  <a:pt x="109019" y="71628"/>
                </a:lnTo>
                <a:close/>
              </a:path>
              <a:path w="1326515" h="347979">
                <a:moveTo>
                  <a:pt x="157359" y="245033"/>
                </a:moveTo>
                <a:lnTo>
                  <a:pt x="123231" y="245033"/>
                </a:lnTo>
                <a:lnTo>
                  <a:pt x="117084" y="267131"/>
                </a:lnTo>
                <a:lnTo>
                  <a:pt x="151831" y="267131"/>
                </a:lnTo>
                <a:lnTo>
                  <a:pt x="157359" y="245033"/>
                </a:lnTo>
                <a:close/>
              </a:path>
              <a:path w="1326515" h="347979">
                <a:moveTo>
                  <a:pt x="444592" y="74891"/>
                </a:moveTo>
                <a:lnTo>
                  <a:pt x="409844" y="74891"/>
                </a:lnTo>
                <a:lnTo>
                  <a:pt x="361737" y="267131"/>
                </a:lnTo>
                <a:lnTo>
                  <a:pt x="402999" y="267131"/>
                </a:lnTo>
                <a:lnTo>
                  <a:pt x="427662" y="168478"/>
                </a:lnTo>
                <a:lnTo>
                  <a:pt x="431884" y="154367"/>
                </a:lnTo>
                <a:lnTo>
                  <a:pt x="457848" y="116725"/>
                </a:lnTo>
                <a:lnTo>
                  <a:pt x="491074" y="108254"/>
                </a:lnTo>
                <a:lnTo>
                  <a:pt x="557615" y="108254"/>
                </a:lnTo>
                <a:lnTo>
                  <a:pt x="555857" y="100161"/>
                </a:lnTo>
                <a:lnTo>
                  <a:pt x="554284" y="97358"/>
                </a:lnTo>
                <a:lnTo>
                  <a:pt x="438521" y="97358"/>
                </a:lnTo>
                <a:lnTo>
                  <a:pt x="444592" y="74891"/>
                </a:lnTo>
                <a:close/>
              </a:path>
              <a:path w="1326515" h="347979">
                <a:moveTo>
                  <a:pt x="557615" y="108254"/>
                </a:moveTo>
                <a:lnTo>
                  <a:pt x="502631" y="108254"/>
                </a:lnTo>
                <a:lnTo>
                  <a:pt x="510225" y="111023"/>
                </a:lnTo>
                <a:lnTo>
                  <a:pt x="513857" y="116560"/>
                </a:lnTo>
                <a:lnTo>
                  <a:pt x="515986" y="121358"/>
                </a:lnTo>
                <a:lnTo>
                  <a:pt x="516831" y="127542"/>
                </a:lnTo>
                <a:lnTo>
                  <a:pt x="516392" y="135112"/>
                </a:lnTo>
                <a:lnTo>
                  <a:pt x="514670" y="144068"/>
                </a:lnTo>
                <a:lnTo>
                  <a:pt x="483822" y="267131"/>
                </a:lnTo>
                <a:lnTo>
                  <a:pt x="524767" y="267131"/>
                </a:lnTo>
                <a:lnTo>
                  <a:pt x="555120" y="145694"/>
                </a:lnTo>
                <a:lnTo>
                  <a:pt x="558377" y="128075"/>
                </a:lnTo>
                <a:lnTo>
                  <a:pt x="558623" y="112898"/>
                </a:lnTo>
                <a:lnTo>
                  <a:pt x="557615" y="108254"/>
                </a:lnTo>
                <a:close/>
              </a:path>
              <a:path w="1326515" h="347979">
                <a:moveTo>
                  <a:pt x="191659" y="107924"/>
                </a:moveTo>
                <a:lnTo>
                  <a:pt x="107153" y="107924"/>
                </a:lnTo>
                <a:lnTo>
                  <a:pt x="118427" y="108860"/>
                </a:lnTo>
                <a:lnTo>
                  <a:pt x="127274" y="111669"/>
                </a:lnTo>
                <a:lnTo>
                  <a:pt x="133690" y="116352"/>
                </a:lnTo>
                <a:lnTo>
                  <a:pt x="137671" y="122910"/>
                </a:lnTo>
                <a:lnTo>
                  <a:pt x="139597" y="131454"/>
                </a:lnTo>
                <a:lnTo>
                  <a:pt x="139845" y="142135"/>
                </a:lnTo>
                <a:lnTo>
                  <a:pt x="138419" y="154891"/>
                </a:lnTo>
                <a:lnTo>
                  <a:pt x="124775" y="201021"/>
                </a:lnTo>
                <a:lnTo>
                  <a:pt x="95002" y="230446"/>
                </a:lnTo>
                <a:lnTo>
                  <a:pt x="72151" y="234086"/>
                </a:lnTo>
                <a:lnTo>
                  <a:pt x="160098" y="234086"/>
                </a:lnTo>
                <a:lnTo>
                  <a:pt x="191659" y="107924"/>
                </a:lnTo>
                <a:close/>
              </a:path>
              <a:path w="1326515" h="347979">
                <a:moveTo>
                  <a:pt x="399253" y="74891"/>
                </a:moveTo>
                <a:lnTo>
                  <a:pt x="353685" y="74891"/>
                </a:lnTo>
                <a:lnTo>
                  <a:pt x="288572" y="181584"/>
                </a:lnTo>
                <a:lnTo>
                  <a:pt x="284426" y="188511"/>
                </a:lnTo>
                <a:lnTo>
                  <a:pt x="280371" y="195365"/>
                </a:lnTo>
                <a:lnTo>
                  <a:pt x="276384" y="202184"/>
                </a:lnTo>
                <a:lnTo>
                  <a:pt x="272075" y="209664"/>
                </a:lnTo>
                <a:lnTo>
                  <a:pt x="314384" y="209664"/>
                </a:lnTo>
                <a:lnTo>
                  <a:pt x="399253" y="74891"/>
                </a:lnTo>
                <a:close/>
              </a:path>
              <a:path w="1326515" h="347979">
                <a:moveTo>
                  <a:pt x="500510" y="71628"/>
                </a:moveTo>
                <a:lnTo>
                  <a:pt x="462500" y="79646"/>
                </a:lnTo>
                <a:lnTo>
                  <a:pt x="438521" y="97358"/>
                </a:lnTo>
                <a:lnTo>
                  <a:pt x="554284" y="97358"/>
                </a:lnTo>
                <a:lnTo>
                  <a:pt x="516765" y="72768"/>
                </a:lnTo>
                <a:lnTo>
                  <a:pt x="500510" y="71628"/>
                </a:lnTo>
                <a:close/>
              </a:path>
              <a:path w="1326515" h="347979">
                <a:moveTo>
                  <a:pt x="218659" y="0"/>
                </a:moveTo>
                <a:lnTo>
                  <a:pt x="177396" y="0"/>
                </a:lnTo>
                <a:lnTo>
                  <a:pt x="157381" y="80149"/>
                </a:lnTo>
                <a:lnTo>
                  <a:pt x="156454" y="84505"/>
                </a:lnTo>
                <a:lnTo>
                  <a:pt x="155489" y="89738"/>
                </a:lnTo>
                <a:lnTo>
                  <a:pt x="196209" y="89738"/>
                </a:lnTo>
                <a:lnTo>
                  <a:pt x="218659" y="0"/>
                </a:lnTo>
                <a:close/>
              </a:path>
              <a:path w="1326515" h="347979">
                <a:moveTo>
                  <a:pt x="744051" y="107607"/>
                </a:moveTo>
                <a:lnTo>
                  <a:pt x="690095" y="107607"/>
                </a:lnTo>
                <a:lnTo>
                  <a:pt x="696852" y="109829"/>
                </a:lnTo>
                <a:lnTo>
                  <a:pt x="700484" y="114274"/>
                </a:lnTo>
                <a:lnTo>
                  <a:pt x="702568" y="118434"/>
                </a:lnTo>
                <a:lnTo>
                  <a:pt x="703356" y="124229"/>
                </a:lnTo>
                <a:lnTo>
                  <a:pt x="702850" y="131660"/>
                </a:lnTo>
                <a:lnTo>
                  <a:pt x="701055" y="140728"/>
                </a:lnTo>
                <a:lnTo>
                  <a:pt x="699595" y="146596"/>
                </a:lnTo>
                <a:lnTo>
                  <a:pt x="673712" y="147650"/>
                </a:lnTo>
                <a:lnTo>
                  <a:pt x="652202" y="149218"/>
                </a:lnTo>
                <a:lnTo>
                  <a:pt x="601589" y="164490"/>
                </a:lnTo>
                <a:lnTo>
                  <a:pt x="572371" y="195617"/>
                </a:lnTo>
                <a:lnTo>
                  <a:pt x="565016" y="227936"/>
                </a:lnTo>
                <a:lnTo>
                  <a:pt x="565693" y="235906"/>
                </a:lnTo>
                <a:lnTo>
                  <a:pt x="592855" y="266632"/>
                </a:lnTo>
                <a:lnTo>
                  <a:pt x="617058" y="270383"/>
                </a:lnTo>
                <a:lnTo>
                  <a:pt x="625030" y="270159"/>
                </a:lnTo>
                <a:lnTo>
                  <a:pt x="663611" y="259386"/>
                </a:lnTo>
                <a:lnTo>
                  <a:pt x="683542" y="241465"/>
                </a:lnTo>
                <a:lnTo>
                  <a:pt x="716434" y="241465"/>
                </a:lnTo>
                <a:lnTo>
                  <a:pt x="718160" y="234569"/>
                </a:lnTo>
                <a:lnTo>
                  <a:pt x="620321" y="234569"/>
                </a:lnTo>
                <a:lnTo>
                  <a:pt x="614479" y="232918"/>
                </a:lnTo>
                <a:lnTo>
                  <a:pt x="607761" y="226301"/>
                </a:lnTo>
                <a:lnTo>
                  <a:pt x="607025" y="220840"/>
                </a:lnTo>
                <a:lnTo>
                  <a:pt x="608917" y="213245"/>
                </a:lnTo>
                <a:lnTo>
                  <a:pt x="645283" y="183395"/>
                </a:lnTo>
                <a:lnTo>
                  <a:pt x="690959" y="179641"/>
                </a:lnTo>
                <a:lnTo>
                  <a:pt x="731910" y="179641"/>
                </a:lnTo>
                <a:lnTo>
                  <a:pt x="741670" y="140652"/>
                </a:lnTo>
                <a:lnTo>
                  <a:pt x="744599" y="124352"/>
                </a:lnTo>
                <a:lnTo>
                  <a:pt x="744564" y="109798"/>
                </a:lnTo>
                <a:lnTo>
                  <a:pt x="744051" y="107607"/>
                </a:lnTo>
                <a:close/>
              </a:path>
              <a:path w="1326515" h="347979">
                <a:moveTo>
                  <a:pt x="716434" y="241465"/>
                </a:moveTo>
                <a:lnTo>
                  <a:pt x="683542" y="241465"/>
                </a:lnTo>
                <a:lnTo>
                  <a:pt x="677611" y="267131"/>
                </a:lnTo>
                <a:lnTo>
                  <a:pt x="710009" y="267131"/>
                </a:lnTo>
                <a:lnTo>
                  <a:pt x="716434" y="241465"/>
                </a:lnTo>
                <a:close/>
              </a:path>
              <a:path w="1326515" h="347979">
                <a:moveTo>
                  <a:pt x="731910" y="179641"/>
                </a:moveTo>
                <a:lnTo>
                  <a:pt x="690959" y="179641"/>
                </a:lnTo>
                <a:lnTo>
                  <a:pt x="689168" y="187045"/>
                </a:lnTo>
                <a:lnTo>
                  <a:pt x="685501" y="198251"/>
                </a:lnTo>
                <a:lnTo>
                  <a:pt x="658086" y="227936"/>
                </a:lnTo>
                <a:lnTo>
                  <a:pt x="628615" y="234569"/>
                </a:lnTo>
                <a:lnTo>
                  <a:pt x="718160" y="234569"/>
                </a:lnTo>
                <a:lnTo>
                  <a:pt x="731910" y="179641"/>
                </a:lnTo>
                <a:close/>
              </a:path>
              <a:path w="1326515" h="347979">
                <a:moveTo>
                  <a:pt x="687136" y="71958"/>
                </a:moveTo>
                <a:lnTo>
                  <a:pt x="642689" y="79120"/>
                </a:lnTo>
                <a:lnTo>
                  <a:pt x="615191" y="89700"/>
                </a:lnTo>
                <a:lnTo>
                  <a:pt x="620563" y="124294"/>
                </a:lnTo>
                <a:lnTo>
                  <a:pt x="630386" y="120132"/>
                </a:lnTo>
                <a:lnTo>
                  <a:pt x="639262" y="116614"/>
                </a:lnTo>
                <a:lnTo>
                  <a:pt x="680227" y="107607"/>
                </a:lnTo>
                <a:lnTo>
                  <a:pt x="744051" y="107607"/>
                </a:lnTo>
                <a:lnTo>
                  <a:pt x="741913" y="98472"/>
                </a:lnTo>
                <a:lnTo>
                  <a:pt x="736298" y="88887"/>
                </a:lnTo>
                <a:lnTo>
                  <a:pt x="727975" y="81479"/>
                </a:lnTo>
                <a:lnTo>
                  <a:pt x="717008" y="76188"/>
                </a:lnTo>
                <a:lnTo>
                  <a:pt x="703396" y="73015"/>
                </a:lnTo>
                <a:lnTo>
                  <a:pt x="687136" y="71958"/>
                </a:lnTo>
                <a:close/>
              </a:path>
              <a:path w="1326515" h="347979">
                <a:moveTo>
                  <a:pt x="834291" y="74891"/>
                </a:moveTo>
                <a:lnTo>
                  <a:pt x="799531" y="74891"/>
                </a:lnTo>
                <a:lnTo>
                  <a:pt x="751436" y="267131"/>
                </a:lnTo>
                <a:lnTo>
                  <a:pt x="792699" y="267131"/>
                </a:lnTo>
                <a:lnTo>
                  <a:pt x="817603" y="167500"/>
                </a:lnTo>
                <a:lnTo>
                  <a:pt x="820291" y="157884"/>
                </a:lnTo>
                <a:lnTo>
                  <a:pt x="838849" y="122742"/>
                </a:lnTo>
                <a:lnTo>
                  <a:pt x="875884" y="108254"/>
                </a:lnTo>
                <a:lnTo>
                  <a:pt x="1052231" y="108254"/>
                </a:lnTo>
                <a:lnTo>
                  <a:pt x="1051220" y="102857"/>
                </a:lnTo>
                <a:lnTo>
                  <a:pt x="934558" y="102857"/>
                </a:lnTo>
                <a:lnTo>
                  <a:pt x="933976" y="96393"/>
                </a:lnTo>
                <a:lnTo>
                  <a:pt x="828487" y="96393"/>
                </a:lnTo>
                <a:lnTo>
                  <a:pt x="834291" y="74891"/>
                </a:lnTo>
                <a:close/>
              </a:path>
              <a:path w="1326515" h="347979">
                <a:moveTo>
                  <a:pt x="989345" y="108254"/>
                </a:moveTo>
                <a:lnTo>
                  <a:pt x="882831" y="108254"/>
                </a:lnTo>
                <a:lnTo>
                  <a:pt x="887961" y="109397"/>
                </a:lnTo>
                <a:lnTo>
                  <a:pt x="891263" y="111671"/>
                </a:lnTo>
                <a:lnTo>
                  <a:pt x="894578" y="113893"/>
                </a:lnTo>
                <a:lnTo>
                  <a:pt x="896661" y="117500"/>
                </a:lnTo>
                <a:lnTo>
                  <a:pt x="897569" y="122742"/>
                </a:lnTo>
                <a:lnTo>
                  <a:pt x="898342" y="126849"/>
                </a:lnTo>
                <a:lnTo>
                  <a:pt x="898395" y="128050"/>
                </a:lnTo>
                <a:lnTo>
                  <a:pt x="897829" y="134251"/>
                </a:lnTo>
                <a:lnTo>
                  <a:pt x="864568" y="267131"/>
                </a:lnTo>
                <a:lnTo>
                  <a:pt x="905665" y="267131"/>
                </a:lnTo>
                <a:lnTo>
                  <a:pt x="931954" y="162140"/>
                </a:lnTo>
                <a:lnTo>
                  <a:pt x="952477" y="121602"/>
                </a:lnTo>
                <a:lnTo>
                  <a:pt x="978368" y="109088"/>
                </a:lnTo>
                <a:lnTo>
                  <a:pt x="989345" y="108254"/>
                </a:lnTo>
                <a:close/>
              </a:path>
              <a:path w="1326515" h="347979">
                <a:moveTo>
                  <a:pt x="1052231" y="108254"/>
                </a:moveTo>
                <a:lnTo>
                  <a:pt x="999048" y="108254"/>
                </a:lnTo>
                <a:lnTo>
                  <a:pt x="1005538" y="110921"/>
                </a:lnTo>
                <a:lnTo>
                  <a:pt x="1008789" y="116230"/>
                </a:lnTo>
                <a:lnTo>
                  <a:pt x="1010635" y="120856"/>
                </a:lnTo>
                <a:lnTo>
                  <a:pt x="1011277" y="126849"/>
                </a:lnTo>
                <a:lnTo>
                  <a:pt x="1010707" y="134251"/>
                </a:lnTo>
                <a:lnTo>
                  <a:pt x="1008954" y="142925"/>
                </a:lnTo>
                <a:lnTo>
                  <a:pt x="977865" y="267131"/>
                </a:lnTo>
                <a:lnTo>
                  <a:pt x="1018809" y="267131"/>
                </a:lnTo>
                <a:lnTo>
                  <a:pt x="1049328" y="145046"/>
                </a:lnTo>
                <a:lnTo>
                  <a:pt x="1052520" y="128050"/>
                </a:lnTo>
                <a:lnTo>
                  <a:pt x="1052621" y="126849"/>
                </a:lnTo>
                <a:lnTo>
                  <a:pt x="1053050" y="112629"/>
                </a:lnTo>
                <a:lnTo>
                  <a:pt x="1052231" y="108254"/>
                </a:lnTo>
                <a:close/>
              </a:path>
              <a:path w="1326515" h="347979">
                <a:moveTo>
                  <a:pt x="999429" y="71628"/>
                </a:moveTo>
                <a:lnTo>
                  <a:pt x="961101" y="79857"/>
                </a:lnTo>
                <a:lnTo>
                  <a:pt x="934558" y="102857"/>
                </a:lnTo>
                <a:lnTo>
                  <a:pt x="1051220" y="102857"/>
                </a:lnTo>
                <a:lnTo>
                  <a:pt x="1014674" y="72761"/>
                </a:lnTo>
                <a:lnTo>
                  <a:pt x="999429" y="71628"/>
                </a:lnTo>
                <a:close/>
              </a:path>
              <a:path w="1326515" h="347979">
                <a:moveTo>
                  <a:pt x="886298" y="71628"/>
                </a:moveTo>
                <a:lnTo>
                  <a:pt x="878055" y="71628"/>
                </a:lnTo>
                <a:lnTo>
                  <a:pt x="869965" y="72821"/>
                </a:lnTo>
                <a:lnTo>
                  <a:pt x="835040" y="88595"/>
                </a:lnTo>
                <a:lnTo>
                  <a:pt x="828487" y="96393"/>
                </a:lnTo>
                <a:lnTo>
                  <a:pt x="933976" y="96393"/>
                </a:lnTo>
                <a:lnTo>
                  <a:pt x="896966" y="72187"/>
                </a:lnTo>
                <a:lnTo>
                  <a:pt x="886298" y="71628"/>
                </a:lnTo>
                <a:close/>
              </a:path>
              <a:path w="1326515" h="347979">
                <a:moveTo>
                  <a:pt x="1150623" y="8140"/>
                </a:moveTo>
                <a:lnTo>
                  <a:pt x="1137821" y="8140"/>
                </a:lnTo>
                <a:lnTo>
                  <a:pt x="1132182" y="10071"/>
                </a:lnTo>
                <a:lnTo>
                  <a:pt x="1127128" y="13931"/>
                </a:lnTo>
                <a:lnTo>
                  <a:pt x="1122086" y="17716"/>
                </a:lnTo>
                <a:lnTo>
                  <a:pt x="1118619" y="23444"/>
                </a:lnTo>
                <a:lnTo>
                  <a:pt x="1116714" y="31089"/>
                </a:lnTo>
                <a:lnTo>
                  <a:pt x="1114606" y="39293"/>
                </a:lnTo>
                <a:lnTo>
                  <a:pt x="1115418" y="45745"/>
                </a:lnTo>
                <a:lnTo>
                  <a:pt x="1119165" y="50469"/>
                </a:lnTo>
                <a:lnTo>
                  <a:pt x="1122949" y="55130"/>
                </a:lnTo>
                <a:lnTo>
                  <a:pt x="1128309" y="57467"/>
                </a:lnTo>
                <a:lnTo>
                  <a:pt x="1141161" y="57467"/>
                </a:lnTo>
                <a:lnTo>
                  <a:pt x="1146749" y="55537"/>
                </a:lnTo>
                <a:lnTo>
                  <a:pt x="1157163" y="47790"/>
                </a:lnTo>
                <a:lnTo>
                  <a:pt x="1160719" y="42062"/>
                </a:lnTo>
                <a:lnTo>
                  <a:pt x="1164732" y="26098"/>
                </a:lnTo>
                <a:lnTo>
                  <a:pt x="1163818" y="19621"/>
                </a:lnTo>
                <a:lnTo>
                  <a:pt x="1159856" y="15062"/>
                </a:lnTo>
                <a:lnTo>
                  <a:pt x="1155893" y="10452"/>
                </a:lnTo>
                <a:lnTo>
                  <a:pt x="1150623" y="8140"/>
                </a:lnTo>
                <a:close/>
              </a:path>
              <a:path w="1326515" h="347979">
                <a:moveTo>
                  <a:pt x="1149442" y="74891"/>
                </a:moveTo>
                <a:lnTo>
                  <a:pt x="1108167" y="74891"/>
                </a:lnTo>
                <a:lnTo>
                  <a:pt x="1060072" y="267131"/>
                </a:lnTo>
                <a:lnTo>
                  <a:pt x="1101334" y="267131"/>
                </a:lnTo>
                <a:lnTo>
                  <a:pt x="1149442" y="74891"/>
                </a:lnTo>
                <a:close/>
              </a:path>
              <a:path w="1326515" h="347979">
                <a:moveTo>
                  <a:pt x="1272581" y="71628"/>
                </a:moveTo>
                <a:lnTo>
                  <a:pt x="1223826" y="82296"/>
                </a:lnTo>
                <a:lnTo>
                  <a:pt x="1192784" y="104477"/>
                </a:lnTo>
                <a:lnTo>
                  <a:pt x="1169133" y="139484"/>
                </a:lnTo>
                <a:lnTo>
                  <a:pt x="1155311" y="185961"/>
                </a:lnTo>
                <a:lnTo>
                  <a:pt x="1153859" y="199953"/>
                </a:lnTo>
                <a:lnTo>
                  <a:pt x="1153935" y="207060"/>
                </a:lnTo>
                <a:lnTo>
                  <a:pt x="1164842" y="245176"/>
                </a:lnTo>
                <a:lnTo>
                  <a:pt x="1199719" y="267598"/>
                </a:lnTo>
                <a:lnTo>
                  <a:pt x="1223749" y="270383"/>
                </a:lnTo>
                <a:lnTo>
                  <a:pt x="1231460" y="270220"/>
                </a:lnTo>
                <a:lnTo>
                  <a:pt x="1271240" y="261860"/>
                </a:lnTo>
                <a:lnTo>
                  <a:pt x="1284538" y="233108"/>
                </a:lnTo>
                <a:lnTo>
                  <a:pt x="1219292" y="233108"/>
                </a:lnTo>
                <a:lnTo>
                  <a:pt x="1211621" y="230987"/>
                </a:lnTo>
                <a:lnTo>
                  <a:pt x="1196298" y="199953"/>
                </a:lnTo>
                <a:lnTo>
                  <a:pt x="1196659" y="191966"/>
                </a:lnTo>
                <a:lnTo>
                  <a:pt x="1206369" y="153631"/>
                </a:lnTo>
                <a:lnTo>
                  <a:pt x="1230393" y="120221"/>
                </a:lnTo>
                <a:lnTo>
                  <a:pt x="1266066" y="109067"/>
                </a:lnTo>
                <a:lnTo>
                  <a:pt x="1311724" y="109067"/>
                </a:lnTo>
                <a:lnTo>
                  <a:pt x="1325972" y="85547"/>
                </a:lnTo>
                <a:lnTo>
                  <a:pt x="1286373" y="72361"/>
                </a:lnTo>
                <a:lnTo>
                  <a:pt x="1279567" y="71811"/>
                </a:lnTo>
                <a:lnTo>
                  <a:pt x="1272581" y="71628"/>
                </a:lnTo>
                <a:close/>
              </a:path>
              <a:path w="1326515" h="347979">
                <a:moveTo>
                  <a:pt x="1288202" y="218541"/>
                </a:moveTo>
                <a:lnTo>
                  <a:pt x="1246622" y="232156"/>
                </a:lnTo>
                <a:lnTo>
                  <a:pt x="1238342" y="233108"/>
                </a:lnTo>
                <a:lnTo>
                  <a:pt x="1284538" y="233108"/>
                </a:lnTo>
                <a:lnTo>
                  <a:pt x="1288202" y="218541"/>
                </a:lnTo>
                <a:close/>
              </a:path>
              <a:path w="1326515" h="347979">
                <a:moveTo>
                  <a:pt x="1311724" y="109067"/>
                </a:moveTo>
                <a:lnTo>
                  <a:pt x="1271654" y="109067"/>
                </a:lnTo>
                <a:lnTo>
                  <a:pt x="1277547" y="109880"/>
                </a:lnTo>
                <a:lnTo>
                  <a:pt x="1289967" y="113144"/>
                </a:lnTo>
                <a:lnTo>
                  <a:pt x="1297219" y="115773"/>
                </a:lnTo>
                <a:lnTo>
                  <a:pt x="1305461" y="119405"/>
                </a:lnTo>
                <a:lnTo>
                  <a:pt x="1311724" y="109067"/>
                </a:lnTo>
                <a:close/>
              </a:path>
            </a:pathLst>
          </a:custGeom>
          <a:solidFill>
            <a:srgbClr val="131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32028" y="5371363"/>
            <a:ext cx="1800494" cy="27038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06830" y="5771413"/>
            <a:ext cx="3953619" cy="34721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379263" y="6571513"/>
            <a:ext cx="3159315" cy="27038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563483" y="4516195"/>
            <a:ext cx="8512175" cy="24288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3080"/>
              </a:lnSpc>
              <a:spcBef>
                <a:spcPts val="340"/>
              </a:spcBef>
              <a:tabLst>
                <a:tab pos="7091045" algn="l"/>
              </a:tabLst>
            </a:pPr>
            <a:r>
              <a:rPr sz="2700" i="1" spc="-35" dirty="0">
                <a:solidFill>
                  <a:srgbClr val="131313"/>
                </a:solidFill>
                <a:latin typeface="Arial"/>
                <a:cs typeface="Arial"/>
              </a:rPr>
              <a:t>Engaging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spc="50" dirty="0">
                <a:solidFill>
                  <a:srgbClr val="131313"/>
                </a:solidFill>
                <a:latin typeface="Arial"/>
                <a:cs typeface="Arial"/>
              </a:rPr>
              <a:t>students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spc="85" dirty="0">
                <a:solidFill>
                  <a:srgbClr val="131313"/>
                </a:solidFill>
                <a:latin typeface="Arial"/>
                <a:cs typeface="Arial"/>
              </a:rPr>
              <a:t>through</a:t>
            </a:r>
            <a:r>
              <a:rPr sz="2700" i="1" spc="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interactive quizzes</a:t>
            </a:r>
            <a:r>
              <a:rPr sz="2700" i="1" spc="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spc="-10" dirty="0">
                <a:solidFill>
                  <a:srgbClr val="131313"/>
                </a:solidFill>
                <a:latin typeface="Arial"/>
                <a:cs typeface="Arial"/>
              </a:rPr>
              <a:t>involves </a:t>
            </a:r>
            <a:r>
              <a:rPr sz="2700" i="1" spc="50" dirty="0">
                <a:solidFill>
                  <a:srgbClr val="131313"/>
                </a:solidFill>
                <a:latin typeface="Arial"/>
                <a:cs typeface="Arial"/>
              </a:rPr>
              <a:t>incorporating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	</a:t>
            </a:r>
            <a:r>
              <a:rPr sz="2700" i="1" spc="120" dirty="0">
                <a:solidFill>
                  <a:srgbClr val="131313"/>
                </a:solidFill>
                <a:latin typeface="Arial"/>
                <a:cs typeface="Arial"/>
              </a:rPr>
              <a:t>to</a:t>
            </a:r>
            <a:r>
              <a:rPr sz="2700" i="1" spc="-6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spc="-20" dirty="0">
                <a:solidFill>
                  <a:srgbClr val="131313"/>
                </a:solidFill>
                <a:latin typeface="Arial"/>
                <a:cs typeface="Arial"/>
              </a:rPr>
              <a:t>make</a:t>
            </a:r>
            <a:endParaRPr sz="2700" dirty="0">
              <a:latin typeface="Arial"/>
              <a:cs typeface="Arial"/>
            </a:endParaRPr>
          </a:p>
          <a:p>
            <a:pPr marL="12700">
              <a:lnSpc>
                <a:spcPts val="3025"/>
              </a:lnSpc>
              <a:tabLst>
                <a:tab pos="5161280" algn="l"/>
                <a:tab pos="7643495" algn="l"/>
              </a:tabLst>
            </a:pPr>
            <a:r>
              <a:rPr sz="2700" i="1" spc="85" dirty="0">
                <a:solidFill>
                  <a:srgbClr val="131313"/>
                </a:solidFill>
                <a:latin typeface="Arial"/>
                <a:cs typeface="Arial"/>
              </a:rPr>
              <a:t>the</a:t>
            </a:r>
            <a:r>
              <a:rPr sz="2700" i="1" spc="7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learning</a:t>
            </a:r>
            <a:r>
              <a:rPr sz="2700" i="1" spc="8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spc="-10" dirty="0">
                <a:solidFill>
                  <a:srgbClr val="131313"/>
                </a:solidFill>
                <a:latin typeface="Arial"/>
                <a:cs typeface="Arial"/>
              </a:rPr>
              <a:t>experience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	</a:t>
            </a:r>
            <a:r>
              <a:rPr sz="2700" i="1" spc="-25" dirty="0">
                <a:solidFill>
                  <a:srgbClr val="131313"/>
                </a:solidFill>
                <a:latin typeface="Arial"/>
                <a:cs typeface="Arial"/>
              </a:rPr>
              <a:t>and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	</a:t>
            </a:r>
            <a:r>
              <a:rPr sz="2700" i="1" spc="-50" dirty="0">
                <a:solidFill>
                  <a:srgbClr val="131313"/>
                </a:solidFill>
                <a:latin typeface="Arial"/>
                <a:cs typeface="Arial"/>
              </a:rPr>
              <a:t>.</a:t>
            </a:r>
            <a:endParaRPr sz="2700" dirty="0">
              <a:latin typeface="Arial"/>
              <a:cs typeface="Arial"/>
            </a:endParaRPr>
          </a:p>
          <a:p>
            <a:pPr marL="12700" marR="147320" indent="4051300">
              <a:lnSpc>
                <a:spcPts val="3150"/>
              </a:lnSpc>
              <a:spcBef>
                <a:spcPts val="135"/>
              </a:spcBef>
            </a:pP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such</a:t>
            </a:r>
            <a:r>
              <a:rPr sz="2700" i="1" spc="-12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spc="-30" dirty="0">
                <a:solidFill>
                  <a:srgbClr val="131313"/>
                </a:solidFill>
                <a:latin typeface="Arial"/>
                <a:cs typeface="Arial"/>
              </a:rPr>
              <a:t>as</a:t>
            </a:r>
            <a:r>
              <a:rPr sz="2700" i="1" spc="-12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images,</a:t>
            </a:r>
            <a:r>
              <a:rPr sz="2700" i="1" spc="-114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videos,</a:t>
            </a:r>
            <a:r>
              <a:rPr sz="2700" i="1" spc="-12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spc="-25" dirty="0">
                <a:solidFill>
                  <a:srgbClr val="131313"/>
                </a:solidFill>
                <a:latin typeface="Arial"/>
                <a:cs typeface="Arial"/>
              </a:rPr>
              <a:t>and </a:t>
            </a:r>
            <a:r>
              <a:rPr sz="2700" i="1" spc="50" dirty="0">
                <a:solidFill>
                  <a:srgbClr val="131313"/>
                </a:solidFill>
                <a:latin typeface="Arial"/>
                <a:cs typeface="Arial"/>
              </a:rPr>
              <a:t>audio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 clips</a:t>
            </a:r>
            <a:r>
              <a:rPr sz="2700" i="1" spc="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can</a:t>
            </a:r>
            <a:r>
              <a:rPr sz="2700" i="1" spc="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cater</a:t>
            </a:r>
            <a:r>
              <a:rPr sz="2700" i="1" spc="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spc="120" dirty="0">
                <a:solidFill>
                  <a:srgbClr val="131313"/>
                </a:solidFill>
                <a:latin typeface="Arial"/>
                <a:cs typeface="Arial"/>
              </a:rPr>
              <a:t>to</a:t>
            </a:r>
            <a:r>
              <a:rPr sz="2700" i="1" spc="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diverse</a:t>
            </a:r>
            <a:r>
              <a:rPr sz="2700" i="1" spc="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learning</a:t>
            </a:r>
            <a:r>
              <a:rPr sz="2700" i="1" spc="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spc="-10" dirty="0">
                <a:solidFill>
                  <a:srgbClr val="131313"/>
                </a:solidFill>
                <a:latin typeface="Arial"/>
                <a:cs typeface="Arial"/>
              </a:rPr>
              <a:t>styles.</a:t>
            </a:r>
            <a:endParaRPr sz="2700" dirty="0">
              <a:latin typeface="Arial"/>
              <a:cs typeface="Arial"/>
            </a:endParaRPr>
          </a:p>
          <a:p>
            <a:pPr marL="12700">
              <a:lnSpc>
                <a:spcPts val="3060"/>
              </a:lnSpc>
              <a:tabLst>
                <a:tab pos="7021195" algn="l"/>
              </a:tabLst>
            </a:pP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Additionally,</a:t>
            </a:r>
            <a:r>
              <a:rPr sz="2700" i="1" spc="36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spc="45" dirty="0">
                <a:solidFill>
                  <a:srgbClr val="131313"/>
                </a:solidFill>
                <a:latin typeface="Arial"/>
                <a:cs typeface="Arial"/>
              </a:rPr>
              <a:t>integrating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	</a:t>
            </a:r>
            <a:r>
              <a:rPr sz="2700" i="1" spc="-25" dirty="0">
                <a:solidFill>
                  <a:srgbClr val="131313"/>
                </a:solidFill>
                <a:latin typeface="Arial"/>
                <a:cs typeface="Arial"/>
              </a:rPr>
              <a:t>and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301128" y="6643776"/>
            <a:ext cx="680085" cy="198120"/>
          </a:xfrm>
          <a:custGeom>
            <a:avLst/>
            <a:gdLst/>
            <a:ahLst/>
            <a:cxnLst/>
            <a:rect l="l" t="t" r="r" b="b"/>
            <a:pathLst>
              <a:path w="680084" h="198120">
                <a:moveTo>
                  <a:pt x="125733" y="0"/>
                </a:moveTo>
                <a:lnTo>
                  <a:pt x="118704" y="0"/>
                </a:lnTo>
                <a:lnTo>
                  <a:pt x="93653" y="2540"/>
                </a:lnTo>
                <a:lnTo>
                  <a:pt x="48521" y="24130"/>
                </a:lnTo>
                <a:lnTo>
                  <a:pt x="22178" y="54610"/>
                </a:lnTo>
                <a:lnTo>
                  <a:pt x="4658" y="99060"/>
                </a:lnTo>
                <a:lnTo>
                  <a:pt x="0" y="129540"/>
                </a:lnTo>
                <a:lnTo>
                  <a:pt x="247" y="142240"/>
                </a:lnTo>
                <a:lnTo>
                  <a:pt x="17675" y="181610"/>
                </a:lnTo>
                <a:lnTo>
                  <a:pt x="57389" y="198120"/>
                </a:lnTo>
                <a:lnTo>
                  <a:pt x="84890" y="198120"/>
                </a:lnTo>
                <a:lnTo>
                  <a:pt x="91724" y="196850"/>
                </a:lnTo>
                <a:lnTo>
                  <a:pt x="110766" y="193040"/>
                </a:lnTo>
                <a:lnTo>
                  <a:pt x="124165" y="187960"/>
                </a:lnTo>
                <a:lnTo>
                  <a:pt x="130832" y="161290"/>
                </a:lnTo>
                <a:lnTo>
                  <a:pt x="65491" y="161290"/>
                </a:lnTo>
                <a:lnTo>
                  <a:pt x="57744" y="158750"/>
                </a:lnTo>
                <a:lnTo>
                  <a:pt x="42577" y="129540"/>
                </a:lnTo>
                <a:lnTo>
                  <a:pt x="42664" y="124460"/>
                </a:lnTo>
                <a:lnTo>
                  <a:pt x="52537" y="82550"/>
                </a:lnTo>
                <a:lnTo>
                  <a:pt x="76544" y="48260"/>
                </a:lnTo>
                <a:lnTo>
                  <a:pt x="112227" y="36830"/>
                </a:lnTo>
                <a:lnTo>
                  <a:pt x="158455" y="36830"/>
                </a:lnTo>
                <a:lnTo>
                  <a:pt x="172171" y="13970"/>
                </a:lnTo>
                <a:lnTo>
                  <a:pt x="165291" y="10160"/>
                </a:lnTo>
                <a:lnTo>
                  <a:pt x="152008" y="5080"/>
                </a:lnTo>
                <a:lnTo>
                  <a:pt x="145628" y="2540"/>
                </a:lnTo>
                <a:lnTo>
                  <a:pt x="139171" y="1270"/>
                </a:lnTo>
                <a:lnTo>
                  <a:pt x="132547" y="1270"/>
                </a:lnTo>
                <a:lnTo>
                  <a:pt x="125733" y="0"/>
                </a:lnTo>
                <a:close/>
              </a:path>
              <a:path w="680084" h="198120">
                <a:moveTo>
                  <a:pt x="327907" y="35560"/>
                </a:moveTo>
                <a:lnTo>
                  <a:pt x="274025" y="35560"/>
                </a:lnTo>
                <a:lnTo>
                  <a:pt x="280756" y="38100"/>
                </a:lnTo>
                <a:lnTo>
                  <a:pt x="284312" y="43180"/>
                </a:lnTo>
                <a:lnTo>
                  <a:pt x="286429" y="46990"/>
                </a:lnTo>
                <a:lnTo>
                  <a:pt x="287249" y="52070"/>
                </a:lnTo>
                <a:lnTo>
                  <a:pt x="286759" y="59690"/>
                </a:lnTo>
                <a:lnTo>
                  <a:pt x="284947" y="68580"/>
                </a:lnTo>
                <a:lnTo>
                  <a:pt x="283423" y="74930"/>
                </a:lnTo>
                <a:lnTo>
                  <a:pt x="236119" y="77470"/>
                </a:lnTo>
                <a:lnTo>
                  <a:pt x="216907" y="81280"/>
                </a:lnTo>
                <a:lnTo>
                  <a:pt x="173310" y="101600"/>
                </a:lnTo>
                <a:lnTo>
                  <a:pt x="151343" y="138430"/>
                </a:lnTo>
                <a:lnTo>
                  <a:pt x="149014" y="157480"/>
                </a:lnTo>
                <a:lnTo>
                  <a:pt x="149593" y="163830"/>
                </a:lnTo>
                <a:lnTo>
                  <a:pt x="176765" y="195580"/>
                </a:lnTo>
                <a:lnTo>
                  <a:pt x="192334" y="198120"/>
                </a:lnTo>
                <a:lnTo>
                  <a:pt x="216415" y="198120"/>
                </a:lnTo>
                <a:lnTo>
                  <a:pt x="252816" y="184150"/>
                </a:lnTo>
                <a:lnTo>
                  <a:pt x="258531" y="180340"/>
                </a:lnTo>
                <a:lnTo>
                  <a:pt x="263357" y="175260"/>
                </a:lnTo>
                <a:lnTo>
                  <a:pt x="267421" y="170180"/>
                </a:lnTo>
                <a:lnTo>
                  <a:pt x="300187" y="170180"/>
                </a:lnTo>
                <a:lnTo>
                  <a:pt x="302092" y="162560"/>
                </a:lnTo>
                <a:lnTo>
                  <a:pt x="204175" y="162560"/>
                </a:lnTo>
                <a:lnTo>
                  <a:pt x="198333" y="161290"/>
                </a:lnTo>
                <a:lnTo>
                  <a:pt x="195031" y="157480"/>
                </a:lnTo>
                <a:lnTo>
                  <a:pt x="191602" y="154940"/>
                </a:lnTo>
                <a:lnTo>
                  <a:pt x="190967" y="148590"/>
                </a:lnTo>
                <a:lnTo>
                  <a:pt x="218800" y="114300"/>
                </a:lnTo>
                <a:lnTo>
                  <a:pt x="241763" y="109220"/>
                </a:lnTo>
                <a:lnTo>
                  <a:pt x="256626" y="109220"/>
                </a:lnTo>
                <a:lnTo>
                  <a:pt x="274787" y="107950"/>
                </a:lnTo>
                <a:lnTo>
                  <a:pt x="315744" y="107950"/>
                </a:lnTo>
                <a:lnTo>
                  <a:pt x="325587" y="68580"/>
                </a:lnTo>
                <a:lnTo>
                  <a:pt x="328466" y="53340"/>
                </a:lnTo>
                <a:lnTo>
                  <a:pt x="328524" y="38100"/>
                </a:lnTo>
                <a:lnTo>
                  <a:pt x="327907" y="35560"/>
                </a:lnTo>
                <a:close/>
              </a:path>
              <a:path w="680084" h="198120">
                <a:moveTo>
                  <a:pt x="336128" y="144780"/>
                </a:moveTo>
                <a:lnTo>
                  <a:pt x="326476" y="184150"/>
                </a:lnTo>
                <a:lnTo>
                  <a:pt x="333596" y="187960"/>
                </a:lnTo>
                <a:lnTo>
                  <a:pt x="340668" y="190500"/>
                </a:lnTo>
                <a:lnTo>
                  <a:pt x="347693" y="194310"/>
                </a:lnTo>
                <a:lnTo>
                  <a:pt x="361905" y="196850"/>
                </a:lnTo>
                <a:lnTo>
                  <a:pt x="369878" y="198120"/>
                </a:lnTo>
                <a:lnTo>
                  <a:pt x="399259" y="198120"/>
                </a:lnTo>
                <a:lnTo>
                  <a:pt x="438682" y="189230"/>
                </a:lnTo>
                <a:lnTo>
                  <a:pt x="469409" y="162560"/>
                </a:lnTo>
                <a:lnTo>
                  <a:pt x="379816" y="162560"/>
                </a:lnTo>
                <a:lnTo>
                  <a:pt x="372914" y="161290"/>
                </a:lnTo>
                <a:lnTo>
                  <a:pt x="359417" y="156210"/>
                </a:lnTo>
                <a:lnTo>
                  <a:pt x="352130" y="153670"/>
                </a:lnTo>
                <a:lnTo>
                  <a:pt x="344367" y="149860"/>
                </a:lnTo>
                <a:lnTo>
                  <a:pt x="336128" y="144780"/>
                </a:lnTo>
                <a:close/>
              </a:path>
              <a:path w="680084" h="198120">
                <a:moveTo>
                  <a:pt x="617179" y="0"/>
                </a:moveTo>
                <a:lnTo>
                  <a:pt x="569427" y="12700"/>
                </a:lnTo>
                <a:lnTo>
                  <a:pt x="531708" y="46990"/>
                </a:lnTo>
                <a:lnTo>
                  <a:pt x="512706" y="83820"/>
                </a:lnTo>
                <a:lnTo>
                  <a:pt x="504221" y="127000"/>
                </a:lnTo>
                <a:lnTo>
                  <a:pt x="504143" y="129540"/>
                </a:lnTo>
                <a:lnTo>
                  <a:pt x="504520" y="140970"/>
                </a:lnTo>
                <a:lnTo>
                  <a:pt x="522798" y="180340"/>
                </a:lnTo>
                <a:lnTo>
                  <a:pt x="564168" y="198120"/>
                </a:lnTo>
                <a:lnTo>
                  <a:pt x="595113" y="198120"/>
                </a:lnTo>
                <a:lnTo>
                  <a:pt x="603181" y="196850"/>
                </a:lnTo>
                <a:lnTo>
                  <a:pt x="618300" y="194310"/>
                </a:lnTo>
                <a:lnTo>
                  <a:pt x="626434" y="191770"/>
                </a:lnTo>
                <a:lnTo>
                  <a:pt x="635116" y="189230"/>
                </a:lnTo>
                <a:lnTo>
                  <a:pt x="644357" y="185420"/>
                </a:lnTo>
                <a:lnTo>
                  <a:pt x="650314" y="161290"/>
                </a:lnTo>
                <a:lnTo>
                  <a:pt x="573414" y="161290"/>
                </a:lnTo>
                <a:lnTo>
                  <a:pt x="564236" y="158750"/>
                </a:lnTo>
                <a:lnTo>
                  <a:pt x="545874" y="121920"/>
                </a:lnTo>
                <a:lnTo>
                  <a:pt x="547710" y="111760"/>
                </a:lnTo>
                <a:lnTo>
                  <a:pt x="670900" y="111760"/>
                </a:lnTo>
                <a:lnTo>
                  <a:pt x="676234" y="88900"/>
                </a:lnTo>
                <a:lnTo>
                  <a:pt x="678802" y="76200"/>
                </a:lnTo>
                <a:lnTo>
                  <a:pt x="557743" y="76200"/>
                </a:lnTo>
                <a:lnTo>
                  <a:pt x="560910" y="68580"/>
                </a:lnTo>
                <a:lnTo>
                  <a:pt x="593351" y="39370"/>
                </a:lnTo>
                <a:lnTo>
                  <a:pt x="611337" y="35560"/>
                </a:lnTo>
                <a:lnTo>
                  <a:pt x="675698" y="35560"/>
                </a:lnTo>
                <a:lnTo>
                  <a:pt x="675270" y="34290"/>
                </a:lnTo>
                <a:lnTo>
                  <a:pt x="639944" y="2540"/>
                </a:lnTo>
                <a:lnTo>
                  <a:pt x="629157" y="1270"/>
                </a:lnTo>
                <a:lnTo>
                  <a:pt x="617179" y="0"/>
                </a:lnTo>
                <a:close/>
              </a:path>
              <a:path w="680084" h="198120">
                <a:moveTo>
                  <a:pt x="300187" y="170180"/>
                </a:moveTo>
                <a:lnTo>
                  <a:pt x="267421" y="170180"/>
                </a:lnTo>
                <a:lnTo>
                  <a:pt x="261452" y="195580"/>
                </a:lnTo>
                <a:lnTo>
                  <a:pt x="293837" y="195580"/>
                </a:lnTo>
                <a:lnTo>
                  <a:pt x="300187" y="170180"/>
                </a:lnTo>
                <a:close/>
              </a:path>
              <a:path w="680084" h="198120">
                <a:moveTo>
                  <a:pt x="315744" y="107950"/>
                </a:moveTo>
                <a:lnTo>
                  <a:pt x="274787" y="107950"/>
                </a:lnTo>
                <a:lnTo>
                  <a:pt x="273009" y="115570"/>
                </a:lnTo>
                <a:lnTo>
                  <a:pt x="269389" y="127000"/>
                </a:lnTo>
                <a:lnTo>
                  <a:pt x="242007" y="156210"/>
                </a:lnTo>
                <a:lnTo>
                  <a:pt x="223009" y="162560"/>
                </a:lnTo>
                <a:lnTo>
                  <a:pt x="302092" y="162560"/>
                </a:lnTo>
                <a:lnTo>
                  <a:pt x="315744" y="107950"/>
                </a:lnTo>
                <a:close/>
              </a:path>
              <a:path w="680084" h="198120">
                <a:moveTo>
                  <a:pt x="452893" y="0"/>
                </a:moveTo>
                <a:lnTo>
                  <a:pt x="444586" y="0"/>
                </a:lnTo>
                <a:lnTo>
                  <a:pt x="429350" y="1270"/>
                </a:lnTo>
                <a:lnTo>
                  <a:pt x="389595" y="13970"/>
                </a:lnTo>
                <a:lnTo>
                  <a:pt x="359877" y="52070"/>
                </a:lnTo>
                <a:lnTo>
                  <a:pt x="357956" y="67310"/>
                </a:lnTo>
                <a:lnTo>
                  <a:pt x="358823" y="74930"/>
                </a:lnTo>
                <a:lnTo>
                  <a:pt x="391262" y="106680"/>
                </a:lnTo>
                <a:lnTo>
                  <a:pt x="398491" y="109220"/>
                </a:lnTo>
                <a:lnTo>
                  <a:pt x="406232" y="113030"/>
                </a:lnTo>
                <a:lnTo>
                  <a:pt x="438998" y="134620"/>
                </a:lnTo>
                <a:lnTo>
                  <a:pt x="439125" y="137160"/>
                </a:lnTo>
                <a:lnTo>
                  <a:pt x="438363" y="139700"/>
                </a:lnTo>
                <a:lnTo>
                  <a:pt x="436712" y="147320"/>
                </a:lnTo>
                <a:lnTo>
                  <a:pt x="432394" y="152400"/>
                </a:lnTo>
                <a:lnTo>
                  <a:pt x="425536" y="156210"/>
                </a:lnTo>
                <a:lnTo>
                  <a:pt x="419777" y="160020"/>
                </a:lnTo>
                <a:lnTo>
                  <a:pt x="412614" y="161290"/>
                </a:lnTo>
                <a:lnTo>
                  <a:pt x="404069" y="162560"/>
                </a:lnTo>
                <a:lnTo>
                  <a:pt x="469409" y="162560"/>
                </a:lnTo>
                <a:lnTo>
                  <a:pt x="480432" y="125730"/>
                </a:lnTo>
                <a:lnTo>
                  <a:pt x="479602" y="119380"/>
                </a:lnTo>
                <a:lnTo>
                  <a:pt x="454643" y="90170"/>
                </a:lnTo>
                <a:lnTo>
                  <a:pt x="448047" y="87630"/>
                </a:lnTo>
                <a:lnTo>
                  <a:pt x="440927" y="83820"/>
                </a:lnTo>
                <a:lnTo>
                  <a:pt x="433283" y="80010"/>
                </a:lnTo>
                <a:lnTo>
                  <a:pt x="423377" y="76200"/>
                </a:lnTo>
                <a:lnTo>
                  <a:pt x="415757" y="72390"/>
                </a:lnTo>
                <a:lnTo>
                  <a:pt x="410296" y="69850"/>
                </a:lnTo>
                <a:lnTo>
                  <a:pt x="404962" y="67310"/>
                </a:lnTo>
                <a:lnTo>
                  <a:pt x="401533" y="64770"/>
                </a:lnTo>
                <a:lnTo>
                  <a:pt x="400136" y="62230"/>
                </a:lnTo>
                <a:lnTo>
                  <a:pt x="398866" y="60960"/>
                </a:lnTo>
                <a:lnTo>
                  <a:pt x="416023" y="39370"/>
                </a:lnTo>
                <a:lnTo>
                  <a:pt x="422170" y="36830"/>
                </a:lnTo>
                <a:lnTo>
                  <a:pt x="429271" y="36830"/>
                </a:lnTo>
                <a:lnTo>
                  <a:pt x="437347" y="35560"/>
                </a:lnTo>
                <a:lnTo>
                  <a:pt x="495464" y="35560"/>
                </a:lnTo>
                <a:lnTo>
                  <a:pt x="508213" y="16510"/>
                </a:lnTo>
                <a:lnTo>
                  <a:pt x="499238" y="11430"/>
                </a:lnTo>
                <a:lnTo>
                  <a:pt x="490798" y="7620"/>
                </a:lnTo>
                <a:lnTo>
                  <a:pt x="482906" y="5080"/>
                </a:lnTo>
                <a:lnTo>
                  <a:pt x="460842" y="1270"/>
                </a:lnTo>
                <a:lnTo>
                  <a:pt x="452893" y="0"/>
                </a:lnTo>
                <a:close/>
              </a:path>
              <a:path w="680084" h="198120">
                <a:moveTo>
                  <a:pt x="134325" y="147320"/>
                </a:moveTo>
                <a:lnTo>
                  <a:pt x="123847" y="151130"/>
                </a:lnTo>
                <a:lnTo>
                  <a:pt x="114703" y="153670"/>
                </a:lnTo>
                <a:lnTo>
                  <a:pt x="106893" y="156210"/>
                </a:lnTo>
                <a:lnTo>
                  <a:pt x="100416" y="158750"/>
                </a:lnTo>
                <a:lnTo>
                  <a:pt x="92796" y="160020"/>
                </a:lnTo>
                <a:lnTo>
                  <a:pt x="84541" y="161290"/>
                </a:lnTo>
                <a:lnTo>
                  <a:pt x="130832" y="161290"/>
                </a:lnTo>
                <a:lnTo>
                  <a:pt x="134325" y="147320"/>
                </a:lnTo>
                <a:close/>
              </a:path>
              <a:path w="680084" h="198120">
                <a:moveTo>
                  <a:pt x="654390" y="144780"/>
                </a:moveTo>
                <a:lnTo>
                  <a:pt x="641501" y="149860"/>
                </a:lnTo>
                <a:lnTo>
                  <a:pt x="630435" y="153670"/>
                </a:lnTo>
                <a:lnTo>
                  <a:pt x="621154" y="157480"/>
                </a:lnTo>
                <a:lnTo>
                  <a:pt x="613623" y="158750"/>
                </a:lnTo>
                <a:lnTo>
                  <a:pt x="606934" y="160020"/>
                </a:lnTo>
                <a:lnTo>
                  <a:pt x="599828" y="161290"/>
                </a:lnTo>
                <a:lnTo>
                  <a:pt x="650314" y="161290"/>
                </a:lnTo>
                <a:lnTo>
                  <a:pt x="654390" y="144780"/>
                </a:lnTo>
                <a:close/>
              </a:path>
              <a:path w="680084" h="198120">
                <a:moveTo>
                  <a:pt x="675698" y="35560"/>
                </a:moveTo>
                <a:lnTo>
                  <a:pt x="619846" y="35560"/>
                </a:lnTo>
                <a:lnTo>
                  <a:pt x="626069" y="38100"/>
                </a:lnTo>
                <a:lnTo>
                  <a:pt x="634324" y="44450"/>
                </a:lnTo>
                <a:lnTo>
                  <a:pt x="636864" y="49530"/>
                </a:lnTo>
                <a:lnTo>
                  <a:pt x="637880" y="55880"/>
                </a:lnTo>
                <a:lnTo>
                  <a:pt x="638621" y="62230"/>
                </a:lnTo>
                <a:lnTo>
                  <a:pt x="638718" y="64770"/>
                </a:lnTo>
                <a:lnTo>
                  <a:pt x="638515" y="69850"/>
                </a:lnTo>
                <a:lnTo>
                  <a:pt x="636991" y="76200"/>
                </a:lnTo>
                <a:lnTo>
                  <a:pt x="678802" y="76200"/>
                </a:lnTo>
                <a:lnTo>
                  <a:pt x="680012" y="64770"/>
                </a:lnTo>
                <a:lnTo>
                  <a:pt x="679842" y="53340"/>
                </a:lnTo>
                <a:lnTo>
                  <a:pt x="678266" y="43180"/>
                </a:lnTo>
                <a:lnTo>
                  <a:pt x="675698" y="35560"/>
                </a:lnTo>
                <a:close/>
              </a:path>
              <a:path w="680084" h="198120">
                <a:moveTo>
                  <a:pt x="270977" y="0"/>
                </a:moveTo>
                <a:lnTo>
                  <a:pt x="261974" y="0"/>
                </a:lnTo>
                <a:lnTo>
                  <a:pt x="244206" y="2540"/>
                </a:lnTo>
                <a:lnTo>
                  <a:pt x="217589" y="10160"/>
                </a:lnTo>
                <a:lnTo>
                  <a:pt x="199095" y="17780"/>
                </a:lnTo>
                <a:lnTo>
                  <a:pt x="204429" y="52070"/>
                </a:lnTo>
                <a:lnTo>
                  <a:pt x="214242" y="48260"/>
                </a:lnTo>
                <a:lnTo>
                  <a:pt x="223114" y="44450"/>
                </a:lnTo>
                <a:lnTo>
                  <a:pt x="231057" y="41910"/>
                </a:lnTo>
                <a:lnTo>
                  <a:pt x="238084" y="39370"/>
                </a:lnTo>
                <a:lnTo>
                  <a:pt x="251101" y="36830"/>
                </a:lnTo>
                <a:lnTo>
                  <a:pt x="257622" y="36830"/>
                </a:lnTo>
                <a:lnTo>
                  <a:pt x="264119" y="35560"/>
                </a:lnTo>
                <a:lnTo>
                  <a:pt x="327907" y="35560"/>
                </a:lnTo>
                <a:lnTo>
                  <a:pt x="325748" y="26670"/>
                </a:lnTo>
                <a:lnTo>
                  <a:pt x="320126" y="17780"/>
                </a:lnTo>
                <a:lnTo>
                  <a:pt x="311839" y="10160"/>
                </a:lnTo>
                <a:lnTo>
                  <a:pt x="300885" y="5080"/>
                </a:lnTo>
                <a:lnTo>
                  <a:pt x="287265" y="1270"/>
                </a:lnTo>
                <a:lnTo>
                  <a:pt x="270977" y="0"/>
                </a:lnTo>
                <a:close/>
              </a:path>
              <a:path w="680084" h="198120">
                <a:moveTo>
                  <a:pt x="495464" y="35560"/>
                </a:moveTo>
                <a:lnTo>
                  <a:pt x="445348" y="35560"/>
                </a:lnTo>
                <a:lnTo>
                  <a:pt x="452968" y="36830"/>
                </a:lnTo>
                <a:lnTo>
                  <a:pt x="460334" y="39370"/>
                </a:lnTo>
                <a:lnTo>
                  <a:pt x="466077" y="40640"/>
                </a:lnTo>
                <a:lnTo>
                  <a:pt x="472272" y="43180"/>
                </a:lnTo>
                <a:lnTo>
                  <a:pt x="478943" y="45720"/>
                </a:lnTo>
                <a:lnTo>
                  <a:pt x="486115" y="49530"/>
                </a:lnTo>
                <a:lnTo>
                  <a:pt x="495464" y="35560"/>
                </a:lnTo>
                <a:close/>
              </a:path>
              <a:path w="680084" h="198120">
                <a:moveTo>
                  <a:pt x="158455" y="36830"/>
                </a:moveTo>
                <a:lnTo>
                  <a:pt x="117815" y="36830"/>
                </a:lnTo>
                <a:lnTo>
                  <a:pt x="123657" y="38100"/>
                </a:lnTo>
                <a:lnTo>
                  <a:pt x="136103" y="41910"/>
                </a:lnTo>
                <a:lnTo>
                  <a:pt x="143342" y="44450"/>
                </a:lnTo>
                <a:lnTo>
                  <a:pt x="151597" y="48260"/>
                </a:lnTo>
                <a:lnTo>
                  <a:pt x="158455" y="36830"/>
                </a:lnTo>
                <a:close/>
              </a:path>
            </a:pathLst>
          </a:custGeom>
          <a:solidFill>
            <a:srgbClr val="131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93965" y="6972706"/>
            <a:ext cx="1139825" cy="269240"/>
          </a:xfrm>
          <a:custGeom>
            <a:avLst/>
            <a:gdLst/>
            <a:ahLst/>
            <a:cxnLst/>
            <a:rect l="l" t="t" r="r" b="b"/>
            <a:pathLst>
              <a:path w="1139825" h="269240">
                <a:moveTo>
                  <a:pt x="9601" y="215684"/>
                </a:moveTo>
                <a:lnTo>
                  <a:pt x="0" y="254342"/>
                </a:lnTo>
                <a:lnTo>
                  <a:pt x="7098" y="258312"/>
                </a:lnTo>
                <a:lnTo>
                  <a:pt x="14144" y="261589"/>
                </a:lnTo>
                <a:lnTo>
                  <a:pt x="52041" y="269042"/>
                </a:lnTo>
                <a:lnTo>
                  <a:pt x="61455" y="269240"/>
                </a:lnTo>
                <a:lnTo>
                  <a:pt x="72730" y="268849"/>
                </a:lnTo>
                <a:lnTo>
                  <a:pt x="112157" y="259392"/>
                </a:lnTo>
                <a:lnTo>
                  <a:pt x="142664" y="233426"/>
                </a:lnTo>
                <a:lnTo>
                  <a:pt x="67640" y="233426"/>
                </a:lnTo>
                <a:lnTo>
                  <a:pt x="60367" y="233173"/>
                </a:lnTo>
                <a:lnTo>
                  <a:pt x="17835" y="220110"/>
                </a:lnTo>
                <a:lnTo>
                  <a:pt x="9601" y="215684"/>
                </a:lnTo>
                <a:close/>
              </a:path>
              <a:path w="1139825" h="269240">
                <a:moveTo>
                  <a:pt x="250520" y="108737"/>
                </a:moveTo>
                <a:lnTo>
                  <a:pt x="209092" y="108737"/>
                </a:lnTo>
                <a:lnTo>
                  <a:pt x="184835" y="205917"/>
                </a:lnTo>
                <a:lnTo>
                  <a:pt x="182639" y="216850"/>
                </a:lnTo>
                <a:lnTo>
                  <a:pt x="181918" y="224802"/>
                </a:lnTo>
                <a:lnTo>
                  <a:pt x="181801" y="227878"/>
                </a:lnTo>
                <a:lnTo>
                  <a:pt x="182153" y="235448"/>
                </a:lnTo>
                <a:lnTo>
                  <a:pt x="207267" y="265896"/>
                </a:lnTo>
                <a:lnTo>
                  <a:pt x="228955" y="269240"/>
                </a:lnTo>
                <a:lnTo>
                  <a:pt x="234657" y="269240"/>
                </a:lnTo>
                <a:lnTo>
                  <a:pt x="272821" y="233260"/>
                </a:lnTo>
                <a:lnTo>
                  <a:pt x="232752" y="233260"/>
                </a:lnTo>
                <a:lnTo>
                  <a:pt x="228434" y="231444"/>
                </a:lnTo>
                <a:lnTo>
                  <a:pt x="223443" y="224129"/>
                </a:lnTo>
                <a:lnTo>
                  <a:pt x="223367" y="217589"/>
                </a:lnTo>
                <a:lnTo>
                  <a:pt x="250520" y="108737"/>
                </a:lnTo>
                <a:close/>
              </a:path>
              <a:path w="1139825" h="269240">
                <a:moveTo>
                  <a:pt x="374230" y="73748"/>
                </a:moveTo>
                <a:lnTo>
                  <a:pt x="332651" y="73748"/>
                </a:lnTo>
                <a:lnTo>
                  <a:pt x="302120" y="195821"/>
                </a:lnTo>
                <a:lnTo>
                  <a:pt x="299717" y="207446"/>
                </a:lnTo>
                <a:lnTo>
                  <a:pt x="298738" y="216850"/>
                </a:lnTo>
                <a:lnTo>
                  <a:pt x="298658" y="221018"/>
                </a:lnTo>
                <a:lnTo>
                  <a:pt x="298784" y="227878"/>
                </a:lnTo>
                <a:lnTo>
                  <a:pt x="319214" y="261264"/>
                </a:lnTo>
                <a:lnTo>
                  <a:pt x="356895" y="269240"/>
                </a:lnTo>
                <a:lnTo>
                  <a:pt x="363496" y="269025"/>
                </a:lnTo>
                <a:lnTo>
                  <a:pt x="401161" y="258724"/>
                </a:lnTo>
                <a:lnTo>
                  <a:pt x="418922" y="244411"/>
                </a:lnTo>
                <a:lnTo>
                  <a:pt x="453455" y="244411"/>
                </a:lnTo>
                <a:lnTo>
                  <a:pt x="456325" y="232943"/>
                </a:lnTo>
                <a:lnTo>
                  <a:pt x="355079" y="232943"/>
                </a:lnTo>
                <a:lnTo>
                  <a:pt x="347599" y="230225"/>
                </a:lnTo>
                <a:lnTo>
                  <a:pt x="343954" y="224802"/>
                </a:lnTo>
                <a:lnTo>
                  <a:pt x="341899" y="219999"/>
                </a:lnTo>
                <a:lnTo>
                  <a:pt x="341106" y="213815"/>
                </a:lnTo>
                <a:lnTo>
                  <a:pt x="341575" y="206248"/>
                </a:lnTo>
                <a:lnTo>
                  <a:pt x="343319" y="197243"/>
                </a:lnTo>
                <a:lnTo>
                  <a:pt x="374230" y="73748"/>
                </a:lnTo>
                <a:close/>
              </a:path>
              <a:path w="1139825" h="269240">
                <a:moveTo>
                  <a:pt x="453455" y="244411"/>
                </a:moveTo>
                <a:lnTo>
                  <a:pt x="418922" y="244411"/>
                </a:lnTo>
                <a:lnTo>
                  <a:pt x="412978" y="265988"/>
                </a:lnTo>
                <a:lnTo>
                  <a:pt x="448056" y="265988"/>
                </a:lnTo>
                <a:lnTo>
                  <a:pt x="453455" y="244411"/>
                </a:lnTo>
                <a:close/>
              </a:path>
              <a:path w="1139825" h="269240">
                <a:moveTo>
                  <a:pt x="118097" y="70484"/>
                </a:moveTo>
                <a:lnTo>
                  <a:pt x="75306" y="77996"/>
                </a:lnTo>
                <a:lnTo>
                  <a:pt x="43911" y="100153"/>
                </a:lnTo>
                <a:lnTo>
                  <a:pt x="31400" y="138368"/>
                </a:lnTo>
                <a:lnTo>
                  <a:pt x="32272" y="145167"/>
                </a:lnTo>
                <a:lnTo>
                  <a:pt x="64727" y="176623"/>
                </a:lnTo>
                <a:lnTo>
                  <a:pt x="89776" y="187528"/>
                </a:lnTo>
                <a:lnTo>
                  <a:pt x="97269" y="191109"/>
                </a:lnTo>
                <a:lnTo>
                  <a:pt x="107092" y="197294"/>
                </a:lnTo>
                <a:lnTo>
                  <a:pt x="110070" y="199948"/>
                </a:lnTo>
                <a:lnTo>
                  <a:pt x="112458" y="204724"/>
                </a:lnTo>
                <a:lnTo>
                  <a:pt x="112649" y="207543"/>
                </a:lnTo>
                <a:lnTo>
                  <a:pt x="110147" y="217589"/>
                </a:lnTo>
                <a:lnTo>
                  <a:pt x="67640" y="233426"/>
                </a:lnTo>
                <a:lnTo>
                  <a:pt x="142664" y="233426"/>
                </a:lnTo>
                <a:lnTo>
                  <a:pt x="153847" y="197243"/>
                </a:lnTo>
                <a:lnTo>
                  <a:pt x="153829" y="195821"/>
                </a:lnTo>
                <a:lnTo>
                  <a:pt x="128100" y="161210"/>
                </a:lnTo>
                <a:lnTo>
                  <a:pt x="96824" y="146939"/>
                </a:lnTo>
                <a:lnTo>
                  <a:pt x="89179" y="143471"/>
                </a:lnTo>
                <a:lnTo>
                  <a:pt x="72085" y="127977"/>
                </a:lnTo>
                <a:lnTo>
                  <a:pt x="73012" y="124282"/>
                </a:lnTo>
                <a:lnTo>
                  <a:pt x="74256" y="119125"/>
                </a:lnTo>
                <a:lnTo>
                  <a:pt x="110769" y="106464"/>
                </a:lnTo>
                <a:lnTo>
                  <a:pt x="168369" y="106464"/>
                </a:lnTo>
                <a:lnTo>
                  <a:pt x="181749" y="86436"/>
                </a:lnTo>
                <a:lnTo>
                  <a:pt x="141893" y="72408"/>
                </a:lnTo>
                <a:lnTo>
                  <a:pt x="126386" y="70699"/>
                </a:lnTo>
                <a:lnTo>
                  <a:pt x="118097" y="70484"/>
                </a:lnTo>
                <a:close/>
              </a:path>
              <a:path w="1139825" h="269240">
                <a:moveTo>
                  <a:pt x="274701" y="225691"/>
                </a:moveTo>
                <a:lnTo>
                  <a:pt x="263803" y="229362"/>
                </a:lnTo>
                <a:lnTo>
                  <a:pt x="256247" y="231508"/>
                </a:lnTo>
                <a:lnTo>
                  <a:pt x="247243" y="232918"/>
                </a:lnTo>
                <a:lnTo>
                  <a:pt x="242951" y="233260"/>
                </a:lnTo>
                <a:lnTo>
                  <a:pt x="272821" y="233260"/>
                </a:lnTo>
                <a:lnTo>
                  <a:pt x="274701" y="225691"/>
                </a:lnTo>
                <a:close/>
              </a:path>
              <a:path w="1139825" h="269240">
                <a:moveTo>
                  <a:pt x="496163" y="73748"/>
                </a:moveTo>
                <a:lnTo>
                  <a:pt x="454723" y="73748"/>
                </a:lnTo>
                <a:lnTo>
                  <a:pt x="429907" y="173143"/>
                </a:lnTo>
                <a:lnTo>
                  <a:pt x="427272" y="182540"/>
                </a:lnTo>
                <a:lnTo>
                  <a:pt x="407666" y="218030"/>
                </a:lnTo>
                <a:lnTo>
                  <a:pt x="366420" y="232943"/>
                </a:lnTo>
                <a:lnTo>
                  <a:pt x="456325" y="232943"/>
                </a:lnTo>
                <a:lnTo>
                  <a:pt x="496163" y="73748"/>
                </a:lnTo>
                <a:close/>
              </a:path>
              <a:path w="1139825" h="269240">
                <a:moveTo>
                  <a:pt x="168369" y="106464"/>
                </a:moveTo>
                <a:lnTo>
                  <a:pt x="118808" y="106464"/>
                </a:lnTo>
                <a:lnTo>
                  <a:pt x="126479" y="107492"/>
                </a:lnTo>
                <a:lnTo>
                  <a:pt x="133807" y="109550"/>
                </a:lnTo>
                <a:lnTo>
                  <a:pt x="139541" y="111305"/>
                </a:lnTo>
                <a:lnTo>
                  <a:pt x="145753" y="113560"/>
                </a:lnTo>
                <a:lnTo>
                  <a:pt x="152443" y="116315"/>
                </a:lnTo>
                <a:lnTo>
                  <a:pt x="159613" y="119570"/>
                </a:lnTo>
                <a:lnTo>
                  <a:pt x="168369" y="106464"/>
                </a:lnTo>
                <a:close/>
              </a:path>
              <a:path w="1139825" h="269240">
                <a:moveTo>
                  <a:pt x="269646" y="32397"/>
                </a:moveTo>
                <a:lnTo>
                  <a:pt x="240347" y="32397"/>
                </a:lnTo>
                <a:lnTo>
                  <a:pt x="219189" y="72516"/>
                </a:lnTo>
                <a:lnTo>
                  <a:pt x="190131" y="83426"/>
                </a:lnTo>
                <a:lnTo>
                  <a:pt x="183692" y="108737"/>
                </a:lnTo>
                <a:lnTo>
                  <a:pt x="302780" y="108737"/>
                </a:lnTo>
                <a:lnTo>
                  <a:pt x="311569" y="73748"/>
                </a:lnTo>
                <a:lnTo>
                  <a:pt x="259308" y="73748"/>
                </a:lnTo>
                <a:lnTo>
                  <a:pt x="269646" y="32397"/>
                </a:lnTo>
                <a:close/>
              </a:path>
              <a:path w="1139825" h="269240">
                <a:moveTo>
                  <a:pt x="616655" y="71120"/>
                </a:moveTo>
                <a:lnTo>
                  <a:pt x="609206" y="71120"/>
                </a:lnTo>
                <a:lnTo>
                  <a:pt x="591623" y="72390"/>
                </a:lnTo>
                <a:lnTo>
                  <a:pt x="545160" y="96520"/>
                </a:lnTo>
                <a:lnTo>
                  <a:pt x="521330" y="127000"/>
                </a:lnTo>
                <a:lnTo>
                  <a:pt x="505358" y="168910"/>
                </a:lnTo>
                <a:lnTo>
                  <a:pt x="500186" y="212090"/>
                </a:lnTo>
                <a:lnTo>
                  <a:pt x="502822" y="229870"/>
                </a:lnTo>
                <a:lnTo>
                  <a:pt x="530221" y="262890"/>
                </a:lnTo>
                <a:lnTo>
                  <a:pt x="562495" y="269240"/>
                </a:lnTo>
                <a:lnTo>
                  <a:pt x="577364" y="269240"/>
                </a:lnTo>
                <a:lnTo>
                  <a:pt x="584234" y="267970"/>
                </a:lnTo>
                <a:lnTo>
                  <a:pt x="590727" y="265430"/>
                </a:lnTo>
                <a:lnTo>
                  <a:pt x="599147" y="262890"/>
                </a:lnTo>
                <a:lnTo>
                  <a:pt x="606717" y="259080"/>
                </a:lnTo>
                <a:lnTo>
                  <a:pt x="617613" y="251460"/>
                </a:lnTo>
                <a:lnTo>
                  <a:pt x="620941" y="248920"/>
                </a:lnTo>
                <a:lnTo>
                  <a:pt x="623430" y="245110"/>
                </a:lnTo>
                <a:lnTo>
                  <a:pt x="657427" y="245110"/>
                </a:lnTo>
                <a:lnTo>
                  <a:pt x="660291" y="233680"/>
                </a:lnTo>
                <a:lnTo>
                  <a:pt x="572338" y="233680"/>
                </a:lnTo>
                <a:lnTo>
                  <a:pt x="562955" y="232410"/>
                </a:lnTo>
                <a:lnTo>
                  <a:pt x="542550" y="203200"/>
                </a:lnTo>
                <a:lnTo>
                  <a:pt x="542644" y="198120"/>
                </a:lnTo>
                <a:lnTo>
                  <a:pt x="550961" y="158750"/>
                </a:lnTo>
                <a:lnTo>
                  <a:pt x="569976" y="124460"/>
                </a:lnTo>
                <a:lnTo>
                  <a:pt x="596824" y="107950"/>
                </a:lnTo>
                <a:lnTo>
                  <a:pt x="691796" y="107950"/>
                </a:lnTo>
                <a:lnTo>
                  <a:pt x="696569" y="88900"/>
                </a:lnTo>
                <a:lnTo>
                  <a:pt x="655066" y="88900"/>
                </a:lnTo>
                <a:lnTo>
                  <a:pt x="654392" y="87630"/>
                </a:lnTo>
                <a:lnTo>
                  <a:pt x="653643" y="86360"/>
                </a:lnTo>
                <a:lnTo>
                  <a:pt x="623533" y="72390"/>
                </a:lnTo>
                <a:lnTo>
                  <a:pt x="616655" y="71120"/>
                </a:lnTo>
                <a:close/>
              </a:path>
              <a:path w="1139825" h="269240">
                <a:moveTo>
                  <a:pt x="902055" y="71120"/>
                </a:moveTo>
                <a:lnTo>
                  <a:pt x="854354" y="83820"/>
                </a:lnTo>
                <a:lnTo>
                  <a:pt x="824868" y="107950"/>
                </a:lnTo>
                <a:lnTo>
                  <a:pt x="802879" y="142240"/>
                </a:lnTo>
                <a:lnTo>
                  <a:pt x="790276" y="185420"/>
                </a:lnTo>
                <a:lnTo>
                  <a:pt x="789023" y="200660"/>
                </a:lnTo>
                <a:lnTo>
                  <a:pt x="789423" y="212090"/>
                </a:lnTo>
                <a:lnTo>
                  <a:pt x="807677" y="251460"/>
                </a:lnTo>
                <a:lnTo>
                  <a:pt x="849032" y="269240"/>
                </a:lnTo>
                <a:lnTo>
                  <a:pt x="880016" y="269240"/>
                </a:lnTo>
                <a:lnTo>
                  <a:pt x="888077" y="267970"/>
                </a:lnTo>
                <a:lnTo>
                  <a:pt x="903217" y="265430"/>
                </a:lnTo>
                <a:lnTo>
                  <a:pt x="911353" y="262890"/>
                </a:lnTo>
                <a:lnTo>
                  <a:pt x="920025" y="260350"/>
                </a:lnTo>
                <a:lnTo>
                  <a:pt x="929233" y="256540"/>
                </a:lnTo>
                <a:lnTo>
                  <a:pt x="935183" y="232410"/>
                </a:lnTo>
                <a:lnTo>
                  <a:pt x="858242" y="232410"/>
                </a:lnTo>
                <a:lnTo>
                  <a:pt x="849066" y="229870"/>
                </a:lnTo>
                <a:lnTo>
                  <a:pt x="830726" y="193040"/>
                </a:lnTo>
                <a:lnTo>
                  <a:pt x="832548" y="182880"/>
                </a:lnTo>
                <a:lnTo>
                  <a:pt x="955763" y="182880"/>
                </a:lnTo>
                <a:lnTo>
                  <a:pt x="961136" y="160020"/>
                </a:lnTo>
                <a:lnTo>
                  <a:pt x="963700" y="147320"/>
                </a:lnTo>
                <a:lnTo>
                  <a:pt x="842632" y="147320"/>
                </a:lnTo>
                <a:lnTo>
                  <a:pt x="845761" y="139700"/>
                </a:lnTo>
                <a:lnTo>
                  <a:pt x="878222" y="110490"/>
                </a:lnTo>
                <a:lnTo>
                  <a:pt x="896188" y="106680"/>
                </a:lnTo>
                <a:lnTo>
                  <a:pt x="960542" y="106680"/>
                </a:lnTo>
                <a:lnTo>
                  <a:pt x="960117" y="105410"/>
                </a:lnTo>
                <a:lnTo>
                  <a:pt x="924782" y="73660"/>
                </a:lnTo>
                <a:lnTo>
                  <a:pt x="914004" y="72390"/>
                </a:lnTo>
                <a:lnTo>
                  <a:pt x="902055" y="71120"/>
                </a:lnTo>
                <a:close/>
              </a:path>
              <a:path w="1139825" h="269240">
                <a:moveTo>
                  <a:pt x="967079" y="215900"/>
                </a:moveTo>
                <a:lnTo>
                  <a:pt x="957478" y="255270"/>
                </a:lnTo>
                <a:lnTo>
                  <a:pt x="964576" y="259080"/>
                </a:lnTo>
                <a:lnTo>
                  <a:pt x="971623" y="261620"/>
                </a:lnTo>
                <a:lnTo>
                  <a:pt x="978616" y="265430"/>
                </a:lnTo>
                <a:lnTo>
                  <a:pt x="992830" y="267970"/>
                </a:lnTo>
                <a:lnTo>
                  <a:pt x="1000815" y="269240"/>
                </a:lnTo>
                <a:lnTo>
                  <a:pt x="1030203" y="269240"/>
                </a:lnTo>
                <a:lnTo>
                  <a:pt x="1069624" y="260350"/>
                </a:lnTo>
                <a:lnTo>
                  <a:pt x="1100330" y="233680"/>
                </a:lnTo>
                <a:lnTo>
                  <a:pt x="1010775" y="233680"/>
                </a:lnTo>
                <a:lnTo>
                  <a:pt x="1003892" y="232410"/>
                </a:lnTo>
                <a:lnTo>
                  <a:pt x="990371" y="227330"/>
                </a:lnTo>
                <a:lnTo>
                  <a:pt x="983075" y="224790"/>
                </a:lnTo>
                <a:lnTo>
                  <a:pt x="975312" y="220980"/>
                </a:lnTo>
                <a:lnTo>
                  <a:pt x="967079" y="215900"/>
                </a:lnTo>
                <a:close/>
              </a:path>
              <a:path w="1139825" h="269240">
                <a:moveTo>
                  <a:pt x="657427" y="245110"/>
                </a:moveTo>
                <a:lnTo>
                  <a:pt x="623430" y="245110"/>
                </a:lnTo>
                <a:lnTo>
                  <a:pt x="617270" y="266700"/>
                </a:lnTo>
                <a:lnTo>
                  <a:pt x="652018" y="266700"/>
                </a:lnTo>
                <a:lnTo>
                  <a:pt x="657427" y="245110"/>
                </a:lnTo>
                <a:close/>
              </a:path>
              <a:path w="1139825" h="269240">
                <a:moveTo>
                  <a:pt x="784275" y="74930"/>
                </a:moveTo>
                <a:lnTo>
                  <a:pt x="743013" y="74930"/>
                </a:lnTo>
                <a:lnTo>
                  <a:pt x="694918" y="266700"/>
                </a:lnTo>
                <a:lnTo>
                  <a:pt x="736180" y="266700"/>
                </a:lnTo>
                <a:lnTo>
                  <a:pt x="784275" y="74930"/>
                </a:lnTo>
                <a:close/>
              </a:path>
              <a:path w="1139825" h="269240">
                <a:moveTo>
                  <a:pt x="691796" y="107950"/>
                </a:moveTo>
                <a:lnTo>
                  <a:pt x="618619" y="107950"/>
                </a:lnTo>
                <a:lnTo>
                  <a:pt x="627465" y="111760"/>
                </a:lnTo>
                <a:lnTo>
                  <a:pt x="633878" y="115570"/>
                </a:lnTo>
                <a:lnTo>
                  <a:pt x="637857" y="121920"/>
                </a:lnTo>
                <a:lnTo>
                  <a:pt x="639788" y="130810"/>
                </a:lnTo>
                <a:lnTo>
                  <a:pt x="640038" y="142240"/>
                </a:lnTo>
                <a:lnTo>
                  <a:pt x="638607" y="154940"/>
                </a:lnTo>
                <a:lnTo>
                  <a:pt x="624957" y="200660"/>
                </a:lnTo>
                <a:lnTo>
                  <a:pt x="595188" y="229870"/>
                </a:lnTo>
                <a:lnTo>
                  <a:pt x="572338" y="233680"/>
                </a:lnTo>
                <a:lnTo>
                  <a:pt x="660291" y="233680"/>
                </a:lnTo>
                <a:lnTo>
                  <a:pt x="691796" y="107950"/>
                </a:lnTo>
                <a:close/>
              </a:path>
              <a:path w="1139825" h="269240">
                <a:moveTo>
                  <a:pt x="1083864" y="71120"/>
                </a:moveTo>
                <a:lnTo>
                  <a:pt x="1075575" y="71120"/>
                </a:lnTo>
                <a:lnTo>
                  <a:pt x="1060292" y="72390"/>
                </a:lnTo>
                <a:lnTo>
                  <a:pt x="1020559" y="85090"/>
                </a:lnTo>
                <a:lnTo>
                  <a:pt x="990765" y="123190"/>
                </a:lnTo>
                <a:lnTo>
                  <a:pt x="988872" y="138430"/>
                </a:lnTo>
                <a:lnTo>
                  <a:pt x="989740" y="146050"/>
                </a:lnTo>
                <a:lnTo>
                  <a:pt x="1022205" y="177800"/>
                </a:lnTo>
                <a:lnTo>
                  <a:pt x="1029433" y="180340"/>
                </a:lnTo>
                <a:lnTo>
                  <a:pt x="1037158" y="184150"/>
                </a:lnTo>
                <a:lnTo>
                  <a:pt x="1069936" y="205740"/>
                </a:lnTo>
                <a:lnTo>
                  <a:pt x="1070127" y="208280"/>
                </a:lnTo>
                <a:lnTo>
                  <a:pt x="1067625" y="218440"/>
                </a:lnTo>
                <a:lnTo>
                  <a:pt x="1063371" y="223520"/>
                </a:lnTo>
                <a:lnTo>
                  <a:pt x="1056525" y="227330"/>
                </a:lnTo>
                <a:lnTo>
                  <a:pt x="1050720" y="231140"/>
                </a:lnTo>
                <a:lnTo>
                  <a:pt x="1043551" y="232410"/>
                </a:lnTo>
                <a:lnTo>
                  <a:pt x="1035017" y="233680"/>
                </a:lnTo>
                <a:lnTo>
                  <a:pt x="1100330" y="233680"/>
                </a:lnTo>
                <a:lnTo>
                  <a:pt x="1111370" y="196850"/>
                </a:lnTo>
                <a:lnTo>
                  <a:pt x="1110551" y="190500"/>
                </a:lnTo>
                <a:lnTo>
                  <a:pt x="1085579" y="161290"/>
                </a:lnTo>
                <a:lnTo>
                  <a:pt x="1078957" y="158750"/>
                </a:lnTo>
                <a:lnTo>
                  <a:pt x="1071825" y="154940"/>
                </a:lnTo>
                <a:lnTo>
                  <a:pt x="1064183" y="151130"/>
                </a:lnTo>
                <a:lnTo>
                  <a:pt x="1054303" y="147320"/>
                </a:lnTo>
                <a:lnTo>
                  <a:pt x="1046657" y="143510"/>
                </a:lnTo>
                <a:lnTo>
                  <a:pt x="1035862" y="138430"/>
                </a:lnTo>
                <a:lnTo>
                  <a:pt x="1032497" y="135890"/>
                </a:lnTo>
                <a:lnTo>
                  <a:pt x="1031138" y="133350"/>
                </a:lnTo>
                <a:lnTo>
                  <a:pt x="1029779" y="132080"/>
                </a:lnTo>
                <a:lnTo>
                  <a:pt x="1046989" y="110490"/>
                </a:lnTo>
                <a:lnTo>
                  <a:pt x="1053130" y="107950"/>
                </a:lnTo>
                <a:lnTo>
                  <a:pt x="1060215" y="107950"/>
                </a:lnTo>
                <a:lnTo>
                  <a:pt x="1068247" y="106680"/>
                </a:lnTo>
                <a:lnTo>
                  <a:pt x="1126449" y="106680"/>
                </a:lnTo>
                <a:lnTo>
                  <a:pt x="1139228" y="87630"/>
                </a:lnTo>
                <a:lnTo>
                  <a:pt x="1130229" y="82550"/>
                </a:lnTo>
                <a:lnTo>
                  <a:pt x="1121789" y="78740"/>
                </a:lnTo>
                <a:lnTo>
                  <a:pt x="1113908" y="76200"/>
                </a:lnTo>
                <a:lnTo>
                  <a:pt x="1091796" y="72390"/>
                </a:lnTo>
                <a:lnTo>
                  <a:pt x="1083864" y="71120"/>
                </a:lnTo>
                <a:close/>
              </a:path>
              <a:path w="1139825" h="269240">
                <a:moveTo>
                  <a:pt x="939253" y="215900"/>
                </a:moveTo>
                <a:lnTo>
                  <a:pt x="926393" y="220980"/>
                </a:lnTo>
                <a:lnTo>
                  <a:pt x="915320" y="224790"/>
                </a:lnTo>
                <a:lnTo>
                  <a:pt x="906039" y="228600"/>
                </a:lnTo>
                <a:lnTo>
                  <a:pt x="898550" y="229870"/>
                </a:lnTo>
                <a:lnTo>
                  <a:pt x="891804" y="231140"/>
                </a:lnTo>
                <a:lnTo>
                  <a:pt x="884672" y="232410"/>
                </a:lnTo>
                <a:lnTo>
                  <a:pt x="935183" y="232410"/>
                </a:lnTo>
                <a:lnTo>
                  <a:pt x="939253" y="215900"/>
                </a:lnTo>
                <a:close/>
              </a:path>
              <a:path w="1139825" h="269240">
                <a:moveTo>
                  <a:pt x="960542" y="106680"/>
                </a:moveTo>
                <a:lnTo>
                  <a:pt x="904709" y="106680"/>
                </a:lnTo>
                <a:lnTo>
                  <a:pt x="911009" y="109220"/>
                </a:lnTo>
                <a:lnTo>
                  <a:pt x="915073" y="111760"/>
                </a:lnTo>
                <a:lnTo>
                  <a:pt x="919200" y="115570"/>
                </a:lnTo>
                <a:lnTo>
                  <a:pt x="921753" y="120650"/>
                </a:lnTo>
                <a:lnTo>
                  <a:pt x="923519" y="133350"/>
                </a:lnTo>
                <a:lnTo>
                  <a:pt x="923643" y="135890"/>
                </a:lnTo>
                <a:lnTo>
                  <a:pt x="923429" y="140970"/>
                </a:lnTo>
                <a:lnTo>
                  <a:pt x="921905" y="147320"/>
                </a:lnTo>
                <a:lnTo>
                  <a:pt x="963700" y="147320"/>
                </a:lnTo>
                <a:lnTo>
                  <a:pt x="964880" y="135890"/>
                </a:lnTo>
                <a:lnTo>
                  <a:pt x="964677" y="124460"/>
                </a:lnTo>
                <a:lnTo>
                  <a:pt x="963091" y="114300"/>
                </a:lnTo>
                <a:lnTo>
                  <a:pt x="960542" y="106680"/>
                </a:lnTo>
                <a:close/>
              </a:path>
              <a:path w="1139825" h="269240">
                <a:moveTo>
                  <a:pt x="1126449" y="106680"/>
                </a:moveTo>
                <a:lnTo>
                  <a:pt x="1076274" y="106680"/>
                </a:lnTo>
                <a:lnTo>
                  <a:pt x="1083957" y="107950"/>
                </a:lnTo>
                <a:lnTo>
                  <a:pt x="1091285" y="110490"/>
                </a:lnTo>
                <a:lnTo>
                  <a:pt x="1097019" y="111760"/>
                </a:lnTo>
                <a:lnTo>
                  <a:pt x="1103229" y="114300"/>
                </a:lnTo>
                <a:lnTo>
                  <a:pt x="1109916" y="116840"/>
                </a:lnTo>
                <a:lnTo>
                  <a:pt x="1117079" y="120650"/>
                </a:lnTo>
                <a:lnTo>
                  <a:pt x="1126449" y="106680"/>
                </a:lnTo>
                <a:close/>
              </a:path>
              <a:path w="1139825" h="269240">
                <a:moveTo>
                  <a:pt x="718845" y="0"/>
                </a:moveTo>
                <a:lnTo>
                  <a:pt x="677583" y="0"/>
                </a:lnTo>
                <a:lnTo>
                  <a:pt x="657567" y="80010"/>
                </a:lnTo>
                <a:lnTo>
                  <a:pt x="656640" y="83820"/>
                </a:lnTo>
                <a:lnTo>
                  <a:pt x="655675" y="88900"/>
                </a:lnTo>
                <a:lnTo>
                  <a:pt x="696569" y="88900"/>
                </a:lnTo>
                <a:lnTo>
                  <a:pt x="718845" y="0"/>
                </a:lnTo>
                <a:close/>
              </a:path>
              <a:path w="1139825" h="269240">
                <a:moveTo>
                  <a:pt x="785469" y="7620"/>
                </a:moveTo>
                <a:lnTo>
                  <a:pt x="772668" y="7620"/>
                </a:lnTo>
                <a:lnTo>
                  <a:pt x="767029" y="10160"/>
                </a:lnTo>
                <a:lnTo>
                  <a:pt x="756932" y="17780"/>
                </a:lnTo>
                <a:lnTo>
                  <a:pt x="753465" y="22860"/>
                </a:lnTo>
                <a:lnTo>
                  <a:pt x="751560" y="30480"/>
                </a:lnTo>
                <a:lnTo>
                  <a:pt x="749439" y="39370"/>
                </a:lnTo>
                <a:lnTo>
                  <a:pt x="750252" y="45720"/>
                </a:lnTo>
                <a:lnTo>
                  <a:pt x="753999" y="49530"/>
                </a:lnTo>
                <a:lnTo>
                  <a:pt x="757809" y="54610"/>
                </a:lnTo>
                <a:lnTo>
                  <a:pt x="763143" y="57150"/>
                </a:lnTo>
                <a:lnTo>
                  <a:pt x="776008" y="57150"/>
                </a:lnTo>
                <a:lnTo>
                  <a:pt x="781596" y="54610"/>
                </a:lnTo>
                <a:lnTo>
                  <a:pt x="792010" y="46990"/>
                </a:lnTo>
                <a:lnTo>
                  <a:pt x="795566" y="41910"/>
                </a:lnTo>
                <a:lnTo>
                  <a:pt x="799579" y="25400"/>
                </a:lnTo>
                <a:lnTo>
                  <a:pt x="798664" y="19050"/>
                </a:lnTo>
                <a:lnTo>
                  <a:pt x="794702" y="13970"/>
                </a:lnTo>
                <a:lnTo>
                  <a:pt x="790740" y="10160"/>
                </a:lnTo>
                <a:lnTo>
                  <a:pt x="785469" y="7620"/>
                </a:lnTo>
                <a:close/>
              </a:path>
            </a:pathLst>
          </a:custGeom>
          <a:solidFill>
            <a:srgbClr val="131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13762" y="6971563"/>
            <a:ext cx="1295400" cy="270510"/>
          </a:xfrm>
          <a:custGeom>
            <a:avLst/>
            <a:gdLst/>
            <a:ahLst/>
            <a:cxnLst/>
            <a:rect l="l" t="t" r="r" b="b"/>
            <a:pathLst>
              <a:path w="1295400" h="270509">
                <a:moveTo>
                  <a:pt x="259334" y="71628"/>
                </a:moveTo>
                <a:lnTo>
                  <a:pt x="211582" y="83845"/>
                </a:lnTo>
                <a:lnTo>
                  <a:pt x="173863" y="118351"/>
                </a:lnTo>
                <a:lnTo>
                  <a:pt x="154807" y="156073"/>
                </a:lnTo>
                <a:lnTo>
                  <a:pt x="146192" y="199678"/>
                </a:lnTo>
                <a:lnTo>
                  <a:pt x="146655" y="212582"/>
                </a:lnTo>
                <a:lnTo>
                  <a:pt x="164899" y="252096"/>
                </a:lnTo>
                <a:lnTo>
                  <a:pt x="206269" y="269649"/>
                </a:lnTo>
                <a:lnTo>
                  <a:pt x="219583" y="270383"/>
                </a:lnTo>
                <a:lnTo>
                  <a:pt x="228657" y="270199"/>
                </a:lnTo>
                <a:lnTo>
                  <a:pt x="268589" y="263423"/>
                </a:lnTo>
                <a:lnTo>
                  <a:pt x="292328" y="233426"/>
                </a:lnTo>
                <a:lnTo>
                  <a:pt x="226441" y="233426"/>
                </a:lnTo>
                <a:lnTo>
                  <a:pt x="215441" y="232573"/>
                </a:lnTo>
                <a:lnTo>
                  <a:pt x="187960" y="203727"/>
                </a:lnTo>
                <a:lnTo>
                  <a:pt x="187956" y="193939"/>
                </a:lnTo>
                <a:lnTo>
                  <a:pt x="189738" y="182968"/>
                </a:lnTo>
                <a:lnTo>
                  <a:pt x="313055" y="182968"/>
                </a:lnTo>
                <a:lnTo>
                  <a:pt x="318389" y="160997"/>
                </a:lnTo>
                <a:lnTo>
                  <a:pt x="320936" y="148410"/>
                </a:lnTo>
                <a:lnTo>
                  <a:pt x="321027" y="147485"/>
                </a:lnTo>
                <a:lnTo>
                  <a:pt x="199898" y="147485"/>
                </a:lnTo>
                <a:lnTo>
                  <a:pt x="202991" y="140350"/>
                </a:lnTo>
                <a:lnTo>
                  <a:pt x="235426" y="110780"/>
                </a:lnTo>
                <a:lnTo>
                  <a:pt x="253365" y="107607"/>
                </a:lnTo>
                <a:lnTo>
                  <a:pt x="318018" y="107607"/>
                </a:lnTo>
                <a:lnTo>
                  <a:pt x="317317" y="105350"/>
                </a:lnTo>
                <a:lnTo>
                  <a:pt x="282003" y="74515"/>
                </a:lnTo>
                <a:lnTo>
                  <a:pt x="271240" y="72349"/>
                </a:lnTo>
                <a:lnTo>
                  <a:pt x="259334" y="71628"/>
                </a:lnTo>
                <a:close/>
              </a:path>
              <a:path w="1295400" h="270509">
                <a:moveTo>
                  <a:pt x="84074" y="74891"/>
                </a:moveTo>
                <a:lnTo>
                  <a:pt x="48133" y="74891"/>
                </a:lnTo>
                <a:lnTo>
                  <a:pt x="0" y="267131"/>
                </a:lnTo>
                <a:lnTo>
                  <a:pt x="41529" y="267131"/>
                </a:lnTo>
                <a:lnTo>
                  <a:pt x="66675" y="166204"/>
                </a:lnTo>
                <a:lnTo>
                  <a:pt x="68834" y="157632"/>
                </a:lnTo>
                <a:lnTo>
                  <a:pt x="90932" y="125183"/>
                </a:lnTo>
                <a:lnTo>
                  <a:pt x="121412" y="110210"/>
                </a:lnTo>
                <a:lnTo>
                  <a:pt x="152611" y="110210"/>
                </a:lnTo>
                <a:lnTo>
                  <a:pt x="155615" y="102463"/>
                </a:lnTo>
                <a:lnTo>
                  <a:pt x="75438" y="102463"/>
                </a:lnTo>
                <a:lnTo>
                  <a:pt x="84074" y="74891"/>
                </a:lnTo>
                <a:close/>
              </a:path>
              <a:path w="1295400" h="270509">
                <a:moveTo>
                  <a:pt x="296418" y="216827"/>
                </a:moveTo>
                <a:lnTo>
                  <a:pt x="255778" y="230505"/>
                </a:lnTo>
                <a:lnTo>
                  <a:pt x="226441" y="233426"/>
                </a:lnTo>
                <a:lnTo>
                  <a:pt x="292328" y="233426"/>
                </a:lnTo>
                <a:lnTo>
                  <a:pt x="296418" y="216827"/>
                </a:lnTo>
                <a:close/>
              </a:path>
              <a:path w="1295400" h="270509">
                <a:moveTo>
                  <a:pt x="318018" y="107607"/>
                </a:moveTo>
                <a:lnTo>
                  <a:pt x="262001" y="107607"/>
                </a:lnTo>
                <a:lnTo>
                  <a:pt x="268224" y="109308"/>
                </a:lnTo>
                <a:lnTo>
                  <a:pt x="272288" y="112737"/>
                </a:lnTo>
                <a:lnTo>
                  <a:pt x="276479" y="116090"/>
                </a:lnTo>
                <a:lnTo>
                  <a:pt x="279019" y="121170"/>
                </a:lnTo>
                <a:lnTo>
                  <a:pt x="279908" y="127952"/>
                </a:lnTo>
                <a:lnTo>
                  <a:pt x="280730" y="133443"/>
                </a:lnTo>
                <a:lnTo>
                  <a:pt x="280853" y="136537"/>
                </a:lnTo>
                <a:lnTo>
                  <a:pt x="280670" y="141249"/>
                </a:lnTo>
                <a:lnTo>
                  <a:pt x="279146" y="147485"/>
                </a:lnTo>
                <a:lnTo>
                  <a:pt x="321027" y="147485"/>
                </a:lnTo>
                <a:lnTo>
                  <a:pt x="322103" y="136537"/>
                </a:lnTo>
                <a:lnTo>
                  <a:pt x="321977" y="129947"/>
                </a:lnTo>
                <a:lnTo>
                  <a:pt x="321859" y="125183"/>
                </a:lnTo>
                <a:lnTo>
                  <a:pt x="320294" y="114935"/>
                </a:lnTo>
                <a:lnTo>
                  <a:pt x="318018" y="107607"/>
                </a:lnTo>
                <a:close/>
              </a:path>
              <a:path w="1295400" h="270509">
                <a:moveTo>
                  <a:pt x="152611" y="110210"/>
                </a:moveTo>
                <a:lnTo>
                  <a:pt x="130429" y="110210"/>
                </a:lnTo>
                <a:lnTo>
                  <a:pt x="133477" y="110426"/>
                </a:lnTo>
                <a:lnTo>
                  <a:pt x="136652" y="110858"/>
                </a:lnTo>
                <a:lnTo>
                  <a:pt x="139827" y="111239"/>
                </a:lnTo>
                <a:lnTo>
                  <a:pt x="144653" y="112293"/>
                </a:lnTo>
                <a:lnTo>
                  <a:pt x="151130" y="114033"/>
                </a:lnTo>
                <a:lnTo>
                  <a:pt x="152611" y="110210"/>
                </a:lnTo>
                <a:close/>
              </a:path>
              <a:path w="1295400" h="270509">
                <a:moveTo>
                  <a:pt x="139192" y="71628"/>
                </a:moveTo>
                <a:lnTo>
                  <a:pt x="135382" y="71628"/>
                </a:lnTo>
                <a:lnTo>
                  <a:pt x="128426" y="71963"/>
                </a:lnTo>
                <a:lnTo>
                  <a:pt x="90850" y="86981"/>
                </a:lnTo>
                <a:lnTo>
                  <a:pt x="75438" y="102463"/>
                </a:lnTo>
                <a:lnTo>
                  <a:pt x="155615" y="102463"/>
                </a:lnTo>
                <a:lnTo>
                  <a:pt x="165989" y="75704"/>
                </a:lnTo>
                <a:lnTo>
                  <a:pt x="157607" y="73799"/>
                </a:lnTo>
                <a:lnTo>
                  <a:pt x="151384" y="72669"/>
                </a:lnTo>
                <a:lnTo>
                  <a:pt x="147193" y="72275"/>
                </a:lnTo>
                <a:lnTo>
                  <a:pt x="143129" y="71843"/>
                </a:lnTo>
                <a:lnTo>
                  <a:pt x="139192" y="71628"/>
                </a:lnTo>
                <a:close/>
              </a:path>
              <a:path w="1295400" h="270509">
                <a:moveTo>
                  <a:pt x="530606" y="71628"/>
                </a:moveTo>
                <a:lnTo>
                  <a:pt x="482981" y="83845"/>
                </a:lnTo>
                <a:lnTo>
                  <a:pt x="445135" y="118351"/>
                </a:lnTo>
                <a:lnTo>
                  <a:pt x="426132" y="156073"/>
                </a:lnTo>
                <a:lnTo>
                  <a:pt x="417591" y="199678"/>
                </a:lnTo>
                <a:lnTo>
                  <a:pt x="418054" y="212582"/>
                </a:lnTo>
                <a:lnTo>
                  <a:pt x="436298" y="252096"/>
                </a:lnTo>
                <a:lnTo>
                  <a:pt x="477597" y="269649"/>
                </a:lnTo>
                <a:lnTo>
                  <a:pt x="490855" y="270383"/>
                </a:lnTo>
                <a:lnTo>
                  <a:pt x="500002" y="270199"/>
                </a:lnTo>
                <a:lnTo>
                  <a:pt x="539972" y="263423"/>
                </a:lnTo>
                <a:lnTo>
                  <a:pt x="563675" y="233426"/>
                </a:lnTo>
                <a:lnTo>
                  <a:pt x="497840" y="233426"/>
                </a:lnTo>
                <a:lnTo>
                  <a:pt x="486840" y="232573"/>
                </a:lnTo>
                <a:lnTo>
                  <a:pt x="459311" y="203727"/>
                </a:lnTo>
                <a:lnTo>
                  <a:pt x="459301" y="193939"/>
                </a:lnTo>
                <a:lnTo>
                  <a:pt x="461137" y="182968"/>
                </a:lnTo>
                <a:lnTo>
                  <a:pt x="584327" y="182968"/>
                </a:lnTo>
                <a:lnTo>
                  <a:pt x="589788" y="160997"/>
                </a:lnTo>
                <a:lnTo>
                  <a:pt x="592335" y="148410"/>
                </a:lnTo>
                <a:lnTo>
                  <a:pt x="592426" y="147485"/>
                </a:lnTo>
                <a:lnTo>
                  <a:pt x="471170" y="147485"/>
                </a:lnTo>
                <a:lnTo>
                  <a:pt x="474337" y="140350"/>
                </a:lnTo>
                <a:lnTo>
                  <a:pt x="506777" y="110780"/>
                </a:lnTo>
                <a:lnTo>
                  <a:pt x="524764" y="107607"/>
                </a:lnTo>
                <a:lnTo>
                  <a:pt x="589415" y="107607"/>
                </a:lnTo>
                <a:lnTo>
                  <a:pt x="588714" y="105350"/>
                </a:lnTo>
                <a:lnTo>
                  <a:pt x="553370" y="74515"/>
                </a:lnTo>
                <a:lnTo>
                  <a:pt x="542583" y="72349"/>
                </a:lnTo>
                <a:lnTo>
                  <a:pt x="530606" y="71628"/>
                </a:lnTo>
                <a:close/>
              </a:path>
              <a:path w="1295400" h="270509">
                <a:moveTo>
                  <a:pt x="431800" y="0"/>
                </a:moveTo>
                <a:lnTo>
                  <a:pt x="390271" y="0"/>
                </a:lnTo>
                <a:lnTo>
                  <a:pt x="323469" y="267131"/>
                </a:lnTo>
                <a:lnTo>
                  <a:pt x="364871" y="267131"/>
                </a:lnTo>
                <a:lnTo>
                  <a:pt x="431800" y="0"/>
                </a:lnTo>
                <a:close/>
              </a:path>
              <a:path w="1295400" h="270509">
                <a:moveTo>
                  <a:pt x="567817" y="216827"/>
                </a:moveTo>
                <a:lnTo>
                  <a:pt x="527177" y="230505"/>
                </a:lnTo>
                <a:lnTo>
                  <a:pt x="497840" y="233426"/>
                </a:lnTo>
                <a:lnTo>
                  <a:pt x="563675" y="233426"/>
                </a:lnTo>
                <a:lnTo>
                  <a:pt x="567817" y="216827"/>
                </a:lnTo>
                <a:close/>
              </a:path>
              <a:path w="1295400" h="270509">
                <a:moveTo>
                  <a:pt x="589415" y="107607"/>
                </a:moveTo>
                <a:lnTo>
                  <a:pt x="533273" y="107607"/>
                </a:lnTo>
                <a:lnTo>
                  <a:pt x="539623" y="109308"/>
                </a:lnTo>
                <a:lnTo>
                  <a:pt x="543687" y="112737"/>
                </a:lnTo>
                <a:lnTo>
                  <a:pt x="547751" y="116090"/>
                </a:lnTo>
                <a:lnTo>
                  <a:pt x="550291" y="121170"/>
                </a:lnTo>
                <a:lnTo>
                  <a:pt x="552129" y="133443"/>
                </a:lnTo>
                <a:lnTo>
                  <a:pt x="552252" y="136537"/>
                </a:lnTo>
                <a:lnTo>
                  <a:pt x="552069" y="141249"/>
                </a:lnTo>
                <a:lnTo>
                  <a:pt x="550545" y="147485"/>
                </a:lnTo>
                <a:lnTo>
                  <a:pt x="592426" y="147485"/>
                </a:lnTo>
                <a:lnTo>
                  <a:pt x="593502" y="136537"/>
                </a:lnTo>
                <a:lnTo>
                  <a:pt x="593288" y="125379"/>
                </a:lnTo>
                <a:lnTo>
                  <a:pt x="591693" y="114935"/>
                </a:lnTo>
                <a:lnTo>
                  <a:pt x="589415" y="107607"/>
                </a:lnTo>
                <a:close/>
              </a:path>
              <a:path w="1295400" h="270509">
                <a:moveTo>
                  <a:pt x="939250" y="107607"/>
                </a:moveTo>
                <a:lnTo>
                  <a:pt x="885317" y="107607"/>
                </a:lnTo>
                <a:lnTo>
                  <a:pt x="892048" y="109829"/>
                </a:lnTo>
                <a:lnTo>
                  <a:pt x="895731" y="114274"/>
                </a:lnTo>
                <a:lnTo>
                  <a:pt x="897774" y="118434"/>
                </a:lnTo>
                <a:lnTo>
                  <a:pt x="898556" y="124229"/>
                </a:lnTo>
                <a:lnTo>
                  <a:pt x="898052" y="131660"/>
                </a:lnTo>
                <a:lnTo>
                  <a:pt x="896239" y="140728"/>
                </a:lnTo>
                <a:lnTo>
                  <a:pt x="894715" y="146596"/>
                </a:lnTo>
                <a:lnTo>
                  <a:pt x="868934" y="147650"/>
                </a:lnTo>
                <a:lnTo>
                  <a:pt x="847411" y="149218"/>
                </a:lnTo>
                <a:lnTo>
                  <a:pt x="796798" y="164490"/>
                </a:lnTo>
                <a:lnTo>
                  <a:pt x="767544" y="195617"/>
                </a:lnTo>
                <a:lnTo>
                  <a:pt x="760196" y="227936"/>
                </a:lnTo>
                <a:lnTo>
                  <a:pt x="760884" y="235906"/>
                </a:lnTo>
                <a:lnTo>
                  <a:pt x="788056" y="266627"/>
                </a:lnTo>
                <a:lnTo>
                  <a:pt x="812292" y="270383"/>
                </a:lnTo>
                <a:lnTo>
                  <a:pt x="820243" y="270159"/>
                </a:lnTo>
                <a:lnTo>
                  <a:pt x="858801" y="259386"/>
                </a:lnTo>
                <a:lnTo>
                  <a:pt x="878713" y="241465"/>
                </a:lnTo>
                <a:lnTo>
                  <a:pt x="911673" y="241465"/>
                </a:lnTo>
                <a:lnTo>
                  <a:pt x="913397" y="234569"/>
                </a:lnTo>
                <a:lnTo>
                  <a:pt x="815467" y="234569"/>
                </a:lnTo>
                <a:lnTo>
                  <a:pt x="809625" y="232918"/>
                </a:lnTo>
                <a:lnTo>
                  <a:pt x="806323" y="229603"/>
                </a:lnTo>
                <a:lnTo>
                  <a:pt x="802894" y="226301"/>
                </a:lnTo>
                <a:lnTo>
                  <a:pt x="802259" y="220840"/>
                </a:lnTo>
                <a:lnTo>
                  <a:pt x="830109" y="186271"/>
                </a:lnTo>
                <a:lnTo>
                  <a:pt x="867918" y="180365"/>
                </a:lnTo>
                <a:lnTo>
                  <a:pt x="886206" y="179641"/>
                </a:lnTo>
                <a:lnTo>
                  <a:pt x="927130" y="179641"/>
                </a:lnTo>
                <a:lnTo>
                  <a:pt x="936879" y="140652"/>
                </a:lnTo>
                <a:lnTo>
                  <a:pt x="939813" y="124352"/>
                </a:lnTo>
                <a:lnTo>
                  <a:pt x="939763" y="109798"/>
                </a:lnTo>
                <a:lnTo>
                  <a:pt x="939250" y="107607"/>
                </a:lnTo>
                <a:close/>
              </a:path>
              <a:path w="1295400" h="270509">
                <a:moveTo>
                  <a:pt x="654939" y="74891"/>
                </a:moveTo>
                <a:lnTo>
                  <a:pt x="611886" y="74891"/>
                </a:lnTo>
                <a:lnTo>
                  <a:pt x="636905" y="267131"/>
                </a:lnTo>
                <a:lnTo>
                  <a:pt x="677672" y="267131"/>
                </a:lnTo>
                <a:lnTo>
                  <a:pt x="712502" y="211924"/>
                </a:lnTo>
                <a:lnTo>
                  <a:pt x="670052" y="211924"/>
                </a:lnTo>
                <a:lnTo>
                  <a:pt x="669544" y="203555"/>
                </a:lnTo>
                <a:lnTo>
                  <a:pt x="668747" y="195617"/>
                </a:lnTo>
                <a:lnTo>
                  <a:pt x="667893" y="188912"/>
                </a:lnTo>
                <a:lnTo>
                  <a:pt x="654939" y="74891"/>
                </a:lnTo>
                <a:close/>
              </a:path>
              <a:path w="1295400" h="270509">
                <a:moveTo>
                  <a:pt x="911673" y="241465"/>
                </a:moveTo>
                <a:lnTo>
                  <a:pt x="878713" y="241465"/>
                </a:lnTo>
                <a:lnTo>
                  <a:pt x="872744" y="267131"/>
                </a:lnTo>
                <a:lnTo>
                  <a:pt x="905256" y="267131"/>
                </a:lnTo>
                <a:lnTo>
                  <a:pt x="911673" y="241465"/>
                </a:lnTo>
                <a:close/>
              </a:path>
              <a:path w="1295400" h="270509">
                <a:moveTo>
                  <a:pt x="927130" y="179641"/>
                </a:moveTo>
                <a:lnTo>
                  <a:pt x="886206" y="179641"/>
                </a:lnTo>
                <a:lnTo>
                  <a:pt x="884301" y="187045"/>
                </a:lnTo>
                <a:lnTo>
                  <a:pt x="880681" y="198251"/>
                </a:lnTo>
                <a:lnTo>
                  <a:pt x="853299" y="227936"/>
                </a:lnTo>
                <a:lnTo>
                  <a:pt x="823849" y="234569"/>
                </a:lnTo>
                <a:lnTo>
                  <a:pt x="913397" y="234569"/>
                </a:lnTo>
                <a:lnTo>
                  <a:pt x="927130" y="179641"/>
                </a:lnTo>
                <a:close/>
              </a:path>
              <a:path w="1295400" h="270509">
                <a:moveTo>
                  <a:pt x="798957" y="74891"/>
                </a:moveTo>
                <a:lnTo>
                  <a:pt x="753491" y="74891"/>
                </a:lnTo>
                <a:lnTo>
                  <a:pt x="685216" y="186271"/>
                </a:lnTo>
                <a:lnTo>
                  <a:pt x="670814" y="210731"/>
                </a:lnTo>
                <a:lnTo>
                  <a:pt x="670052" y="211924"/>
                </a:lnTo>
                <a:lnTo>
                  <a:pt x="712502" y="211924"/>
                </a:lnTo>
                <a:lnTo>
                  <a:pt x="798957" y="74891"/>
                </a:lnTo>
                <a:close/>
              </a:path>
              <a:path w="1295400" h="270509">
                <a:moveTo>
                  <a:pt x="882269" y="71958"/>
                </a:moveTo>
                <a:lnTo>
                  <a:pt x="837872" y="79120"/>
                </a:lnTo>
                <a:lnTo>
                  <a:pt x="810387" y="89700"/>
                </a:lnTo>
                <a:lnTo>
                  <a:pt x="815721" y="124294"/>
                </a:lnTo>
                <a:lnTo>
                  <a:pt x="825551" y="120132"/>
                </a:lnTo>
                <a:lnTo>
                  <a:pt x="834453" y="116614"/>
                </a:lnTo>
                <a:lnTo>
                  <a:pt x="875411" y="107607"/>
                </a:lnTo>
                <a:lnTo>
                  <a:pt x="939250" y="107607"/>
                </a:lnTo>
                <a:lnTo>
                  <a:pt x="937111" y="98472"/>
                </a:lnTo>
                <a:lnTo>
                  <a:pt x="931545" y="88887"/>
                </a:lnTo>
                <a:lnTo>
                  <a:pt x="923184" y="81479"/>
                </a:lnTo>
                <a:lnTo>
                  <a:pt x="912193" y="76188"/>
                </a:lnTo>
                <a:lnTo>
                  <a:pt x="898558" y="73015"/>
                </a:lnTo>
                <a:lnTo>
                  <a:pt x="882269" y="71958"/>
                </a:lnTo>
                <a:close/>
              </a:path>
              <a:path w="1295400" h="270509">
                <a:moveTo>
                  <a:pt x="1029462" y="74891"/>
                </a:moveTo>
                <a:lnTo>
                  <a:pt x="994664" y="74891"/>
                </a:lnTo>
                <a:lnTo>
                  <a:pt x="946658" y="267131"/>
                </a:lnTo>
                <a:lnTo>
                  <a:pt x="987933" y="267131"/>
                </a:lnTo>
                <a:lnTo>
                  <a:pt x="1012571" y="168478"/>
                </a:lnTo>
                <a:lnTo>
                  <a:pt x="1016809" y="154367"/>
                </a:lnTo>
                <a:lnTo>
                  <a:pt x="1042743" y="116725"/>
                </a:lnTo>
                <a:lnTo>
                  <a:pt x="1075944" y="108254"/>
                </a:lnTo>
                <a:lnTo>
                  <a:pt x="1142477" y="108254"/>
                </a:lnTo>
                <a:lnTo>
                  <a:pt x="1140737" y="100161"/>
                </a:lnTo>
                <a:lnTo>
                  <a:pt x="1139175" y="97358"/>
                </a:lnTo>
                <a:lnTo>
                  <a:pt x="1023366" y="97358"/>
                </a:lnTo>
                <a:lnTo>
                  <a:pt x="1029462" y="74891"/>
                </a:lnTo>
                <a:close/>
              </a:path>
              <a:path w="1295400" h="270509">
                <a:moveTo>
                  <a:pt x="1142477" y="108254"/>
                </a:moveTo>
                <a:lnTo>
                  <a:pt x="1087501" y="108254"/>
                </a:lnTo>
                <a:lnTo>
                  <a:pt x="1095121" y="111023"/>
                </a:lnTo>
                <a:lnTo>
                  <a:pt x="1098804" y="116560"/>
                </a:lnTo>
                <a:lnTo>
                  <a:pt x="1100923" y="121358"/>
                </a:lnTo>
                <a:lnTo>
                  <a:pt x="1101756" y="127542"/>
                </a:lnTo>
                <a:lnTo>
                  <a:pt x="1101304" y="135112"/>
                </a:lnTo>
                <a:lnTo>
                  <a:pt x="1099566" y="144068"/>
                </a:lnTo>
                <a:lnTo>
                  <a:pt x="1068705" y="267131"/>
                </a:lnTo>
                <a:lnTo>
                  <a:pt x="1109599" y="267131"/>
                </a:lnTo>
                <a:lnTo>
                  <a:pt x="1139952" y="145694"/>
                </a:lnTo>
                <a:lnTo>
                  <a:pt x="1143214" y="128075"/>
                </a:lnTo>
                <a:lnTo>
                  <a:pt x="1143476" y="112898"/>
                </a:lnTo>
                <a:lnTo>
                  <a:pt x="1142477" y="108254"/>
                </a:lnTo>
                <a:close/>
              </a:path>
              <a:path w="1295400" h="270509">
                <a:moveTo>
                  <a:pt x="1085342" y="71628"/>
                </a:moveTo>
                <a:lnTo>
                  <a:pt x="1047400" y="79646"/>
                </a:lnTo>
                <a:lnTo>
                  <a:pt x="1023366" y="97358"/>
                </a:lnTo>
                <a:lnTo>
                  <a:pt x="1139175" y="97358"/>
                </a:lnTo>
                <a:lnTo>
                  <a:pt x="1101655" y="72768"/>
                </a:lnTo>
                <a:lnTo>
                  <a:pt x="1085342" y="71628"/>
                </a:lnTo>
                <a:close/>
              </a:path>
              <a:path w="1295400" h="270509">
                <a:moveTo>
                  <a:pt x="1233932" y="109880"/>
                </a:moveTo>
                <a:lnTo>
                  <a:pt x="1192530" y="109880"/>
                </a:lnTo>
                <a:lnTo>
                  <a:pt x="1168273" y="207060"/>
                </a:lnTo>
                <a:lnTo>
                  <a:pt x="1166060" y="217993"/>
                </a:lnTo>
                <a:lnTo>
                  <a:pt x="1165383" y="225272"/>
                </a:lnTo>
                <a:lnTo>
                  <a:pt x="1165264" y="230479"/>
                </a:lnTo>
                <a:lnTo>
                  <a:pt x="1165540" y="236591"/>
                </a:lnTo>
                <a:lnTo>
                  <a:pt x="1190678" y="267039"/>
                </a:lnTo>
                <a:lnTo>
                  <a:pt x="1212342" y="270383"/>
                </a:lnTo>
                <a:lnTo>
                  <a:pt x="1218057" y="270383"/>
                </a:lnTo>
                <a:lnTo>
                  <a:pt x="1224026" y="269836"/>
                </a:lnTo>
                <a:lnTo>
                  <a:pt x="1230249" y="268757"/>
                </a:lnTo>
                <a:lnTo>
                  <a:pt x="1236599" y="267728"/>
                </a:lnTo>
                <a:lnTo>
                  <a:pt x="1242822" y="265988"/>
                </a:lnTo>
                <a:lnTo>
                  <a:pt x="1249045" y="263550"/>
                </a:lnTo>
                <a:lnTo>
                  <a:pt x="1256203" y="234403"/>
                </a:lnTo>
                <a:lnTo>
                  <a:pt x="1216152" y="234403"/>
                </a:lnTo>
                <a:lnTo>
                  <a:pt x="1211834" y="232587"/>
                </a:lnTo>
                <a:lnTo>
                  <a:pt x="1209294" y="228955"/>
                </a:lnTo>
                <a:lnTo>
                  <a:pt x="1206881" y="225272"/>
                </a:lnTo>
                <a:lnTo>
                  <a:pt x="1206754" y="218833"/>
                </a:lnTo>
                <a:lnTo>
                  <a:pt x="1233932" y="109880"/>
                </a:lnTo>
                <a:close/>
              </a:path>
              <a:path w="1295400" h="270509">
                <a:moveTo>
                  <a:pt x="1258062" y="226834"/>
                </a:moveTo>
                <a:lnTo>
                  <a:pt x="1247267" y="230479"/>
                </a:lnTo>
                <a:lnTo>
                  <a:pt x="1239647" y="232651"/>
                </a:lnTo>
                <a:lnTo>
                  <a:pt x="1230630" y="234061"/>
                </a:lnTo>
                <a:lnTo>
                  <a:pt x="1226312" y="234403"/>
                </a:lnTo>
                <a:lnTo>
                  <a:pt x="1256203" y="234403"/>
                </a:lnTo>
                <a:lnTo>
                  <a:pt x="1258062" y="226834"/>
                </a:lnTo>
                <a:close/>
              </a:path>
              <a:path w="1295400" h="270509">
                <a:moveTo>
                  <a:pt x="1253109" y="33540"/>
                </a:moveTo>
                <a:lnTo>
                  <a:pt x="1223772" y="33540"/>
                </a:lnTo>
                <a:lnTo>
                  <a:pt x="1202563" y="73660"/>
                </a:lnTo>
                <a:lnTo>
                  <a:pt x="1173480" y="84569"/>
                </a:lnTo>
                <a:lnTo>
                  <a:pt x="1167130" y="109880"/>
                </a:lnTo>
                <a:lnTo>
                  <a:pt x="1286129" y="109880"/>
                </a:lnTo>
                <a:lnTo>
                  <a:pt x="1295019" y="74891"/>
                </a:lnTo>
                <a:lnTo>
                  <a:pt x="1242695" y="74891"/>
                </a:lnTo>
                <a:lnTo>
                  <a:pt x="1253109" y="33540"/>
                </a:lnTo>
                <a:close/>
              </a:path>
            </a:pathLst>
          </a:custGeom>
          <a:solidFill>
            <a:srgbClr val="131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63522" y="7282409"/>
            <a:ext cx="619760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i="1" spc="-25" dirty="0">
                <a:solidFill>
                  <a:srgbClr val="131313"/>
                </a:solidFill>
                <a:latin typeface="Arial"/>
                <a:cs typeface="Arial"/>
              </a:rPr>
              <a:t>and</a:t>
            </a:r>
            <a:endParaRPr sz="27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92958" y="7379754"/>
            <a:ext cx="1425894" cy="33907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766556" y="6882359"/>
            <a:ext cx="6249670" cy="83820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984885" marR="5080" indent="-972819">
              <a:lnSpc>
                <a:spcPts val="3150"/>
              </a:lnSpc>
              <a:spcBef>
                <a:spcPts val="285"/>
              </a:spcBef>
            </a:pPr>
            <a:r>
              <a:rPr sz="2700" i="1" spc="105" dirty="0">
                <a:solidFill>
                  <a:srgbClr val="131313"/>
                </a:solidFill>
                <a:latin typeface="Arial"/>
                <a:cs typeface="Arial"/>
              </a:rPr>
              <a:t>into</a:t>
            </a:r>
            <a:r>
              <a:rPr sz="2700" i="1" spc="-7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quizzes</a:t>
            </a:r>
            <a:r>
              <a:rPr sz="2700" i="1" spc="-6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can</a:t>
            </a:r>
            <a:r>
              <a:rPr sz="2700" i="1" spc="-6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make</a:t>
            </a:r>
            <a:r>
              <a:rPr sz="2700" i="1" spc="-7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spc="85" dirty="0">
                <a:solidFill>
                  <a:srgbClr val="131313"/>
                </a:solidFill>
                <a:latin typeface="Arial"/>
                <a:cs typeface="Arial"/>
              </a:rPr>
              <a:t>the</a:t>
            </a:r>
            <a:r>
              <a:rPr sz="2700" i="1" spc="-6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spc="70" dirty="0">
                <a:solidFill>
                  <a:srgbClr val="131313"/>
                </a:solidFill>
                <a:latin typeface="Arial"/>
                <a:cs typeface="Arial"/>
              </a:rPr>
              <a:t>content</a:t>
            </a:r>
            <a:r>
              <a:rPr sz="2700" i="1" spc="-6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spc="70" dirty="0">
                <a:solidFill>
                  <a:srgbClr val="131313"/>
                </a:solidFill>
                <a:latin typeface="Arial"/>
                <a:cs typeface="Arial"/>
              </a:rPr>
              <a:t>more </a:t>
            </a:r>
            <a:r>
              <a:rPr sz="2700" i="1" spc="125" dirty="0">
                <a:solidFill>
                  <a:srgbClr val="131313"/>
                </a:solidFill>
                <a:latin typeface="Arial"/>
                <a:cs typeface="Arial"/>
              </a:rPr>
              <a:t>for</a:t>
            </a:r>
            <a:r>
              <a:rPr sz="2700" i="1" spc="-7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spc="-10" dirty="0">
                <a:solidFill>
                  <a:srgbClr val="131313"/>
                </a:solidFill>
                <a:latin typeface="Arial"/>
                <a:cs typeface="Arial"/>
              </a:rPr>
              <a:t>students.</a:t>
            </a:r>
            <a:endParaRPr sz="27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672395" y="2781439"/>
            <a:ext cx="6659880" cy="10698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F068A4-D607-DDFB-DFE0-4400EB051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465550" cy="979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6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6073825" cy="102869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44976" y="4971313"/>
            <a:ext cx="2918701" cy="34721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3926253" y="4972456"/>
            <a:ext cx="1665605" cy="269240"/>
          </a:xfrm>
          <a:custGeom>
            <a:avLst/>
            <a:gdLst/>
            <a:ahLst/>
            <a:cxnLst/>
            <a:rect l="l" t="t" r="r" b="b"/>
            <a:pathLst>
              <a:path w="1665605" h="269239">
                <a:moveTo>
                  <a:pt x="118677" y="70484"/>
                </a:moveTo>
                <a:lnTo>
                  <a:pt x="69909" y="81152"/>
                </a:lnTo>
                <a:lnTo>
                  <a:pt x="38887" y="103334"/>
                </a:lnTo>
                <a:lnTo>
                  <a:pt x="15187" y="138341"/>
                </a:lnTo>
                <a:lnTo>
                  <a:pt x="1394" y="184818"/>
                </a:lnTo>
                <a:lnTo>
                  <a:pt x="0" y="205917"/>
                </a:lnTo>
                <a:lnTo>
                  <a:pt x="148" y="212632"/>
                </a:lnTo>
                <a:lnTo>
                  <a:pt x="17646" y="251769"/>
                </a:lnTo>
                <a:lnTo>
                  <a:pt x="57308" y="268544"/>
                </a:lnTo>
                <a:lnTo>
                  <a:pt x="69782" y="269240"/>
                </a:lnTo>
                <a:lnTo>
                  <a:pt x="77544" y="269077"/>
                </a:lnTo>
                <a:lnTo>
                  <a:pt x="117353" y="260717"/>
                </a:lnTo>
                <a:lnTo>
                  <a:pt x="130639" y="231965"/>
                </a:lnTo>
                <a:lnTo>
                  <a:pt x="65337" y="231965"/>
                </a:lnTo>
                <a:lnTo>
                  <a:pt x="57717" y="229844"/>
                </a:lnTo>
                <a:lnTo>
                  <a:pt x="42389" y="199309"/>
                </a:lnTo>
                <a:lnTo>
                  <a:pt x="42495" y="195821"/>
                </a:lnTo>
                <a:lnTo>
                  <a:pt x="52446" y="152488"/>
                </a:lnTo>
                <a:lnTo>
                  <a:pt x="76463" y="119078"/>
                </a:lnTo>
                <a:lnTo>
                  <a:pt x="112200" y="107924"/>
                </a:lnTo>
                <a:lnTo>
                  <a:pt x="157813" y="107924"/>
                </a:lnTo>
                <a:lnTo>
                  <a:pt x="172017" y="84404"/>
                </a:lnTo>
                <a:lnTo>
                  <a:pt x="132456" y="71218"/>
                </a:lnTo>
                <a:lnTo>
                  <a:pt x="125650" y="70668"/>
                </a:lnTo>
                <a:lnTo>
                  <a:pt x="118677" y="70484"/>
                </a:lnTo>
                <a:close/>
              </a:path>
              <a:path w="1665605" h="269239">
                <a:moveTo>
                  <a:pt x="237803" y="73748"/>
                </a:moveTo>
                <a:lnTo>
                  <a:pt x="196147" y="73748"/>
                </a:lnTo>
                <a:lnTo>
                  <a:pt x="165667" y="195821"/>
                </a:lnTo>
                <a:lnTo>
                  <a:pt x="163261" y="207446"/>
                </a:lnTo>
                <a:lnTo>
                  <a:pt x="162219" y="217398"/>
                </a:lnTo>
                <a:lnTo>
                  <a:pt x="162197" y="221335"/>
                </a:lnTo>
                <a:lnTo>
                  <a:pt x="162309" y="227878"/>
                </a:lnTo>
                <a:lnTo>
                  <a:pt x="182685" y="261264"/>
                </a:lnTo>
                <a:lnTo>
                  <a:pt x="220404" y="269240"/>
                </a:lnTo>
                <a:lnTo>
                  <a:pt x="227023" y="269025"/>
                </a:lnTo>
                <a:lnTo>
                  <a:pt x="264671" y="258724"/>
                </a:lnTo>
                <a:lnTo>
                  <a:pt x="282380" y="244411"/>
                </a:lnTo>
                <a:lnTo>
                  <a:pt x="316992" y="244411"/>
                </a:lnTo>
                <a:lnTo>
                  <a:pt x="319863" y="232943"/>
                </a:lnTo>
                <a:lnTo>
                  <a:pt x="218626" y="232943"/>
                </a:lnTo>
                <a:lnTo>
                  <a:pt x="211133" y="230225"/>
                </a:lnTo>
                <a:lnTo>
                  <a:pt x="207431" y="224759"/>
                </a:lnTo>
                <a:lnTo>
                  <a:pt x="205404" y="219999"/>
                </a:lnTo>
                <a:lnTo>
                  <a:pt x="204731" y="214769"/>
                </a:lnTo>
                <a:lnTo>
                  <a:pt x="204694" y="212413"/>
                </a:lnTo>
                <a:lnTo>
                  <a:pt x="205074" y="206248"/>
                </a:lnTo>
                <a:lnTo>
                  <a:pt x="206815" y="197294"/>
                </a:lnTo>
                <a:lnTo>
                  <a:pt x="237803" y="73748"/>
                </a:lnTo>
                <a:close/>
              </a:path>
              <a:path w="1665605" h="269239">
                <a:moveTo>
                  <a:pt x="316992" y="244411"/>
                </a:moveTo>
                <a:lnTo>
                  <a:pt x="282380" y="244411"/>
                </a:lnTo>
                <a:lnTo>
                  <a:pt x="276538" y="265988"/>
                </a:lnTo>
                <a:lnTo>
                  <a:pt x="311590" y="265988"/>
                </a:lnTo>
                <a:lnTo>
                  <a:pt x="316992" y="244411"/>
                </a:lnTo>
                <a:close/>
              </a:path>
              <a:path w="1665605" h="269239">
                <a:moveTo>
                  <a:pt x="438590" y="73748"/>
                </a:moveTo>
                <a:lnTo>
                  <a:pt x="402522" y="73748"/>
                </a:lnTo>
                <a:lnTo>
                  <a:pt x="354389" y="265988"/>
                </a:lnTo>
                <a:lnTo>
                  <a:pt x="395918" y="265988"/>
                </a:lnTo>
                <a:lnTo>
                  <a:pt x="421064" y="165061"/>
                </a:lnTo>
                <a:lnTo>
                  <a:pt x="423223" y="156489"/>
                </a:lnTo>
                <a:lnTo>
                  <a:pt x="445410" y="123963"/>
                </a:lnTo>
                <a:lnTo>
                  <a:pt x="465511" y="111953"/>
                </a:lnTo>
                <a:lnTo>
                  <a:pt x="469451" y="110337"/>
                </a:lnTo>
                <a:lnTo>
                  <a:pt x="475801" y="109067"/>
                </a:lnTo>
                <a:lnTo>
                  <a:pt x="507000" y="109067"/>
                </a:lnTo>
                <a:lnTo>
                  <a:pt x="510004" y="101320"/>
                </a:lnTo>
                <a:lnTo>
                  <a:pt x="429827" y="101320"/>
                </a:lnTo>
                <a:lnTo>
                  <a:pt x="438590" y="73748"/>
                </a:lnTo>
                <a:close/>
              </a:path>
              <a:path w="1665605" h="269239">
                <a:moveTo>
                  <a:pt x="574734" y="73748"/>
                </a:moveTo>
                <a:lnTo>
                  <a:pt x="538793" y="73748"/>
                </a:lnTo>
                <a:lnTo>
                  <a:pt x="490660" y="265988"/>
                </a:lnTo>
                <a:lnTo>
                  <a:pt x="532189" y="265988"/>
                </a:lnTo>
                <a:lnTo>
                  <a:pt x="557335" y="165061"/>
                </a:lnTo>
                <a:lnTo>
                  <a:pt x="559494" y="156489"/>
                </a:lnTo>
                <a:lnTo>
                  <a:pt x="562669" y="148729"/>
                </a:lnTo>
                <a:lnTo>
                  <a:pt x="566987" y="141782"/>
                </a:lnTo>
                <a:lnTo>
                  <a:pt x="571178" y="134835"/>
                </a:lnTo>
                <a:lnTo>
                  <a:pt x="601782" y="111953"/>
                </a:lnTo>
                <a:lnTo>
                  <a:pt x="605722" y="110337"/>
                </a:lnTo>
                <a:lnTo>
                  <a:pt x="611945" y="109067"/>
                </a:lnTo>
                <a:lnTo>
                  <a:pt x="643259" y="109067"/>
                </a:lnTo>
                <a:lnTo>
                  <a:pt x="646236" y="101320"/>
                </a:lnTo>
                <a:lnTo>
                  <a:pt x="566098" y="101320"/>
                </a:lnTo>
                <a:lnTo>
                  <a:pt x="574734" y="73748"/>
                </a:lnTo>
                <a:close/>
              </a:path>
              <a:path w="1665605" h="269239">
                <a:moveTo>
                  <a:pt x="716339" y="73748"/>
                </a:moveTo>
                <a:lnTo>
                  <a:pt x="675064" y="73748"/>
                </a:lnTo>
                <a:lnTo>
                  <a:pt x="626931" y="265988"/>
                </a:lnTo>
                <a:lnTo>
                  <a:pt x="668206" y="265988"/>
                </a:lnTo>
                <a:lnTo>
                  <a:pt x="716339" y="73748"/>
                </a:lnTo>
                <a:close/>
              </a:path>
              <a:path w="1665605" h="269239">
                <a:moveTo>
                  <a:pt x="359723" y="73748"/>
                </a:moveTo>
                <a:lnTo>
                  <a:pt x="318194" y="73748"/>
                </a:lnTo>
                <a:lnTo>
                  <a:pt x="293429" y="172872"/>
                </a:lnTo>
                <a:lnTo>
                  <a:pt x="290742" y="182540"/>
                </a:lnTo>
                <a:lnTo>
                  <a:pt x="271188" y="218030"/>
                </a:lnTo>
                <a:lnTo>
                  <a:pt x="229929" y="232943"/>
                </a:lnTo>
                <a:lnTo>
                  <a:pt x="319863" y="232943"/>
                </a:lnTo>
                <a:lnTo>
                  <a:pt x="359723" y="73748"/>
                </a:lnTo>
                <a:close/>
              </a:path>
              <a:path w="1665605" h="269239">
                <a:moveTo>
                  <a:pt x="134298" y="217398"/>
                </a:moveTo>
                <a:lnTo>
                  <a:pt x="92642" y="231013"/>
                </a:lnTo>
                <a:lnTo>
                  <a:pt x="84387" y="231965"/>
                </a:lnTo>
                <a:lnTo>
                  <a:pt x="130639" y="231965"/>
                </a:lnTo>
                <a:lnTo>
                  <a:pt x="134298" y="217398"/>
                </a:lnTo>
                <a:close/>
              </a:path>
              <a:path w="1665605" h="269239">
                <a:moveTo>
                  <a:pt x="157813" y="107924"/>
                </a:moveTo>
                <a:lnTo>
                  <a:pt x="117788" y="107924"/>
                </a:lnTo>
                <a:lnTo>
                  <a:pt x="123630" y="108737"/>
                </a:lnTo>
                <a:lnTo>
                  <a:pt x="136076" y="112001"/>
                </a:lnTo>
                <a:lnTo>
                  <a:pt x="143315" y="114630"/>
                </a:lnTo>
                <a:lnTo>
                  <a:pt x="151570" y="118262"/>
                </a:lnTo>
                <a:lnTo>
                  <a:pt x="157813" y="107924"/>
                </a:lnTo>
                <a:close/>
              </a:path>
              <a:path w="1665605" h="269239">
                <a:moveTo>
                  <a:pt x="507000" y="109067"/>
                </a:moveTo>
                <a:lnTo>
                  <a:pt x="484818" y="109067"/>
                </a:lnTo>
                <a:lnTo>
                  <a:pt x="487866" y="109283"/>
                </a:lnTo>
                <a:lnTo>
                  <a:pt x="491041" y="109715"/>
                </a:lnTo>
                <a:lnTo>
                  <a:pt x="494216" y="110096"/>
                </a:lnTo>
                <a:lnTo>
                  <a:pt x="499042" y="111150"/>
                </a:lnTo>
                <a:lnTo>
                  <a:pt x="505519" y="112890"/>
                </a:lnTo>
                <a:lnTo>
                  <a:pt x="507000" y="109067"/>
                </a:lnTo>
                <a:close/>
              </a:path>
              <a:path w="1665605" h="269239">
                <a:moveTo>
                  <a:pt x="643259" y="109067"/>
                </a:moveTo>
                <a:lnTo>
                  <a:pt x="621089" y="109067"/>
                </a:lnTo>
                <a:lnTo>
                  <a:pt x="624137" y="109283"/>
                </a:lnTo>
                <a:lnTo>
                  <a:pt x="627312" y="109715"/>
                </a:lnTo>
                <a:lnTo>
                  <a:pt x="630360" y="110096"/>
                </a:lnTo>
                <a:lnTo>
                  <a:pt x="635313" y="111150"/>
                </a:lnTo>
                <a:lnTo>
                  <a:pt x="641790" y="112890"/>
                </a:lnTo>
                <a:lnTo>
                  <a:pt x="643259" y="109067"/>
                </a:lnTo>
                <a:close/>
              </a:path>
              <a:path w="1665605" h="269239">
                <a:moveTo>
                  <a:pt x="493581" y="70484"/>
                </a:moveTo>
                <a:lnTo>
                  <a:pt x="489771" y="70484"/>
                </a:lnTo>
                <a:lnTo>
                  <a:pt x="482815" y="70820"/>
                </a:lnTo>
                <a:lnTo>
                  <a:pt x="445239" y="85838"/>
                </a:lnTo>
                <a:lnTo>
                  <a:pt x="429827" y="101320"/>
                </a:lnTo>
                <a:lnTo>
                  <a:pt x="510004" y="101320"/>
                </a:lnTo>
                <a:lnTo>
                  <a:pt x="520378" y="74561"/>
                </a:lnTo>
                <a:lnTo>
                  <a:pt x="511996" y="72656"/>
                </a:lnTo>
                <a:lnTo>
                  <a:pt x="505773" y="71526"/>
                </a:lnTo>
                <a:lnTo>
                  <a:pt x="501582" y="71132"/>
                </a:lnTo>
                <a:lnTo>
                  <a:pt x="497518" y="70700"/>
                </a:lnTo>
                <a:lnTo>
                  <a:pt x="493581" y="70484"/>
                </a:lnTo>
                <a:close/>
              </a:path>
              <a:path w="1665605" h="269239">
                <a:moveTo>
                  <a:pt x="629852" y="70484"/>
                </a:moveTo>
                <a:lnTo>
                  <a:pt x="626042" y="70484"/>
                </a:lnTo>
                <a:lnTo>
                  <a:pt x="619086" y="70820"/>
                </a:lnTo>
                <a:lnTo>
                  <a:pt x="581510" y="85838"/>
                </a:lnTo>
                <a:lnTo>
                  <a:pt x="566098" y="101320"/>
                </a:lnTo>
                <a:lnTo>
                  <a:pt x="646236" y="101320"/>
                </a:lnTo>
                <a:lnTo>
                  <a:pt x="656522" y="74561"/>
                </a:lnTo>
                <a:lnTo>
                  <a:pt x="648267" y="72656"/>
                </a:lnTo>
                <a:lnTo>
                  <a:pt x="641917" y="71526"/>
                </a:lnTo>
                <a:lnTo>
                  <a:pt x="633789" y="70700"/>
                </a:lnTo>
                <a:lnTo>
                  <a:pt x="629852" y="70484"/>
                </a:lnTo>
                <a:close/>
              </a:path>
              <a:path w="1665605" h="269239">
                <a:moveTo>
                  <a:pt x="717482" y="6997"/>
                </a:moveTo>
                <a:lnTo>
                  <a:pt x="704655" y="6997"/>
                </a:lnTo>
                <a:lnTo>
                  <a:pt x="699067" y="8928"/>
                </a:lnTo>
                <a:lnTo>
                  <a:pt x="693987" y="12788"/>
                </a:lnTo>
                <a:lnTo>
                  <a:pt x="688907" y="16573"/>
                </a:lnTo>
                <a:lnTo>
                  <a:pt x="685478" y="22301"/>
                </a:lnTo>
                <a:lnTo>
                  <a:pt x="681541" y="38150"/>
                </a:lnTo>
                <a:lnTo>
                  <a:pt x="682303" y="44602"/>
                </a:lnTo>
                <a:lnTo>
                  <a:pt x="685986" y="49326"/>
                </a:lnTo>
                <a:lnTo>
                  <a:pt x="689796" y="53987"/>
                </a:lnTo>
                <a:lnTo>
                  <a:pt x="695130" y="56324"/>
                </a:lnTo>
                <a:lnTo>
                  <a:pt x="708084" y="56324"/>
                </a:lnTo>
                <a:lnTo>
                  <a:pt x="731579" y="24955"/>
                </a:lnTo>
                <a:lnTo>
                  <a:pt x="730690" y="18478"/>
                </a:lnTo>
                <a:lnTo>
                  <a:pt x="726753" y="13919"/>
                </a:lnTo>
                <a:lnTo>
                  <a:pt x="722816" y="9309"/>
                </a:lnTo>
                <a:lnTo>
                  <a:pt x="717482" y="6997"/>
                </a:lnTo>
                <a:close/>
              </a:path>
              <a:path w="1665605" h="269239">
                <a:moveTo>
                  <a:pt x="846430" y="71120"/>
                </a:moveTo>
                <a:lnTo>
                  <a:pt x="839402" y="71120"/>
                </a:lnTo>
                <a:lnTo>
                  <a:pt x="814367" y="73660"/>
                </a:lnTo>
                <a:lnTo>
                  <a:pt x="769250" y="95250"/>
                </a:lnTo>
                <a:lnTo>
                  <a:pt x="742931" y="125730"/>
                </a:lnTo>
                <a:lnTo>
                  <a:pt x="725483" y="170180"/>
                </a:lnTo>
                <a:lnTo>
                  <a:pt x="720688" y="199390"/>
                </a:lnTo>
                <a:lnTo>
                  <a:pt x="720946" y="213360"/>
                </a:lnTo>
                <a:lnTo>
                  <a:pt x="738373" y="252730"/>
                </a:lnTo>
                <a:lnTo>
                  <a:pt x="778104" y="269240"/>
                </a:lnTo>
                <a:lnTo>
                  <a:pt x="805588" y="269240"/>
                </a:lnTo>
                <a:lnTo>
                  <a:pt x="812422" y="267970"/>
                </a:lnTo>
                <a:lnTo>
                  <a:pt x="831512" y="264160"/>
                </a:lnTo>
                <a:lnTo>
                  <a:pt x="838098" y="261620"/>
                </a:lnTo>
                <a:lnTo>
                  <a:pt x="844863" y="259080"/>
                </a:lnTo>
                <a:lnTo>
                  <a:pt x="851530" y="232410"/>
                </a:lnTo>
                <a:lnTo>
                  <a:pt x="786189" y="232410"/>
                </a:lnTo>
                <a:lnTo>
                  <a:pt x="778442" y="229870"/>
                </a:lnTo>
                <a:lnTo>
                  <a:pt x="763188" y="199390"/>
                </a:lnTo>
                <a:lnTo>
                  <a:pt x="763535" y="191770"/>
                </a:lnTo>
                <a:lnTo>
                  <a:pt x="773235" y="153670"/>
                </a:lnTo>
                <a:lnTo>
                  <a:pt x="797295" y="119380"/>
                </a:lnTo>
                <a:lnTo>
                  <a:pt x="832925" y="107950"/>
                </a:lnTo>
                <a:lnTo>
                  <a:pt x="879153" y="107950"/>
                </a:lnTo>
                <a:lnTo>
                  <a:pt x="892869" y="85090"/>
                </a:lnTo>
                <a:lnTo>
                  <a:pt x="886007" y="81280"/>
                </a:lnTo>
                <a:lnTo>
                  <a:pt x="872759" y="76200"/>
                </a:lnTo>
                <a:lnTo>
                  <a:pt x="866326" y="73660"/>
                </a:lnTo>
                <a:lnTo>
                  <a:pt x="859868" y="72390"/>
                </a:lnTo>
                <a:lnTo>
                  <a:pt x="853245" y="72390"/>
                </a:lnTo>
                <a:lnTo>
                  <a:pt x="846430" y="71120"/>
                </a:lnTo>
                <a:close/>
              </a:path>
              <a:path w="1665605" h="269239">
                <a:moveTo>
                  <a:pt x="958528" y="74930"/>
                </a:moveTo>
                <a:lnTo>
                  <a:pt x="916999" y="74930"/>
                </a:lnTo>
                <a:lnTo>
                  <a:pt x="886392" y="196850"/>
                </a:lnTo>
                <a:lnTo>
                  <a:pt x="883986" y="208280"/>
                </a:lnTo>
                <a:lnTo>
                  <a:pt x="882867" y="218440"/>
                </a:lnTo>
                <a:lnTo>
                  <a:pt x="883034" y="228600"/>
                </a:lnTo>
                <a:lnTo>
                  <a:pt x="903537" y="261620"/>
                </a:lnTo>
                <a:lnTo>
                  <a:pt x="930254" y="269240"/>
                </a:lnTo>
                <a:lnTo>
                  <a:pt x="954305" y="269240"/>
                </a:lnTo>
                <a:lnTo>
                  <a:pt x="991167" y="256540"/>
                </a:lnTo>
                <a:lnTo>
                  <a:pt x="1003232" y="245110"/>
                </a:lnTo>
                <a:lnTo>
                  <a:pt x="1037733" y="245110"/>
                </a:lnTo>
                <a:lnTo>
                  <a:pt x="1040602" y="233680"/>
                </a:lnTo>
                <a:lnTo>
                  <a:pt x="939351" y="233680"/>
                </a:lnTo>
                <a:lnTo>
                  <a:pt x="931858" y="231140"/>
                </a:lnTo>
                <a:lnTo>
                  <a:pt x="928302" y="226060"/>
                </a:lnTo>
                <a:lnTo>
                  <a:pt x="926200" y="220980"/>
                </a:lnTo>
                <a:lnTo>
                  <a:pt x="925396" y="214630"/>
                </a:lnTo>
                <a:lnTo>
                  <a:pt x="925855" y="207010"/>
                </a:lnTo>
                <a:lnTo>
                  <a:pt x="927540" y="198120"/>
                </a:lnTo>
                <a:lnTo>
                  <a:pt x="958528" y="74930"/>
                </a:lnTo>
                <a:close/>
              </a:path>
              <a:path w="1665605" h="269239">
                <a:moveTo>
                  <a:pt x="1247199" y="74930"/>
                </a:moveTo>
                <a:lnTo>
                  <a:pt x="1205543" y="74930"/>
                </a:lnTo>
                <a:lnTo>
                  <a:pt x="1175063" y="196850"/>
                </a:lnTo>
                <a:lnTo>
                  <a:pt x="1172657" y="208280"/>
                </a:lnTo>
                <a:lnTo>
                  <a:pt x="1171538" y="218440"/>
                </a:lnTo>
                <a:lnTo>
                  <a:pt x="1171705" y="228600"/>
                </a:lnTo>
                <a:lnTo>
                  <a:pt x="1192081" y="261620"/>
                </a:lnTo>
                <a:lnTo>
                  <a:pt x="1218870" y="269240"/>
                </a:lnTo>
                <a:lnTo>
                  <a:pt x="1242944" y="269240"/>
                </a:lnTo>
                <a:lnTo>
                  <a:pt x="1279838" y="256540"/>
                </a:lnTo>
                <a:lnTo>
                  <a:pt x="1291776" y="245110"/>
                </a:lnTo>
                <a:lnTo>
                  <a:pt x="1326404" y="245110"/>
                </a:lnTo>
                <a:lnTo>
                  <a:pt x="1329273" y="233680"/>
                </a:lnTo>
                <a:lnTo>
                  <a:pt x="1228022" y="233680"/>
                </a:lnTo>
                <a:lnTo>
                  <a:pt x="1220529" y="231140"/>
                </a:lnTo>
                <a:lnTo>
                  <a:pt x="1216846" y="226060"/>
                </a:lnTo>
                <a:lnTo>
                  <a:pt x="1214800" y="220980"/>
                </a:lnTo>
                <a:lnTo>
                  <a:pt x="1214004" y="214630"/>
                </a:lnTo>
                <a:lnTo>
                  <a:pt x="1214470" y="207010"/>
                </a:lnTo>
                <a:lnTo>
                  <a:pt x="1216211" y="198120"/>
                </a:lnTo>
                <a:lnTo>
                  <a:pt x="1247199" y="74930"/>
                </a:lnTo>
                <a:close/>
              </a:path>
              <a:path w="1665605" h="269239">
                <a:moveTo>
                  <a:pt x="1037733" y="245110"/>
                </a:moveTo>
                <a:lnTo>
                  <a:pt x="1003232" y="245110"/>
                </a:lnTo>
                <a:lnTo>
                  <a:pt x="997263" y="266700"/>
                </a:lnTo>
                <a:lnTo>
                  <a:pt x="1032315" y="266700"/>
                </a:lnTo>
                <a:lnTo>
                  <a:pt x="1037733" y="245110"/>
                </a:lnTo>
                <a:close/>
              </a:path>
              <a:path w="1665605" h="269239">
                <a:moveTo>
                  <a:pt x="1183445" y="0"/>
                </a:moveTo>
                <a:lnTo>
                  <a:pt x="1142043" y="0"/>
                </a:lnTo>
                <a:lnTo>
                  <a:pt x="1075241" y="266700"/>
                </a:lnTo>
                <a:lnTo>
                  <a:pt x="1116643" y="266700"/>
                </a:lnTo>
                <a:lnTo>
                  <a:pt x="1183445" y="0"/>
                </a:lnTo>
                <a:close/>
              </a:path>
              <a:path w="1665605" h="269239">
                <a:moveTo>
                  <a:pt x="1326404" y="245110"/>
                </a:moveTo>
                <a:lnTo>
                  <a:pt x="1291776" y="245110"/>
                </a:lnTo>
                <a:lnTo>
                  <a:pt x="1285934" y="266700"/>
                </a:lnTo>
                <a:lnTo>
                  <a:pt x="1320986" y="266700"/>
                </a:lnTo>
                <a:lnTo>
                  <a:pt x="1326404" y="245110"/>
                </a:lnTo>
                <a:close/>
              </a:path>
              <a:path w="1665605" h="269239">
                <a:moveTo>
                  <a:pt x="1446716" y="74930"/>
                </a:moveTo>
                <a:lnTo>
                  <a:pt x="1411918" y="74930"/>
                </a:lnTo>
                <a:lnTo>
                  <a:pt x="1363912" y="266700"/>
                </a:lnTo>
                <a:lnTo>
                  <a:pt x="1405060" y="266700"/>
                </a:lnTo>
                <a:lnTo>
                  <a:pt x="1430079" y="166370"/>
                </a:lnTo>
                <a:lnTo>
                  <a:pt x="1432724" y="157480"/>
                </a:lnTo>
                <a:lnTo>
                  <a:pt x="1451256" y="121920"/>
                </a:lnTo>
                <a:lnTo>
                  <a:pt x="1480646" y="107950"/>
                </a:lnTo>
                <a:lnTo>
                  <a:pt x="1664734" y="107950"/>
                </a:lnTo>
                <a:lnTo>
                  <a:pt x="1663791" y="102870"/>
                </a:lnTo>
                <a:lnTo>
                  <a:pt x="1546919" y="102870"/>
                </a:lnTo>
                <a:lnTo>
                  <a:pt x="1546323" y="95250"/>
                </a:lnTo>
                <a:lnTo>
                  <a:pt x="1440874" y="95250"/>
                </a:lnTo>
                <a:lnTo>
                  <a:pt x="1446716" y="74930"/>
                </a:lnTo>
                <a:close/>
              </a:path>
              <a:path w="1665605" h="269239">
                <a:moveTo>
                  <a:pt x="1590777" y="107950"/>
                </a:moveTo>
                <a:lnTo>
                  <a:pt x="1495230" y="107950"/>
                </a:lnTo>
                <a:lnTo>
                  <a:pt x="1500310" y="109220"/>
                </a:lnTo>
                <a:lnTo>
                  <a:pt x="1503739" y="111760"/>
                </a:lnTo>
                <a:lnTo>
                  <a:pt x="1507041" y="113030"/>
                </a:lnTo>
                <a:lnTo>
                  <a:pt x="1509073" y="116840"/>
                </a:lnTo>
                <a:lnTo>
                  <a:pt x="1510851" y="127000"/>
                </a:lnTo>
                <a:lnTo>
                  <a:pt x="1510216" y="133350"/>
                </a:lnTo>
                <a:lnTo>
                  <a:pt x="1476942" y="266700"/>
                </a:lnTo>
                <a:lnTo>
                  <a:pt x="1518090" y="266700"/>
                </a:lnTo>
                <a:lnTo>
                  <a:pt x="1544379" y="161290"/>
                </a:lnTo>
                <a:lnTo>
                  <a:pt x="1564953" y="120650"/>
                </a:lnTo>
                <a:lnTo>
                  <a:pt x="1580986" y="110490"/>
                </a:lnTo>
                <a:lnTo>
                  <a:pt x="1590777" y="107950"/>
                </a:lnTo>
                <a:close/>
              </a:path>
              <a:path w="1665605" h="269239">
                <a:moveTo>
                  <a:pt x="1664734" y="107950"/>
                </a:moveTo>
                <a:lnTo>
                  <a:pt x="1611435" y="107950"/>
                </a:lnTo>
                <a:lnTo>
                  <a:pt x="1617912" y="110490"/>
                </a:lnTo>
                <a:lnTo>
                  <a:pt x="1621214" y="115570"/>
                </a:lnTo>
                <a:lnTo>
                  <a:pt x="1623073" y="120650"/>
                </a:lnTo>
                <a:lnTo>
                  <a:pt x="1623548" y="124460"/>
                </a:lnTo>
                <a:lnTo>
                  <a:pt x="1623609" y="127000"/>
                </a:lnTo>
                <a:lnTo>
                  <a:pt x="1623125" y="133350"/>
                </a:lnTo>
                <a:lnTo>
                  <a:pt x="1621341" y="142240"/>
                </a:lnTo>
                <a:lnTo>
                  <a:pt x="1590226" y="266700"/>
                </a:lnTo>
                <a:lnTo>
                  <a:pt x="1631247" y="266700"/>
                </a:lnTo>
                <a:lnTo>
                  <a:pt x="1661727" y="144780"/>
                </a:lnTo>
                <a:lnTo>
                  <a:pt x="1664989" y="127000"/>
                </a:lnTo>
                <a:lnTo>
                  <a:pt x="1665441" y="111760"/>
                </a:lnTo>
                <a:lnTo>
                  <a:pt x="1664734" y="107950"/>
                </a:lnTo>
                <a:close/>
              </a:path>
              <a:path w="1665605" h="269239">
                <a:moveTo>
                  <a:pt x="1080448" y="74930"/>
                </a:moveTo>
                <a:lnTo>
                  <a:pt x="1039046" y="74930"/>
                </a:lnTo>
                <a:lnTo>
                  <a:pt x="1014281" y="173990"/>
                </a:lnTo>
                <a:lnTo>
                  <a:pt x="1011592" y="182880"/>
                </a:lnTo>
                <a:lnTo>
                  <a:pt x="991929" y="218440"/>
                </a:lnTo>
                <a:lnTo>
                  <a:pt x="959323" y="233680"/>
                </a:lnTo>
                <a:lnTo>
                  <a:pt x="1040602" y="233680"/>
                </a:lnTo>
                <a:lnTo>
                  <a:pt x="1080448" y="74930"/>
                </a:lnTo>
                <a:close/>
              </a:path>
              <a:path w="1665605" h="269239">
                <a:moveTo>
                  <a:pt x="1369119" y="74930"/>
                </a:moveTo>
                <a:lnTo>
                  <a:pt x="1327590" y="74930"/>
                </a:lnTo>
                <a:lnTo>
                  <a:pt x="1302952" y="173990"/>
                </a:lnTo>
                <a:lnTo>
                  <a:pt x="1300191" y="182880"/>
                </a:lnTo>
                <a:lnTo>
                  <a:pt x="1280584" y="218440"/>
                </a:lnTo>
                <a:lnTo>
                  <a:pt x="1247992" y="233680"/>
                </a:lnTo>
                <a:lnTo>
                  <a:pt x="1329273" y="233680"/>
                </a:lnTo>
                <a:lnTo>
                  <a:pt x="1369119" y="74930"/>
                </a:lnTo>
                <a:close/>
              </a:path>
              <a:path w="1665605" h="269239">
                <a:moveTo>
                  <a:pt x="855023" y="218440"/>
                </a:moveTo>
                <a:lnTo>
                  <a:pt x="844545" y="222250"/>
                </a:lnTo>
                <a:lnTo>
                  <a:pt x="835401" y="224790"/>
                </a:lnTo>
                <a:lnTo>
                  <a:pt x="827591" y="227330"/>
                </a:lnTo>
                <a:lnTo>
                  <a:pt x="821114" y="229870"/>
                </a:lnTo>
                <a:lnTo>
                  <a:pt x="813494" y="231140"/>
                </a:lnTo>
                <a:lnTo>
                  <a:pt x="805239" y="232410"/>
                </a:lnTo>
                <a:lnTo>
                  <a:pt x="851530" y="232410"/>
                </a:lnTo>
                <a:lnTo>
                  <a:pt x="855023" y="218440"/>
                </a:lnTo>
                <a:close/>
              </a:path>
              <a:path w="1665605" h="269239">
                <a:moveTo>
                  <a:pt x="879153" y="107950"/>
                </a:moveTo>
                <a:lnTo>
                  <a:pt x="838513" y="107950"/>
                </a:lnTo>
                <a:lnTo>
                  <a:pt x="844482" y="109220"/>
                </a:lnTo>
                <a:lnTo>
                  <a:pt x="856801" y="113030"/>
                </a:lnTo>
                <a:lnTo>
                  <a:pt x="864040" y="115570"/>
                </a:lnTo>
                <a:lnTo>
                  <a:pt x="872295" y="119380"/>
                </a:lnTo>
                <a:lnTo>
                  <a:pt x="879153" y="107950"/>
                </a:lnTo>
                <a:close/>
              </a:path>
              <a:path w="1665605" h="269239">
                <a:moveTo>
                  <a:pt x="1611816" y="71120"/>
                </a:moveTo>
                <a:lnTo>
                  <a:pt x="1602054" y="71120"/>
                </a:lnTo>
                <a:lnTo>
                  <a:pt x="1573462" y="78740"/>
                </a:lnTo>
                <a:lnTo>
                  <a:pt x="1565510" y="83820"/>
                </a:lnTo>
                <a:lnTo>
                  <a:pt x="1558428" y="88900"/>
                </a:lnTo>
                <a:lnTo>
                  <a:pt x="1552227" y="95250"/>
                </a:lnTo>
                <a:lnTo>
                  <a:pt x="1546919" y="102870"/>
                </a:lnTo>
                <a:lnTo>
                  <a:pt x="1663791" y="102870"/>
                </a:lnTo>
                <a:lnTo>
                  <a:pt x="1627056" y="72390"/>
                </a:lnTo>
                <a:lnTo>
                  <a:pt x="1611816" y="71120"/>
                </a:lnTo>
                <a:close/>
              </a:path>
              <a:path w="1665605" h="269239">
                <a:moveTo>
                  <a:pt x="1509354" y="71120"/>
                </a:moveTo>
                <a:lnTo>
                  <a:pt x="1490531" y="71120"/>
                </a:lnTo>
                <a:lnTo>
                  <a:pt x="1482403" y="72390"/>
                </a:lnTo>
                <a:lnTo>
                  <a:pt x="1466528" y="77470"/>
                </a:lnTo>
                <a:lnTo>
                  <a:pt x="1459035" y="80010"/>
                </a:lnTo>
                <a:lnTo>
                  <a:pt x="1452050" y="85090"/>
                </a:lnTo>
                <a:lnTo>
                  <a:pt x="1447478" y="87630"/>
                </a:lnTo>
                <a:lnTo>
                  <a:pt x="1443795" y="91440"/>
                </a:lnTo>
                <a:lnTo>
                  <a:pt x="1440874" y="95250"/>
                </a:lnTo>
                <a:lnTo>
                  <a:pt x="1546323" y="95250"/>
                </a:lnTo>
                <a:lnTo>
                  <a:pt x="1518979" y="73660"/>
                </a:lnTo>
                <a:lnTo>
                  <a:pt x="1509354" y="71120"/>
                </a:lnTo>
                <a:close/>
              </a:path>
            </a:pathLst>
          </a:custGeom>
          <a:solidFill>
            <a:srgbClr val="131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52397" y="5371363"/>
            <a:ext cx="1578559" cy="27038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09093" y="5371363"/>
            <a:ext cx="2719139" cy="2703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995315" y="5369573"/>
            <a:ext cx="2473284" cy="34917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7778280" y="6179604"/>
            <a:ext cx="1066165" cy="339725"/>
          </a:xfrm>
          <a:custGeom>
            <a:avLst/>
            <a:gdLst/>
            <a:ahLst/>
            <a:cxnLst/>
            <a:rect l="l" t="t" r="r" b="b"/>
            <a:pathLst>
              <a:path w="1066165" h="339725">
                <a:moveTo>
                  <a:pt x="327285" y="99466"/>
                </a:moveTo>
                <a:lnTo>
                  <a:pt x="273329" y="99466"/>
                </a:lnTo>
                <a:lnTo>
                  <a:pt x="280085" y="101688"/>
                </a:lnTo>
                <a:lnTo>
                  <a:pt x="283718" y="106133"/>
                </a:lnTo>
                <a:lnTo>
                  <a:pt x="285796" y="110288"/>
                </a:lnTo>
                <a:lnTo>
                  <a:pt x="286585" y="116084"/>
                </a:lnTo>
                <a:lnTo>
                  <a:pt x="286082" y="123518"/>
                </a:lnTo>
                <a:lnTo>
                  <a:pt x="284289" y="132588"/>
                </a:lnTo>
                <a:lnTo>
                  <a:pt x="282829" y="138455"/>
                </a:lnTo>
                <a:lnTo>
                  <a:pt x="256946" y="139509"/>
                </a:lnTo>
                <a:lnTo>
                  <a:pt x="235436" y="141078"/>
                </a:lnTo>
                <a:lnTo>
                  <a:pt x="184835" y="156349"/>
                </a:lnTo>
                <a:lnTo>
                  <a:pt x="155605" y="187476"/>
                </a:lnTo>
                <a:lnTo>
                  <a:pt x="148250" y="219795"/>
                </a:lnTo>
                <a:lnTo>
                  <a:pt x="148926" y="227765"/>
                </a:lnTo>
                <a:lnTo>
                  <a:pt x="176088" y="258486"/>
                </a:lnTo>
                <a:lnTo>
                  <a:pt x="200291" y="262242"/>
                </a:lnTo>
                <a:lnTo>
                  <a:pt x="208261" y="262018"/>
                </a:lnTo>
                <a:lnTo>
                  <a:pt x="246845" y="251245"/>
                </a:lnTo>
                <a:lnTo>
                  <a:pt x="266776" y="233324"/>
                </a:lnTo>
                <a:lnTo>
                  <a:pt x="299668" y="233324"/>
                </a:lnTo>
                <a:lnTo>
                  <a:pt x="301394" y="226428"/>
                </a:lnTo>
                <a:lnTo>
                  <a:pt x="203555" y="226428"/>
                </a:lnTo>
                <a:lnTo>
                  <a:pt x="197713" y="224777"/>
                </a:lnTo>
                <a:lnTo>
                  <a:pt x="190995" y="218160"/>
                </a:lnTo>
                <a:lnTo>
                  <a:pt x="190258" y="212699"/>
                </a:lnTo>
                <a:lnTo>
                  <a:pt x="192151" y="205105"/>
                </a:lnTo>
                <a:lnTo>
                  <a:pt x="228517" y="175255"/>
                </a:lnTo>
                <a:lnTo>
                  <a:pt x="274205" y="171500"/>
                </a:lnTo>
                <a:lnTo>
                  <a:pt x="315144" y="171500"/>
                </a:lnTo>
                <a:lnTo>
                  <a:pt x="324904" y="132511"/>
                </a:lnTo>
                <a:lnTo>
                  <a:pt x="327833" y="116211"/>
                </a:lnTo>
                <a:lnTo>
                  <a:pt x="327798" y="101657"/>
                </a:lnTo>
                <a:lnTo>
                  <a:pt x="327285" y="99466"/>
                </a:lnTo>
                <a:close/>
              </a:path>
              <a:path w="1066165" h="339725">
                <a:moveTo>
                  <a:pt x="43053" y="66751"/>
                </a:moveTo>
                <a:lnTo>
                  <a:pt x="0" y="66751"/>
                </a:lnTo>
                <a:lnTo>
                  <a:pt x="24892" y="258991"/>
                </a:lnTo>
                <a:lnTo>
                  <a:pt x="65760" y="258991"/>
                </a:lnTo>
                <a:lnTo>
                  <a:pt x="100561" y="203784"/>
                </a:lnTo>
                <a:lnTo>
                  <a:pt x="58140" y="203784"/>
                </a:lnTo>
                <a:lnTo>
                  <a:pt x="57569" y="195414"/>
                </a:lnTo>
                <a:lnTo>
                  <a:pt x="56812" y="187476"/>
                </a:lnTo>
                <a:lnTo>
                  <a:pt x="55981" y="180771"/>
                </a:lnTo>
                <a:lnTo>
                  <a:pt x="43053" y="66751"/>
                </a:lnTo>
                <a:close/>
              </a:path>
              <a:path w="1066165" h="339725">
                <a:moveTo>
                  <a:pt x="299668" y="233324"/>
                </a:moveTo>
                <a:lnTo>
                  <a:pt x="266776" y="233324"/>
                </a:lnTo>
                <a:lnTo>
                  <a:pt x="260845" y="258991"/>
                </a:lnTo>
                <a:lnTo>
                  <a:pt x="293243" y="258991"/>
                </a:lnTo>
                <a:lnTo>
                  <a:pt x="299668" y="233324"/>
                </a:lnTo>
                <a:close/>
              </a:path>
              <a:path w="1066165" h="339725">
                <a:moveTo>
                  <a:pt x="315144" y="171500"/>
                </a:moveTo>
                <a:lnTo>
                  <a:pt x="274205" y="171500"/>
                </a:lnTo>
                <a:lnTo>
                  <a:pt x="272415" y="178904"/>
                </a:lnTo>
                <a:lnTo>
                  <a:pt x="268740" y="190110"/>
                </a:lnTo>
                <a:lnTo>
                  <a:pt x="241320" y="219795"/>
                </a:lnTo>
                <a:lnTo>
                  <a:pt x="211848" y="226428"/>
                </a:lnTo>
                <a:lnTo>
                  <a:pt x="301394" y="226428"/>
                </a:lnTo>
                <a:lnTo>
                  <a:pt x="315144" y="171500"/>
                </a:lnTo>
                <a:close/>
              </a:path>
              <a:path w="1066165" h="339725">
                <a:moveTo>
                  <a:pt x="186944" y="66751"/>
                </a:moveTo>
                <a:lnTo>
                  <a:pt x="141528" y="66751"/>
                </a:lnTo>
                <a:lnTo>
                  <a:pt x="73254" y="178130"/>
                </a:lnTo>
                <a:lnTo>
                  <a:pt x="58140" y="203784"/>
                </a:lnTo>
                <a:lnTo>
                  <a:pt x="100561" y="203784"/>
                </a:lnTo>
                <a:lnTo>
                  <a:pt x="186944" y="66751"/>
                </a:lnTo>
                <a:close/>
              </a:path>
              <a:path w="1066165" h="339725">
                <a:moveTo>
                  <a:pt x="270370" y="63817"/>
                </a:moveTo>
                <a:lnTo>
                  <a:pt x="225922" y="70979"/>
                </a:lnTo>
                <a:lnTo>
                  <a:pt x="198424" y="81559"/>
                </a:lnTo>
                <a:lnTo>
                  <a:pt x="203796" y="116154"/>
                </a:lnTo>
                <a:lnTo>
                  <a:pt x="213619" y="111991"/>
                </a:lnTo>
                <a:lnTo>
                  <a:pt x="222496" y="108473"/>
                </a:lnTo>
                <a:lnTo>
                  <a:pt x="263448" y="99466"/>
                </a:lnTo>
                <a:lnTo>
                  <a:pt x="327285" y="99466"/>
                </a:lnTo>
                <a:lnTo>
                  <a:pt x="325146" y="90331"/>
                </a:lnTo>
                <a:lnTo>
                  <a:pt x="319532" y="80746"/>
                </a:lnTo>
                <a:lnTo>
                  <a:pt x="311209" y="73338"/>
                </a:lnTo>
                <a:lnTo>
                  <a:pt x="300242" y="68048"/>
                </a:lnTo>
                <a:lnTo>
                  <a:pt x="286629" y="64874"/>
                </a:lnTo>
                <a:lnTo>
                  <a:pt x="270370" y="63817"/>
                </a:lnTo>
                <a:close/>
              </a:path>
              <a:path w="1066165" h="339725">
                <a:moveTo>
                  <a:pt x="418744" y="66751"/>
                </a:moveTo>
                <a:lnTo>
                  <a:pt x="382778" y="66751"/>
                </a:lnTo>
                <a:lnTo>
                  <a:pt x="334670" y="258991"/>
                </a:lnTo>
                <a:lnTo>
                  <a:pt x="376097" y="258991"/>
                </a:lnTo>
                <a:lnTo>
                  <a:pt x="401332" y="158064"/>
                </a:lnTo>
                <a:lnTo>
                  <a:pt x="403504" y="149491"/>
                </a:lnTo>
                <a:lnTo>
                  <a:pt x="425577" y="117043"/>
                </a:lnTo>
                <a:lnTo>
                  <a:pt x="455968" y="102069"/>
                </a:lnTo>
                <a:lnTo>
                  <a:pt x="487202" y="102069"/>
                </a:lnTo>
                <a:lnTo>
                  <a:pt x="490197" y="94322"/>
                </a:lnTo>
                <a:lnTo>
                  <a:pt x="410019" y="94322"/>
                </a:lnTo>
                <a:lnTo>
                  <a:pt x="418744" y="66751"/>
                </a:lnTo>
                <a:close/>
              </a:path>
              <a:path w="1066165" h="339725">
                <a:moveTo>
                  <a:pt x="560285" y="66751"/>
                </a:moveTo>
                <a:lnTo>
                  <a:pt x="519023" y="66751"/>
                </a:lnTo>
                <a:lnTo>
                  <a:pt x="470916" y="258991"/>
                </a:lnTo>
                <a:lnTo>
                  <a:pt x="512178" y="258991"/>
                </a:lnTo>
                <a:lnTo>
                  <a:pt x="560285" y="66751"/>
                </a:lnTo>
                <a:close/>
              </a:path>
              <a:path w="1066165" h="339725">
                <a:moveTo>
                  <a:pt x="487202" y="102069"/>
                </a:moveTo>
                <a:lnTo>
                  <a:pt x="465086" y="102069"/>
                </a:lnTo>
                <a:lnTo>
                  <a:pt x="468096" y="102285"/>
                </a:lnTo>
                <a:lnTo>
                  <a:pt x="471246" y="102717"/>
                </a:lnTo>
                <a:lnTo>
                  <a:pt x="474383" y="103098"/>
                </a:lnTo>
                <a:lnTo>
                  <a:pt x="479221" y="104152"/>
                </a:lnTo>
                <a:lnTo>
                  <a:pt x="485724" y="105892"/>
                </a:lnTo>
                <a:lnTo>
                  <a:pt x="487202" y="102069"/>
                </a:lnTo>
                <a:close/>
              </a:path>
              <a:path w="1066165" h="339725">
                <a:moveTo>
                  <a:pt x="473824" y="63487"/>
                </a:moveTo>
                <a:lnTo>
                  <a:pt x="470027" y="63487"/>
                </a:lnTo>
                <a:lnTo>
                  <a:pt x="463073" y="63823"/>
                </a:lnTo>
                <a:lnTo>
                  <a:pt x="425438" y="78841"/>
                </a:lnTo>
                <a:lnTo>
                  <a:pt x="410019" y="94322"/>
                </a:lnTo>
                <a:lnTo>
                  <a:pt x="490197" y="94322"/>
                </a:lnTo>
                <a:lnTo>
                  <a:pt x="500545" y="67564"/>
                </a:lnTo>
                <a:lnTo>
                  <a:pt x="492188" y="65659"/>
                </a:lnTo>
                <a:lnTo>
                  <a:pt x="485952" y="64528"/>
                </a:lnTo>
                <a:lnTo>
                  <a:pt x="481825" y="64135"/>
                </a:lnTo>
                <a:lnTo>
                  <a:pt x="477761" y="63703"/>
                </a:lnTo>
                <a:lnTo>
                  <a:pt x="473824" y="63487"/>
                </a:lnTo>
                <a:close/>
              </a:path>
              <a:path w="1066165" h="339725">
                <a:moveTo>
                  <a:pt x="561479" y="0"/>
                </a:moveTo>
                <a:lnTo>
                  <a:pt x="548678" y="0"/>
                </a:lnTo>
                <a:lnTo>
                  <a:pt x="543026" y="1930"/>
                </a:lnTo>
                <a:lnTo>
                  <a:pt x="537984" y="5791"/>
                </a:lnTo>
                <a:lnTo>
                  <a:pt x="532942" y="9575"/>
                </a:lnTo>
                <a:lnTo>
                  <a:pt x="529463" y="15303"/>
                </a:lnTo>
                <a:lnTo>
                  <a:pt x="527570" y="22948"/>
                </a:lnTo>
                <a:lnTo>
                  <a:pt x="525449" y="31153"/>
                </a:lnTo>
                <a:lnTo>
                  <a:pt x="526262" y="37604"/>
                </a:lnTo>
                <a:lnTo>
                  <a:pt x="530009" y="42329"/>
                </a:lnTo>
                <a:lnTo>
                  <a:pt x="533806" y="46990"/>
                </a:lnTo>
                <a:lnTo>
                  <a:pt x="539153" y="49326"/>
                </a:lnTo>
                <a:lnTo>
                  <a:pt x="552018" y="49326"/>
                </a:lnTo>
                <a:lnTo>
                  <a:pt x="575589" y="17957"/>
                </a:lnTo>
                <a:lnTo>
                  <a:pt x="574662" y="11480"/>
                </a:lnTo>
                <a:lnTo>
                  <a:pt x="570699" y="6921"/>
                </a:lnTo>
                <a:lnTo>
                  <a:pt x="566737" y="2311"/>
                </a:lnTo>
                <a:lnTo>
                  <a:pt x="561479" y="0"/>
                </a:lnTo>
                <a:close/>
              </a:path>
              <a:path w="1066165" h="339725">
                <a:moveTo>
                  <a:pt x="678053" y="63487"/>
                </a:moveTo>
                <a:lnTo>
                  <a:pt x="630364" y="75704"/>
                </a:lnTo>
                <a:lnTo>
                  <a:pt x="592594" y="110210"/>
                </a:lnTo>
                <a:lnTo>
                  <a:pt x="573578" y="147933"/>
                </a:lnTo>
                <a:lnTo>
                  <a:pt x="564983" y="191538"/>
                </a:lnTo>
                <a:lnTo>
                  <a:pt x="565427" y="204442"/>
                </a:lnTo>
                <a:lnTo>
                  <a:pt x="583680" y="243955"/>
                </a:lnTo>
                <a:lnTo>
                  <a:pt x="625041" y="261509"/>
                </a:lnTo>
                <a:lnTo>
                  <a:pt x="638340" y="262242"/>
                </a:lnTo>
                <a:lnTo>
                  <a:pt x="647441" y="262058"/>
                </a:lnTo>
                <a:lnTo>
                  <a:pt x="687354" y="255282"/>
                </a:lnTo>
                <a:lnTo>
                  <a:pt x="711119" y="225285"/>
                </a:lnTo>
                <a:lnTo>
                  <a:pt x="645261" y="225285"/>
                </a:lnTo>
                <a:lnTo>
                  <a:pt x="634252" y="224432"/>
                </a:lnTo>
                <a:lnTo>
                  <a:pt x="606737" y="195586"/>
                </a:lnTo>
                <a:lnTo>
                  <a:pt x="606731" y="185799"/>
                </a:lnTo>
                <a:lnTo>
                  <a:pt x="608545" y="174828"/>
                </a:lnTo>
                <a:lnTo>
                  <a:pt x="731774" y="174828"/>
                </a:lnTo>
                <a:lnTo>
                  <a:pt x="737146" y="152857"/>
                </a:lnTo>
                <a:lnTo>
                  <a:pt x="739710" y="140269"/>
                </a:lnTo>
                <a:lnTo>
                  <a:pt x="739802" y="139344"/>
                </a:lnTo>
                <a:lnTo>
                  <a:pt x="618642" y="139344"/>
                </a:lnTo>
                <a:lnTo>
                  <a:pt x="621771" y="132215"/>
                </a:lnTo>
                <a:lnTo>
                  <a:pt x="654226" y="102639"/>
                </a:lnTo>
                <a:lnTo>
                  <a:pt x="672198" y="99466"/>
                </a:lnTo>
                <a:lnTo>
                  <a:pt x="736828" y="99466"/>
                </a:lnTo>
                <a:lnTo>
                  <a:pt x="736127" y="97209"/>
                </a:lnTo>
                <a:lnTo>
                  <a:pt x="700781" y="66374"/>
                </a:lnTo>
                <a:lnTo>
                  <a:pt x="690002" y="64209"/>
                </a:lnTo>
                <a:lnTo>
                  <a:pt x="678053" y="63487"/>
                </a:lnTo>
                <a:close/>
              </a:path>
              <a:path w="1066165" h="339725">
                <a:moveTo>
                  <a:pt x="715251" y="208686"/>
                </a:moveTo>
                <a:lnTo>
                  <a:pt x="674560" y="222364"/>
                </a:lnTo>
                <a:lnTo>
                  <a:pt x="645261" y="225285"/>
                </a:lnTo>
                <a:lnTo>
                  <a:pt x="711119" y="225285"/>
                </a:lnTo>
                <a:lnTo>
                  <a:pt x="715251" y="208686"/>
                </a:lnTo>
                <a:close/>
              </a:path>
              <a:path w="1066165" h="339725">
                <a:moveTo>
                  <a:pt x="736828" y="99466"/>
                </a:moveTo>
                <a:lnTo>
                  <a:pt x="680720" y="99466"/>
                </a:lnTo>
                <a:lnTo>
                  <a:pt x="687006" y="101168"/>
                </a:lnTo>
                <a:lnTo>
                  <a:pt x="691083" y="104597"/>
                </a:lnTo>
                <a:lnTo>
                  <a:pt x="695210" y="107950"/>
                </a:lnTo>
                <a:lnTo>
                  <a:pt x="697750" y="113030"/>
                </a:lnTo>
                <a:lnTo>
                  <a:pt x="699521" y="125307"/>
                </a:lnTo>
                <a:lnTo>
                  <a:pt x="699632" y="128397"/>
                </a:lnTo>
                <a:lnTo>
                  <a:pt x="699439" y="133108"/>
                </a:lnTo>
                <a:lnTo>
                  <a:pt x="697915" y="139344"/>
                </a:lnTo>
                <a:lnTo>
                  <a:pt x="739802" y="139344"/>
                </a:lnTo>
                <a:lnTo>
                  <a:pt x="740891" y="128397"/>
                </a:lnTo>
                <a:lnTo>
                  <a:pt x="740687" y="117238"/>
                </a:lnTo>
                <a:lnTo>
                  <a:pt x="739101" y="106794"/>
                </a:lnTo>
                <a:lnTo>
                  <a:pt x="736828" y="99466"/>
                </a:lnTo>
                <a:close/>
              </a:path>
              <a:path w="1066165" h="339725">
                <a:moveTo>
                  <a:pt x="825614" y="299364"/>
                </a:moveTo>
                <a:lnTo>
                  <a:pt x="816825" y="334187"/>
                </a:lnTo>
                <a:lnTo>
                  <a:pt x="824103" y="336257"/>
                </a:lnTo>
                <a:lnTo>
                  <a:pt x="829767" y="337616"/>
                </a:lnTo>
                <a:lnTo>
                  <a:pt x="837857" y="338912"/>
                </a:lnTo>
                <a:lnTo>
                  <a:pt x="842594" y="339242"/>
                </a:lnTo>
                <a:lnTo>
                  <a:pt x="848080" y="339242"/>
                </a:lnTo>
                <a:lnTo>
                  <a:pt x="888152" y="328014"/>
                </a:lnTo>
                <a:lnTo>
                  <a:pt x="915203" y="302945"/>
                </a:lnTo>
                <a:lnTo>
                  <a:pt x="846099" y="302945"/>
                </a:lnTo>
                <a:lnTo>
                  <a:pt x="842899" y="302717"/>
                </a:lnTo>
                <a:lnTo>
                  <a:pt x="839863" y="302285"/>
                </a:lnTo>
                <a:lnTo>
                  <a:pt x="836828" y="301904"/>
                </a:lnTo>
                <a:lnTo>
                  <a:pt x="832065" y="300926"/>
                </a:lnTo>
                <a:lnTo>
                  <a:pt x="825614" y="299364"/>
                </a:lnTo>
                <a:close/>
              </a:path>
              <a:path w="1066165" h="339725">
                <a:moveTo>
                  <a:pt x="921486" y="66751"/>
                </a:moveTo>
                <a:lnTo>
                  <a:pt x="886167" y="66751"/>
                </a:lnTo>
                <a:lnTo>
                  <a:pt x="881276" y="86224"/>
                </a:lnTo>
                <a:lnTo>
                  <a:pt x="905954" y="250850"/>
                </a:lnTo>
                <a:lnTo>
                  <a:pt x="891298" y="273723"/>
                </a:lnTo>
                <a:lnTo>
                  <a:pt x="860450" y="301853"/>
                </a:lnTo>
                <a:lnTo>
                  <a:pt x="855218" y="302945"/>
                </a:lnTo>
                <a:lnTo>
                  <a:pt x="915203" y="302945"/>
                </a:lnTo>
                <a:lnTo>
                  <a:pt x="919199" y="297913"/>
                </a:lnTo>
                <a:lnTo>
                  <a:pt x="924748" y="290186"/>
                </a:lnTo>
                <a:lnTo>
                  <a:pt x="930122" y="281940"/>
                </a:lnTo>
                <a:lnTo>
                  <a:pt x="980762" y="201523"/>
                </a:lnTo>
                <a:lnTo>
                  <a:pt x="938453" y="201523"/>
                </a:lnTo>
                <a:lnTo>
                  <a:pt x="938248" y="198920"/>
                </a:lnTo>
                <a:lnTo>
                  <a:pt x="937776" y="194005"/>
                </a:lnTo>
                <a:lnTo>
                  <a:pt x="937044" y="187224"/>
                </a:lnTo>
                <a:lnTo>
                  <a:pt x="936498" y="182422"/>
                </a:lnTo>
                <a:lnTo>
                  <a:pt x="935736" y="176301"/>
                </a:lnTo>
                <a:lnTo>
                  <a:pt x="921486" y="66751"/>
                </a:lnTo>
                <a:close/>
              </a:path>
              <a:path w="1066165" h="339725">
                <a:moveTo>
                  <a:pt x="825131" y="101739"/>
                </a:moveTo>
                <a:lnTo>
                  <a:pt x="783704" y="101739"/>
                </a:lnTo>
                <a:lnTo>
                  <a:pt x="759416" y="199072"/>
                </a:lnTo>
                <a:lnTo>
                  <a:pt x="757249" y="209852"/>
                </a:lnTo>
                <a:lnTo>
                  <a:pt x="756586" y="217131"/>
                </a:lnTo>
                <a:lnTo>
                  <a:pt x="756475" y="222338"/>
                </a:lnTo>
                <a:lnTo>
                  <a:pt x="756759" y="228450"/>
                </a:lnTo>
                <a:lnTo>
                  <a:pt x="781878" y="258899"/>
                </a:lnTo>
                <a:lnTo>
                  <a:pt x="803567" y="262242"/>
                </a:lnTo>
                <a:lnTo>
                  <a:pt x="809256" y="262242"/>
                </a:lnTo>
                <a:lnTo>
                  <a:pt x="847422" y="226263"/>
                </a:lnTo>
                <a:lnTo>
                  <a:pt x="807351" y="226263"/>
                </a:lnTo>
                <a:lnTo>
                  <a:pt x="803046" y="224447"/>
                </a:lnTo>
                <a:lnTo>
                  <a:pt x="800544" y="220814"/>
                </a:lnTo>
                <a:lnTo>
                  <a:pt x="798055" y="217131"/>
                </a:lnTo>
                <a:lnTo>
                  <a:pt x="797941" y="210693"/>
                </a:lnTo>
                <a:lnTo>
                  <a:pt x="825131" y="101739"/>
                </a:lnTo>
                <a:close/>
              </a:path>
              <a:path w="1066165" h="339725">
                <a:moveTo>
                  <a:pt x="849299" y="218694"/>
                </a:moveTo>
                <a:lnTo>
                  <a:pt x="838504" y="222338"/>
                </a:lnTo>
                <a:lnTo>
                  <a:pt x="830846" y="224510"/>
                </a:lnTo>
                <a:lnTo>
                  <a:pt x="821842" y="225920"/>
                </a:lnTo>
                <a:lnTo>
                  <a:pt x="817562" y="226263"/>
                </a:lnTo>
                <a:lnTo>
                  <a:pt x="847422" y="226263"/>
                </a:lnTo>
                <a:lnTo>
                  <a:pt x="849299" y="218694"/>
                </a:lnTo>
                <a:close/>
              </a:path>
              <a:path w="1066165" h="339725">
                <a:moveTo>
                  <a:pt x="1065631" y="66751"/>
                </a:moveTo>
                <a:lnTo>
                  <a:pt x="1020051" y="66751"/>
                </a:lnTo>
                <a:lnTo>
                  <a:pt x="954938" y="173443"/>
                </a:lnTo>
                <a:lnTo>
                  <a:pt x="950800" y="180370"/>
                </a:lnTo>
                <a:lnTo>
                  <a:pt x="946748" y="187224"/>
                </a:lnTo>
                <a:lnTo>
                  <a:pt x="942763" y="194043"/>
                </a:lnTo>
                <a:lnTo>
                  <a:pt x="938453" y="201523"/>
                </a:lnTo>
                <a:lnTo>
                  <a:pt x="980762" y="201523"/>
                </a:lnTo>
                <a:lnTo>
                  <a:pt x="1065631" y="66751"/>
                </a:lnTo>
                <a:close/>
              </a:path>
              <a:path w="1066165" h="339725">
                <a:moveTo>
                  <a:pt x="844257" y="25400"/>
                </a:moveTo>
                <a:lnTo>
                  <a:pt x="814959" y="25400"/>
                </a:lnTo>
                <a:lnTo>
                  <a:pt x="793788" y="65519"/>
                </a:lnTo>
                <a:lnTo>
                  <a:pt x="764743" y="76428"/>
                </a:lnTo>
                <a:lnTo>
                  <a:pt x="758304" y="101739"/>
                </a:lnTo>
                <a:lnTo>
                  <a:pt x="877379" y="101739"/>
                </a:lnTo>
                <a:lnTo>
                  <a:pt x="881276" y="86224"/>
                </a:lnTo>
                <a:lnTo>
                  <a:pt x="878357" y="66751"/>
                </a:lnTo>
                <a:lnTo>
                  <a:pt x="833920" y="66751"/>
                </a:lnTo>
                <a:lnTo>
                  <a:pt x="844257" y="25400"/>
                </a:lnTo>
                <a:close/>
              </a:path>
              <a:path w="1066165" h="339725">
                <a:moveTo>
                  <a:pt x="886167" y="66751"/>
                </a:moveTo>
                <a:lnTo>
                  <a:pt x="878357" y="66751"/>
                </a:lnTo>
                <a:lnTo>
                  <a:pt x="881276" y="86224"/>
                </a:lnTo>
                <a:lnTo>
                  <a:pt x="886167" y="66751"/>
                </a:lnTo>
                <a:close/>
              </a:path>
            </a:pathLst>
          </a:custGeom>
          <a:solidFill>
            <a:srgbClr val="131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320092" y="6171971"/>
            <a:ext cx="2432323" cy="34671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815058" y="6571513"/>
            <a:ext cx="1826895" cy="34738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770486" y="6971563"/>
            <a:ext cx="2024553" cy="34738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721942" y="4491584"/>
            <a:ext cx="8903970" cy="32289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210185">
              <a:lnSpc>
                <a:spcPts val="3080"/>
              </a:lnSpc>
              <a:spcBef>
                <a:spcPts val="340"/>
              </a:spcBef>
              <a:tabLst>
                <a:tab pos="5487670" algn="l"/>
              </a:tabLst>
            </a:pP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When </a:t>
            </a:r>
            <a:r>
              <a:rPr sz="2700" i="1" spc="65" dirty="0">
                <a:solidFill>
                  <a:srgbClr val="131313"/>
                </a:solidFill>
                <a:latin typeface="Arial"/>
                <a:cs typeface="Arial"/>
              </a:rPr>
              <a:t>implementing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 interactive </a:t>
            </a:r>
            <a:r>
              <a:rPr sz="2700" i="1" spc="-20" dirty="0">
                <a:solidFill>
                  <a:srgbClr val="131313"/>
                </a:solidFill>
                <a:latin typeface="Arial"/>
                <a:cs typeface="Arial"/>
              </a:rPr>
              <a:t>quizzes,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spc="114" dirty="0">
                <a:solidFill>
                  <a:srgbClr val="131313"/>
                </a:solidFill>
                <a:latin typeface="Arial"/>
                <a:cs typeface="Arial"/>
              </a:rPr>
              <a:t>it</a:t>
            </a:r>
            <a:r>
              <a:rPr sz="2700" i="1" spc="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is essential </a:t>
            </a:r>
            <a:r>
              <a:rPr sz="2700" i="1" spc="95" dirty="0">
                <a:solidFill>
                  <a:srgbClr val="131313"/>
                </a:solidFill>
                <a:latin typeface="Arial"/>
                <a:cs typeface="Arial"/>
              </a:rPr>
              <a:t>to 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align</a:t>
            </a:r>
            <a:r>
              <a:rPr sz="2700" i="1" spc="-2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spc="105" dirty="0">
                <a:solidFill>
                  <a:srgbClr val="131313"/>
                </a:solidFill>
                <a:latin typeface="Arial"/>
                <a:cs typeface="Arial"/>
              </a:rPr>
              <a:t>them</a:t>
            </a:r>
            <a:r>
              <a:rPr sz="2700" i="1" spc="-2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spc="80" dirty="0">
                <a:solidFill>
                  <a:srgbClr val="131313"/>
                </a:solidFill>
                <a:latin typeface="Arial"/>
                <a:cs typeface="Arial"/>
              </a:rPr>
              <a:t>with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	</a:t>
            </a:r>
            <a:r>
              <a:rPr sz="2700" i="1" spc="-25" dirty="0">
                <a:solidFill>
                  <a:srgbClr val="131313"/>
                </a:solidFill>
                <a:latin typeface="Arial"/>
                <a:cs typeface="Arial"/>
              </a:rPr>
              <a:t>and</a:t>
            </a:r>
            <a:endParaRPr sz="2700" dirty="0">
              <a:latin typeface="Arial"/>
              <a:cs typeface="Arial"/>
            </a:endParaRPr>
          </a:p>
          <a:p>
            <a:pPr marL="12700" marR="363855" indent="1555115">
              <a:lnSpc>
                <a:spcPts val="3150"/>
              </a:lnSpc>
              <a:spcBef>
                <a:spcPts val="10"/>
              </a:spcBef>
              <a:tabLst>
                <a:tab pos="4552315" algn="l"/>
                <a:tab pos="7770495" algn="l"/>
              </a:tabLst>
            </a:pPr>
            <a:r>
              <a:rPr sz="2700" i="1" spc="-50" dirty="0">
                <a:solidFill>
                  <a:srgbClr val="131313"/>
                </a:solidFill>
                <a:latin typeface="Arial"/>
                <a:cs typeface="Arial"/>
              </a:rPr>
              <a:t>.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	</a:t>
            </a:r>
            <a:r>
              <a:rPr sz="2700" i="1" spc="-25" dirty="0">
                <a:solidFill>
                  <a:srgbClr val="131313"/>
                </a:solidFill>
                <a:latin typeface="Arial"/>
                <a:cs typeface="Arial"/>
              </a:rPr>
              <a:t>and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	</a:t>
            </a:r>
            <a:r>
              <a:rPr sz="2700" i="1" spc="-25" dirty="0">
                <a:solidFill>
                  <a:srgbClr val="131313"/>
                </a:solidFill>
                <a:latin typeface="Arial"/>
                <a:cs typeface="Arial"/>
              </a:rPr>
              <a:t>are 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crucial</a:t>
            </a:r>
            <a:r>
              <a:rPr sz="2700" i="1" spc="6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spc="125" dirty="0">
                <a:solidFill>
                  <a:srgbClr val="131313"/>
                </a:solidFill>
                <a:latin typeface="Arial"/>
                <a:cs typeface="Arial"/>
              </a:rPr>
              <a:t>for</a:t>
            </a:r>
            <a:r>
              <a:rPr sz="2700" i="1" spc="6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a</a:t>
            </a:r>
            <a:r>
              <a:rPr sz="2700" i="1" spc="6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positive</a:t>
            </a:r>
            <a:r>
              <a:rPr sz="2700" i="1" spc="6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learning</a:t>
            </a:r>
            <a:r>
              <a:rPr sz="2700" i="1" spc="6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experience.</a:t>
            </a:r>
            <a:r>
              <a:rPr sz="2700" i="1" spc="6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spc="40" dirty="0">
                <a:solidFill>
                  <a:srgbClr val="131313"/>
                </a:solidFill>
                <a:latin typeface="Arial"/>
                <a:cs typeface="Arial"/>
              </a:rPr>
              <a:t>Furthermore,</a:t>
            </a:r>
            <a:endParaRPr sz="2700" dirty="0">
              <a:latin typeface="Arial"/>
              <a:cs typeface="Arial"/>
            </a:endParaRPr>
          </a:p>
          <a:p>
            <a:pPr marL="12700" marR="5080" indent="1131570">
              <a:lnSpc>
                <a:spcPts val="3150"/>
              </a:lnSpc>
              <a:tabLst>
                <a:tab pos="7098030" algn="l"/>
              </a:tabLst>
            </a:pPr>
            <a:r>
              <a:rPr sz="2700" i="1" spc="80" dirty="0">
                <a:solidFill>
                  <a:srgbClr val="131313"/>
                </a:solidFill>
                <a:latin typeface="Arial"/>
                <a:cs typeface="Arial"/>
              </a:rPr>
              <a:t>in</a:t>
            </a:r>
            <a:r>
              <a:rPr sz="2700" i="1" spc="-1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spc="55" dirty="0">
                <a:solidFill>
                  <a:srgbClr val="131313"/>
                </a:solidFill>
                <a:latin typeface="Arial"/>
                <a:cs typeface="Arial"/>
              </a:rPr>
              <a:t>question</a:t>
            </a:r>
            <a:r>
              <a:rPr sz="2700" i="1" spc="-1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types</a:t>
            </a:r>
            <a:r>
              <a:rPr sz="2700" i="1" spc="-1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spc="-25" dirty="0">
                <a:solidFill>
                  <a:srgbClr val="131313"/>
                </a:solidFill>
                <a:latin typeface="Arial"/>
                <a:cs typeface="Arial"/>
              </a:rPr>
              <a:t>and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	ensure</a:t>
            </a:r>
            <a:r>
              <a:rPr sz="2700" i="1" spc="8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spc="75" dirty="0">
                <a:solidFill>
                  <a:srgbClr val="131313"/>
                </a:solidFill>
                <a:latin typeface="Arial"/>
                <a:cs typeface="Arial"/>
              </a:rPr>
              <a:t>that 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all</a:t>
            </a:r>
            <a:r>
              <a:rPr sz="2700" i="1" spc="-1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spc="50" dirty="0">
                <a:solidFill>
                  <a:srgbClr val="131313"/>
                </a:solidFill>
                <a:latin typeface="Arial"/>
                <a:cs typeface="Arial"/>
              </a:rPr>
              <a:t>students</a:t>
            </a:r>
            <a:r>
              <a:rPr sz="2700" i="1" spc="-1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can</a:t>
            </a:r>
            <a:r>
              <a:rPr sz="2700" i="1" spc="-1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spc="55" dirty="0">
                <a:solidFill>
                  <a:srgbClr val="131313"/>
                </a:solidFill>
                <a:latin typeface="Arial"/>
                <a:cs typeface="Arial"/>
              </a:rPr>
              <a:t>participate</a:t>
            </a:r>
            <a:r>
              <a:rPr sz="2700" i="1" spc="-1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effectively.</a:t>
            </a:r>
            <a:r>
              <a:rPr sz="2700" i="1" spc="-10" dirty="0">
                <a:solidFill>
                  <a:srgbClr val="131313"/>
                </a:solidFill>
                <a:latin typeface="Arial"/>
                <a:cs typeface="Arial"/>
              </a:rPr>
              <a:t> Lastly,</a:t>
            </a:r>
            <a:endParaRPr sz="2700" dirty="0">
              <a:latin typeface="Arial"/>
              <a:cs typeface="Arial"/>
            </a:endParaRPr>
          </a:p>
          <a:p>
            <a:pPr marL="12700" marR="221615" indent="2082800">
              <a:lnSpc>
                <a:spcPts val="3150"/>
              </a:lnSpc>
            </a:pP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considerations</a:t>
            </a:r>
            <a:r>
              <a:rPr sz="2700" i="1" spc="8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are</a:t>
            </a:r>
            <a:r>
              <a:rPr sz="2700" i="1" spc="8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spc="80" dirty="0">
                <a:solidFill>
                  <a:srgbClr val="131313"/>
                </a:solidFill>
                <a:latin typeface="Arial"/>
                <a:cs typeface="Arial"/>
              </a:rPr>
              <a:t>paramount</a:t>
            </a:r>
            <a:r>
              <a:rPr sz="2700" i="1" spc="8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spc="60" dirty="0">
                <a:solidFill>
                  <a:srgbClr val="131313"/>
                </a:solidFill>
                <a:latin typeface="Arial"/>
                <a:cs typeface="Arial"/>
              </a:rPr>
              <a:t>when</a:t>
            </a:r>
            <a:r>
              <a:rPr sz="2700" i="1" spc="8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spc="-10" dirty="0">
                <a:solidFill>
                  <a:srgbClr val="131313"/>
                </a:solidFill>
                <a:latin typeface="Arial"/>
                <a:cs typeface="Arial"/>
              </a:rPr>
              <a:t>using </a:t>
            </a:r>
            <a:r>
              <a:rPr sz="2700" i="1" spc="60" dirty="0">
                <a:solidFill>
                  <a:srgbClr val="131313"/>
                </a:solidFill>
                <a:latin typeface="Arial"/>
                <a:cs typeface="Arial"/>
              </a:rPr>
              <a:t>online</a:t>
            </a:r>
            <a:r>
              <a:rPr sz="2700" i="1" spc="-7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spc="60" dirty="0">
                <a:solidFill>
                  <a:srgbClr val="131313"/>
                </a:solidFill>
                <a:latin typeface="Arial"/>
                <a:cs typeface="Arial"/>
              </a:rPr>
              <a:t>platforms.</a:t>
            </a:r>
            <a:endParaRPr sz="2700" dirty="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732776" y="2883408"/>
            <a:ext cx="7650480" cy="10698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2350" y="1492250"/>
            <a:ext cx="5324475" cy="109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50" spc="-130" dirty="0"/>
              <a:t>Conclusion</a:t>
            </a:r>
            <a:endParaRPr sz="7050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1937" y="4877574"/>
            <a:ext cx="1960387" cy="31367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60354" y="4844046"/>
            <a:ext cx="2406718" cy="3468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35849" y="4842255"/>
            <a:ext cx="1442808" cy="27216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32411" y="5244096"/>
            <a:ext cx="4628786" cy="34737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62034" y="5644146"/>
            <a:ext cx="3202951" cy="34720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91868" y="6044196"/>
            <a:ext cx="3466033" cy="34687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462034" y="4345736"/>
            <a:ext cx="13357860" cy="2028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155"/>
              </a:lnSpc>
              <a:spcBef>
                <a:spcPts val="105"/>
              </a:spcBef>
            </a:pP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Interactive</a:t>
            </a:r>
            <a:r>
              <a:rPr sz="2700" i="1" spc="7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quiz</a:t>
            </a:r>
            <a:r>
              <a:rPr sz="2700" i="1" spc="9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applications</a:t>
            </a:r>
            <a:r>
              <a:rPr sz="2700" i="1" spc="8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spc="95" dirty="0">
                <a:solidFill>
                  <a:srgbClr val="131313"/>
                </a:solidFill>
                <a:latin typeface="Arial"/>
                <a:cs typeface="Arial"/>
              </a:rPr>
              <a:t>offer</a:t>
            </a:r>
            <a:r>
              <a:rPr sz="2700" i="1" spc="9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a</a:t>
            </a:r>
            <a:r>
              <a:rPr sz="2700" i="1" spc="9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spc="80" dirty="0">
                <a:solidFill>
                  <a:srgbClr val="131313"/>
                </a:solidFill>
                <a:latin typeface="Arial"/>
                <a:cs typeface="Arial"/>
              </a:rPr>
              <a:t>powerful</a:t>
            </a:r>
            <a:r>
              <a:rPr sz="2700" i="1" spc="8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means</a:t>
            </a:r>
            <a:r>
              <a:rPr sz="2700" i="1" spc="9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spc="95" dirty="0">
                <a:solidFill>
                  <a:srgbClr val="131313"/>
                </a:solidFill>
                <a:latin typeface="Arial"/>
                <a:cs typeface="Arial"/>
              </a:rPr>
              <a:t>of</a:t>
            </a:r>
            <a:r>
              <a:rPr sz="2700" i="1" spc="8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enhancing</a:t>
            </a:r>
            <a:r>
              <a:rPr sz="2700" i="1" spc="9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learning</a:t>
            </a:r>
            <a:r>
              <a:rPr sz="2700" i="1" spc="9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spc="75" dirty="0">
                <a:solidFill>
                  <a:srgbClr val="131313"/>
                </a:solidFill>
                <a:latin typeface="Arial"/>
                <a:cs typeface="Arial"/>
              </a:rPr>
              <a:t>through</a:t>
            </a:r>
            <a:endParaRPr sz="2700" dirty="0">
              <a:latin typeface="Arial"/>
              <a:cs typeface="Arial"/>
            </a:endParaRPr>
          </a:p>
          <a:p>
            <a:pPr marL="12700" marR="5080" indent="1945005">
              <a:lnSpc>
                <a:spcPts val="3150"/>
              </a:lnSpc>
              <a:spcBef>
                <a:spcPts val="95"/>
              </a:spcBef>
              <a:tabLst>
                <a:tab pos="4525010" algn="l"/>
                <a:tab pos="5784215" algn="l"/>
                <a:tab pos="6792595" algn="l"/>
              </a:tabLst>
            </a:pPr>
            <a:r>
              <a:rPr sz="2700" i="1" spc="-50" dirty="0">
                <a:solidFill>
                  <a:srgbClr val="131313"/>
                </a:solidFill>
                <a:latin typeface="Arial"/>
                <a:cs typeface="Arial"/>
              </a:rPr>
              <a:t>,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	,</a:t>
            </a:r>
            <a:r>
              <a:rPr sz="2700" i="1" spc="-14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spc="-25" dirty="0">
                <a:solidFill>
                  <a:srgbClr val="131313"/>
                </a:solidFill>
                <a:latin typeface="Arial"/>
                <a:cs typeface="Arial"/>
              </a:rPr>
              <a:t>and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		.</a:t>
            </a:r>
            <a:r>
              <a:rPr sz="2700" i="1" spc="4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spc="-40" dirty="0">
                <a:solidFill>
                  <a:srgbClr val="131313"/>
                </a:solidFill>
                <a:latin typeface="Arial"/>
                <a:cs typeface="Arial"/>
              </a:rPr>
              <a:t>By</a:t>
            </a:r>
            <a:r>
              <a:rPr sz="2700" i="1" spc="4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leveraging</a:t>
            </a:r>
            <a:r>
              <a:rPr sz="2700" i="1" spc="4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these</a:t>
            </a:r>
            <a:r>
              <a:rPr sz="2700" i="1" spc="4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tools,</a:t>
            </a:r>
            <a:r>
              <a:rPr sz="2700" i="1" spc="4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educators</a:t>
            </a:r>
            <a:r>
              <a:rPr sz="2700" i="1" spc="4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spc="-25" dirty="0">
                <a:solidFill>
                  <a:srgbClr val="131313"/>
                </a:solidFill>
                <a:latin typeface="Arial"/>
                <a:cs typeface="Arial"/>
              </a:rPr>
              <a:t>can </a:t>
            </a:r>
            <a:r>
              <a:rPr sz="2700" i="1" spc="-10" dirty="0">
                <a:solidFill>
                  <a:srgbClr val="131313"/>
                </a:solidFill>
                <a:latin typeface="Arial"/>
                <a:cs typeface="Arial"/>
              </a:rPr>
              <a:t>create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		</a:t>
            </a:r>
            <a:r>
              <a:rPr sz="2700" i="1" spc="95" dirty="0">
                <a:solidFill>
                  <a:srgbClr val="131313"/>
                </a:solidFill>
                <a:latin typeface="Arial"/>
                <a:cs typeface="Arial"/>
              </a:rPr>
              <a:t>that</a:t>
            </a:r>
            <a:r>
              <a:rPr sz="2700" i="1" spc="2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cater</a:t>
            </a:r>
            <a:r>
              <a:rPr sz="2700" i="1" spc="2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spc="120" dirty="0">
                <a:solidFill>
                  <a:srgbClr val="131313"/>
                </a:solidFill>
                <a:latin typeface="Arial"/>
                <a:cs typeface="Arial"/>
              </a:rPr>
              <a:t>to</a:t>
            </a:r>
            <a:r>
              <a:rPr sz="2700" i="1" spc="2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diverse</a:t>
            </a:r>
            <a:r>
              <a:rPr sz="2700" i="1" spc="2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learning</a:t>
            </a:r>
            <a:r>
              <a:rPr sz="2700" i="1" spc="2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styles</a:t>
            </a:r>
            <a:r>
              <a:rPr sz="2700" i="1" spc="2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and</a:t>
            </a:r>
            <a:r>
              <a:rPr sz="2700" i="1" spc="2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spc="85" dirty="0">
                <a:solidFill>
                  <a:srgbClr val="131313"/>
                </a:solidFill>
                <a:latin typeface="Arial"/>
                <a:cs typeface="Arial"/>
              </a:rPr>
              <a:t>promote</a:t>
            </a:r>
            <a:endParaRPr sz="2700" dirty="0">
              <a:latin typeface="Arial"/>
              <a:cs typeface="Arial"/>
            </a:endParaRPr>
          </a:p>
          <a:p>
            <a:pPr marL="12700" marR="1047750" indent="3210560">
              <a:lnSpc>
                <a:spcPts val="3150"/>
              </a:lnSpc>
              <a:tabLst>
                <a:tab pos="8209915" algn="l"/>
              </a:tabLst>
            </a:pP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.</a:t>
            </a:r>
            <a:r>
              <a:rPr sz="2700" i="1" spc="5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spc="-130" dirty="0">
                <a:solidFill>
                  <a:srgbClr val="131313"/>
                </a:solidFill>
                <a:latin typeface="Arial"/>
                <a:cs typeface="Arial"/>
              </a:rPr>
              <a:t>As</a:t>
            </a:r>
            <a:r>
              <a:rPr sz="2700" i="1" spc="5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technology</a:t>
            </a:r>
            <a:r>
              <a:rPr sz="2700" i="1" spc="5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continues</a:t>
            </a:r>
            <a:r>
              <a:rPr sz="2700" i="1" spc="5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spc="120" dirty="0">
                <a:solidFill>
                  <a:srgbClr val="131313"/>
                </a:solidFill>
                <a:latin typeface="Arial"/>
                <a:cs typeface="Arial"/>
              </a:rPr>
              <a:t>to</a:t>
            </a:r>
            <a:r>
              <a:rPr sz="2700" i="1" spc="5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evolve,</a:t>
            </a:r>
            <a:r>
              <a:rPr sz="2700" i="1" spc="5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interactive</a:t>
            </a:r>
            <a:r>
              <a:rPr sz="2700" i="1" spc="5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quizzes</a:t>
            </a:r>
            <a:r>
              <a:rPr sz="2700" i="1" spc="5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spc="40" dirty="0">
                <a:solidFill>
                  <a:srgbClr val="131313"/>
                </a:solidFill>
                <a:latin typeface="Arial"/>
                <a:cs typeface="Arial"/>
              </a:rPr>
              <a:t>will </a:t>
            </a:r>
            <a:r>
              <a:rPr sz="2700" i="1" spc="60" dirty="0">
                <a:solidFill>
                  <a:srgbClr val="131313"/>
                </a:solidFill>
                <a:latin typeface="Arial"/>
                <a:cs typeface="Arial"/>
              </a:rPr>
              <a:t>remain</a:t>
            </a:r>
            <a:r>
              <a:rPr sz="2700" i="1" spc="-7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a</a:t>
            </a:r>
            <a:r>
              <a:rPr sz="2700" i="1" spc="-7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valuable</a:t>
            </a:r>
            <a:r>
              <a:rPr sz="2700" i="1" spc="-7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spc="-10" dirty="0">
                <a:solidFill>
                  <a:srgbClr val="131313"/>
                </a:solidFill>
                <a:latin typeface="Arial"/>
                <a:cs typeface="Arial"/>
              </a:rPr>
              <a:t>asset</a:t>
            </a:r>
            <a:r>
              <a:rPr sz="2700" i="1" spc="-7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spc="80" dirty="0">
                <a:solidFill>
                  <a:srgbClr val="131313"/>
                </a:solidFill>
                <a:latin typeface="Arial"/>
                <a:cs typeface="Arial"/>
              </a:rPr>
              <a:t>in</a:t>
            </a:r>
            <a:r>
              <a:rPr sz="2700" i="1" spc="-7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700" i="1" spc="60" dirty="0">
                <a:solidFill>
                  <a:srgbClr val="131313"/>
                </a:solidFill>
                <a:latin typeface="Arial"/>
                <a:cs typeface="Arial"/>
              </a:rPr>
              <a:t>the</a:t>
            </a:r>
            <a:r>
              <a:rPr sz="2700" i="1" dirty="0">
                <a:solidFill>
                  <a:srgbClr val="131313"/>
                </a:solidFill>
                <a:latin typeface="Arial"/>
                <a:cs typeface="Arial"/>
              </a:rPr>
              <a:t>	</a:t>
            </a:r>
            <a:r>
              <a:rPr sz="2700" i="1" spc="-50" dirty="0">
                <a:solidFill>
                  <a:srgbClr val="131313"/>
                </a:solidFill>
                <a:latin typeface="Arial"/>
                <a:cs typeface="Arial"/>
              </a:rPr>
              <a:t>.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493</Words>
  <Application>Microsoft Office PowerPoint</Application>
  <PresentationFormat>Custom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Aldhabi</vt:lpstr>
      <vt:lpstr>Arial</vt:lpstr>
      <vt:lpstr>Arial Black</vt:lpstr>
      <vt:lpstr>Bahnschrift SemiBold SemiConden</vt:lpstr>
      <vt:lpstr>Verdana</vt:lpstr>
      <vt:lpstr>Office Theme</vt:lpstr>
      <vt:lpstr>PowerPoint Presentation</vt:lpstr>
      <vt:lpstr>BRAIN BATTLE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Ayesha Anjum</cp:lastModifiedBy>
  <cp:revision>5</cp:revision>
  <dcterms:created xsi:type="dcterms:W3CDTF">2024-06-29T05:20:14Z</dcterms:created>
  <dcterms:modified xsi:type="dcterms:W3CDTF">2024-06-28T20:59:39Z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2024-06-26T00:00:00Z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2024-06-29T00:00:00Z</vt:filetime>
  </property>
  <property fmtid="{D5CDD505-2E9C-101B-9397-08002B2CF9AE}" pid="5" name="Producer">
    <vt:lpwstr>3-Heights(TM) PDF Security Shell 4.8.25.2 (http://www.pdf-tools.com)</vt:lpwstr>
  </property>
</Properties>
</file>