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68E1-46E3-1CF3-AF89-0296AEFF3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5FB0D-363C-48C4-3E2D-5FEE0C49F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1FD19-F42A-D2DF-B640-3C77753B6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60BE-EA86-4717-97A9-AE4448359290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276CF-DFEC-2118-D1C1-C47AC4EF9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4EB11-C7BF-4B09-0877-A7935EB68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1A63-C3E9-468C-8B62-DB00DFE74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3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55DE9-71EE-E8AF-2449-526742EF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AC7AE-62E0-D1C6-8281-A69175964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6494C-7060-9A16-5C3B-BAA0DA3DD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60BE-EA86-4717-97A9-AE4448359290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D782D-A2BB-11EF-FE98-5B7AC1DB0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38609-8DB0-ADC0-0CEA-CA0E92B3B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1A63-C3E9-468C-8B62-DB00DFE74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4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7731BE-556E-56D0-B654-47C88877B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37DC6-CC6C-6282-7CC6-F6648A5EB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91349-697D-8F5D-5879-809F004CD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60BE-EA86-4717-97A9-AE4448359290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58ACB-C1C4-E223-CFB4-824F661B4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8C4F7-5BDA-97D7-BBBB-6C0A74F4E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1A63-C3E9-468C-8B62-DB00DFE74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950CF-1A40-D546-518D-0E7A2451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69478-7630-0CA5-AE2F-FCF6E741F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DEBA7-14F7-6D10-9165-570126D5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60BE-EA86-4717-97A9-AE4448359290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CBF44-9F3F-0A81-6A35-005C9EE59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3460D-B71D-4A26-065B-A1122BF6A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1A63-C3E9-468C-8B62-DB00DFE74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4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33BAF-3973-7F49-262F-3BA2CC4E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76F84-34F5-DAF2-5026-1DB1BF977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44D84-6199-D40D-9181-5F169CAF5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60BE-EA86-4717-97A9-AE4448359290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B9116-3937-54C8-17EA-A39445858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1B1DA-B64E-24E2-30CC-8A1632F0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1A63-C3E9-468C-8B62-DB00DFE74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9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65C7-8F97-74C5-94E4-7786D6DCE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B1075-5F10-BAFD-20AD-8501C83E6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696F0-2721-5AFF-28D1-3F5D4FF2A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761BA-687E-B80B-92A1-D112DE183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60BE-EA86-4717-97A9-AE4448359290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A40BB-243F-E0D0-60B5-33C006EC2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82EF8-3BE6-9377-D442-2D62A7D2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1A63-C3E9-468C-8B62-DB00DFE74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49FF-5BBA-623B-D3F1-DC72C6246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BBF7B-2DC2-21C7-4B1F-798B10E5B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B03BE-1D6D-9610-E74C-C3366AA2F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3356E6-078B-33E8-3534-AF709E523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E8FB9-C74B-8D19-BCFF-4774886EBA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0908B2-6F28-3FD0-1814-76D10186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60BE-EA86-4717-97A9-AE4448359290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10E45A-42E7-E449-C0D0-D4EC5E1F5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9B5A6D-B118-BAE3-83B6-1A7A8E1B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1A63-C3E9-468C-8B62-DB00DFE74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9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20001-4011-EAC2-E06C-66A9436E0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4E4274-BDC8-0C9C-D371-AE5B62771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60BE-EA86-4717-97A9-AE4448359290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6BB1D-FB93-27AA-7766-B6239382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2E68E-2D54-DC2B-BB97-51F530957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1A63-C3E9-468C-8B62-DB00DFE74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0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896DA0-6BDE-FBB3-722D-AF9B48E6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60BE-EA86-4717-97A9-AE4448359290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2DA3EF-2C7A-58C7-2CED-9DB345FE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633BA-FE6A-CD41-CCD6-A3A4962A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1A63-C3E9-468C-8B62-DB00DFE74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3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8374B-2B6C-47C6-99A5-ABADFE2B1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99B02-A2FA-96BA-279A-C0C1CA06B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2A05A-3F67-A18E-5411-F325694B0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B75BE-A5ED-90DF-C856-FB4828F70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60BE-EA86-4717-97A9-AE4448359290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05B69-9A1C-5278-84FF-6B6E8F71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C107E-EE48-1C8E-BE89-30EC9E01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1A63-C3E9-468C-8B62-DB00DFE74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7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E89D-61D7-34EE-C605-F76EB75B9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BEE1F-AB94-B4B4-F818-F4FD27D89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08017-F769-89C0-E7F3-AD7B7C617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1AEBD-0274-DE68-39DC-80034B7D7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60BE-EA86-4717-97A9-AE4448359290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CE614-4E11-492C-83C4-F95747C4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A7EC0-C66D-1970-D0A8-9B13D30F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1A63-C3E9-468C-8B62-DB00DFE74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8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1BC16E-3414-F85A-B469-2D0878939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886B4-D81F-0986-E1A0-6B7581F5B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BAB4F-CA29-2CCB-CA99-96C23B824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B60BE-EA86-4717-97A9-AE4448359290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DBEB0-9076-1481-00E0-FCB3FAF79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948BA-A5B6-FF8B-9F2A-09C388DE9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71A63-C3E9-468C-8B62-DB00DFE74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3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241A3-CC0B-2FF5-6289-6D26AF0528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EA6A1-D16F-30B7-2B80-9BCC7BAC7D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B44AB0-8435-7E35-549E-87C05954F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49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Nadeem Koondhar</dc:creator>
  <cp:lastModifiedBy>Nadeem Koondhar</cp:lastModifiedBy>
  <cp:revision>1</cp:revision>
  <dcterms:created xsi:type="dcterms:W3CDTF">2023-01-03T07:53:34Z</dcterms:created>
  <dcterms:modified xsi:type="dcterms:W3CDTF">2023-01-03T07:54:10Z</dcterms:modified>
</cp:coreProperties>
</file>