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3" d="100"/>
          <a:sy n="53" d="100"/>
        </p:scale>
        <p:origin x="16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deem Koondhar" userId="09002b7c2e994ac1" providerId="LiveId" clId="{482D2146-6C87-4BA3-846B-D09E4DD4FFC6}"/>
    <pc:docChg chg="undo custSel modSld">
      <pc:chgData name="Nadeem Koondhar" userId="09002b7c2e994ac1" providerId="LiveId" clId="{482D2146-6C87-4BA3-846B-D09E4DD4FFC6}" dt="2023-11-20T10:34:59.797" v="43" actId="732"/>
      <pc:docMkLst>
        <pc:docMk/>
      </pc:docMkLst>
      <pc:sldChg chg="addSp delSp modSp mod">
        <pc:chgData name="Nadeem Koondhar" userId="09002b7c2e994ac1" providerId="LiveId" clId="{482D2146-6C87-4BA3-846B-D09E4DD4FFC6}" dt="2023-11-20T10:34:59.797" v="43" actId="732"/>
        <pc:sldMkLst>
          <pc:docMk/>
          <pc:sldMk cId="3834723287" sldId="256"/>
        </pc:sldMkLst>
        <pc:picChg chg="add mod ord modCrop">
          <ac:chgData name="Nadeem Koondhar" userId="09002b7c2e994ac1" providerId="LiveId" clId="{482D2146-6C87-4BA3-846B-D09E4DD4FFC6}" dt="2023-11-20T10:34:59.797" v="43" actId="732"/>
          <ac:picMkLst>
            <pc:docMk/>
            <pc:sldMk cId="3834723287" sldId="256"/>
            <ac:picMk id="3" creationId="{2A1E8368-4920-0AE7-5E04-DBCDC85253E6}"/>
          </ac:picMkLst>
        </pc:picChg>
        <pc:picChg chg="del">
          <ac:chgData name="Nadeem Koondhar" userId="09002b7c2e994ac1" providerId="LiveId" clId="{482D2146-6C87-4BA3-846B-D09E4DD4FFC6}" dt="2023-11-20T10:31:41.978" v="0" actId="478"/>
          <ac:picMkLst>
            <pc:docMk/>
            <pc:sldMk cId="3834723287" sldId="256"/>
            <ac:picMk id="5" creationId="{773CAF8A-9833-49EB-5E38-2C14C8D9DDFD}"/>
          </ac:picMkLst>
        </pc:picChg>
        <pc:picChg chg="mod">
          <ac:chgData name="Nadeem Koondhar" userId="09002b7c2e994ac1" providerId="LiveId" clId="{482D2146-6C87-4BA3-846B-D09E4DD4FFC6}" dt="2023-11-20T10:34:24.767" v="39" actId="1037"/>
          <ac:picMkLst>
            <pc:docMk/>
            <pc:sldMk cId="3834723287" sldId="256"/>
            <ac:picMk id="7" creationId="{C0D0F22C-4D86-CF8C-9901-88D4C40E53D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3A8E-1EB1-4CAA-8BC7-74D390DFE29C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55086-19AC-4A79-8DC9-E109C7BDF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75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3A8E-1EB1-4CAA-8BC7-74D390DFE29C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55086-19AC-4A79-8DC9-E109C7BDF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24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3A8E-1EB1-4CAA-8BC7-74D390DFE29C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55086-19AC-4A79-8DC9-E109C7BDF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3A8E-1EB1-4CAA-8BC7-74D390DFE29C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55086-19AC-4A79-8DC9-E109C7BDF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16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3A8E-1EB1-4CAA-8BC7-74D390DFE29C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55086-19AC-4A79-8DC9-E109C7BDF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60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3A8E-1EB1-4CAA-8BC7-74D390DFE29C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55086-19AC-4A79-8DC9-E109C7BDF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51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3A8E-1EB1-4CAA-8BC7-74D390DFE29C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55086-19AC-4A79-8DC9-E109C7BDF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58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3A8E-1EB1-4CAA-8BC7-74D390DFE29C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55086-19AC-4A79-8DC9-E109C7BDF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47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3A8E-1EB1-4CAA-8BC7-74D390DFE29C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55086-19AC-4A79-8DC9-E109C7BDF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723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3A8E-1EB1-4CAA-8BC7-74D390DFE29C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55086-19AC-4A79-8DC9-E109C7BDF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65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3A8E-1EB1-4CAA-8BC7-74D390DFE29C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55086-19AC-4A79-8DC9-E109C7BDF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60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53A8E-1EB1-4CAA-8BC7-74D390DFE29C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55086-19AC-4A79-8DC9-E109C7BDF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40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1E8368-4920-0AE7-5E04-DBCDC85253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09" t="20660" r="31087" b="6785"/>
          <a:stretch/>
        </p:blipFill>
        <p:spPr>
          <a:xfrm>
            <a:off x="512618" y="2844800"/>
            <a:ext cx="6033326" cy="7199086"/>
          </a:xfrm>
          <a:prstGeom prst="rect">
            <a:avLst/>
          </a:prstGeom>
        </p:spPr>
      </p:pic>
      <p:pic>
        <p:nvPicPr>
          <p:cNvPr id="7" name="Picture 6" descr="A person with a beard&#10;&#10;Description automatically generated">
            <a:extLst>
              <a:ext uri="{FF2B5EF4-FFF2-40B4-BE49-F238E27FC236}">
                <a16:creationId xmlns:a16="http://schemas.microsoft.com/office/drawing/2014/main" id="{C0D0F22C-4D86-CF8C-9901-88D4C40E5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721" y="2983843"/>
            <a:ext cx="1716232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723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Nadeem Koondhar</dc:creator>
  <cp:lastModifiedBy>Nadeem Koondhar</cp:lastModifiedBy>
  <cp:revision>1</cp:revision>
  <dcterms:created xsi:type="dcterms:W3CDTF">2023-11-09T12:20:36Z</dcterms:created>
  <dcterms:modified xsi:type="dcterms:W3CDTF">2023-11-20T10:35:04Z</dcterms:modified>
</cp:coreProperties>
</file>