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643" y="-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3A8E-1EB1-4CAA-8BC7-74D390DFE29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5086-19AC-4A79-8DC9-E109C7BD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CAF8A-9833-49EB-5E38-2C14C8D9D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98" t="22910" r="31005" b="4098"/>
          <a:stretch/>
        </p:blipFill>
        <p:spPr>
          <a:xfrm>
            <a:off x="182927" y="2859314"/>
            <a:ext cx="6390174" cy="7605486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C0D0F22C-4D86-CF8C-9901-88D4C40E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099955"/>
            <a:ext cx="171623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Koondhar</dc:creator>
  <cp:lastModifiedBy>Nadeem Koondhar</cp:lastModifiedBy>
  <cp:revision>1</cp:revision>
  <dcterms:created xsi:type="dcterms:W3CDTF">2023-11-09T12:20:36Z</dcterms:created>
  <dcterms:modified xsi:type="dcterms:W3CDTF">2023-11-09T12:24:04Z</dcterms:modified>
</cp:coreProperties>
</file>