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7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8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EFC7-C4C7-4ECB-B17C-171D106E74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BD58-761F-4CB4-BA5A-72D416C1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Mental health disorders are global health issues.</a:t>
            </a:r>
          </a:p>
          <a:p>
            <a:r>
              <a:rPr lang="en-US" dirty="0" smtClean="0"/>
              <a:t>Barriers to care include social bias, lack of awareness , and high cost.</a:t>
            </a:r>
          </a:p>
          <a:p>
            <a:r>
              <a:rPr lang="en-US" dirty="0" smtClean="0"/>
              <a:t>Digital transformation offers accessible and cost-effective solutions.</a:t>
            </a:r>
          </a:p>
          <a:p>
            <a:r>
              <a:rPr lang="en-US" dirty="0" smtClean="0"/>
              <a:t>The project aims to fill the gap in mental health care with a comprehensive digital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Access to Mental Health Care: high Cost, availability, and social  bias.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Traditional Systems: They often fail to meet diverse needs of mental health 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45" y="2376085"/>
            <a:ext cx="561100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Lack of Personalized and Accessible Resources: Critical barrier to improving well-being.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Lack of knowledge </a:t>
            </a:r>
            <a:r>
              <a:rPr lang="en-US" dirty="0">
                <a:solidFill>
                  <a:prstClr val="black"/>
                </a:solidFill>
              </a:rPr>
              <a:t>: This project seeks to address the urgent need for an innovative solution that bridges the gap in mental health care, providing users with </a:t>
            </a:r>
            <a:r>
              <a:rPr lang="en-US" dirty="0" smtClean="0">
                <a:solidFill>
                  <a:prstClr val="black"/>
                </a:solidFill>
              </a:rPr>
              <a:t>an integrated </a:t>
            </a:r>
            <a:r>
              <a:rPr lang="en-US" dirty="0">
                <a:solidFill>
                  <a:prstClr val="black"/>
                </a:solidFill>
              </a:rPr>
              <a:t>approach to managing their mental health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3923021"/>
            <a:ext cx="5093677" cy="25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6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Secure and Accessible Authentication System: Ensure high levels of data privacy and security for user accounts.</a:t>
            </a:r>
          </a:p>
          <a:p>
            <a:r>
              <a:rPr lang="en-US" dirty="0" smtClean="0"/>
              <a:t>Personalized mental health care plans are created to align with user preferences.</a:t>
            </a:r>
          </a:p>
          <a:p>
            <a:r>
              <a:rPr lang="en-US" dirty="0" smtClean="0"/>
              <a:t>Advanced Mental Health Management Features: Include mood tracking, CBT modules, stress and depression detection, and meditation exercises.</a:t>
            </a:r>
          </a:p>
          <a:p>
            <a:r>
              <a:rPr lang="en-US" dirty="0" smtClean="0"/>
              <a:t>Educational Resources: Provide information to increase awareness and self-management skills.</a:t>
            </a:r>
          </a:p>
          <a:p>
            <a:r>
              <a:rPr lang="en-US" dirty="0" smtClean="0"/>
              <a:t>User-Friendly Interface Design: Ensure ease of use for diverse users, enhancing engagement and 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6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Very useful and educational content about well-being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Have a science based activities to overcome negative thoughts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Focused on Gamified approach which is not suitable for everyone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content is too generic and there </a:t>
            </a:r>
            <a:r>
              <a:rPr lang="en-US" dirty="0"/>
              <a:t>i</a:t>
            </a:r>
            <a:r>
              <a:rPr lang="en-US" dirty="0" smtClean="0"/>
              <a:t>s no much variety for each user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Too many features are locked with premium subscription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34" y="170221"/>
            <a:ext cx="1655404" cy="16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8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Very good meditation content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Friendly user interface and easy to navigate</a:t>
            </a:r>
          </a:p>
          <a:p>
            <a:r>
              <a:rPr lang="en-US" dirty="0" smtClean="0"/>
              <a:t>Cons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Lack of tracking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Lack of user personalized content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High subscription cost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Less focus on other mental health approaches besides meditation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51" y="344376"/>
            <a:ext cx="1346312" cy="13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5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Introduction </vt:lpstr>
      <vt:lpstr>Problem statement </vt:lpstr>
      <vt:lpstr>Problem statement </vt:lpstr>
      <vt:lpstr>Objective </vt:lpstr>
      <vt:lpstr>Related works</vt:lpstr>
      <vt:lpstr>Related works</vt:lpstr>
    </vt:vector>
  </TitlesOfParts>
  <Company>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nro</dc:title>
  <dc:creator>dream</dc:creator>
  <cp:lastModifiedBy>dream</cp:lastModifiedBy>
  <cp:revision>4</cp:revision>
  <dcterms:created xsi:type="dcterms:W3CDTF">2024-02-13T22:42:36Z</dcterms:created>
  <dcterms:modified xsi:type="dcterms:W3CDTF">2024-02-13T23:18:05Z</dcterms:modified>
</cp:coreProperties>
</file>