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79DE6F8-EC0C-4C30-B98C-132F6DFF38AB}" type="datetimeFigureOut">
              <a:rPr lang="he-IL"/>
              <a:t>י"א/אדר/תשע"ח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FF232F8-5176-4BBB-A1B9-F88A887372D0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36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32F8-5176-4BBB-A1B9-F88A887372D0}" type="slidenum">
              <a:rPr lang="he-IL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09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B24C6-E331-4486-9E70-44E146CE85C0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EA6C5-B76D-43F2-B59D-C07883A1542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0333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922B1-9FE7-47BE-A32E-3B72A3E5B5B4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C4338-78DD-4959-8522-572F47E3178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658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2169D-92A1-4E1E-810F-A19DE3B17334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5735-5F20-49D9-8E94-9131FE7FC6C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30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790D3-CCB0-422B-B868-F7629EEA871D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C3805-39B0-4888-8895-2DE294EB7D9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5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F623A-1973-4C97-9BEC-54976F4DC628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60125-03B9-4284-B8BA-8851FA0EAFD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00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2B406-AD12-4360-B2BC-9CF88DC4C40D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9D8B6-CC44-41A3-A6C4-BA905061801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109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4A56D-4532-4453-B033-B749CBAD0E37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E8988-4D84-4A51-9A2F-8628BE46C2D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6651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8B941-6924-449C-AED7-19DB6B79EFD7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37365-0BC0-4A7E-A47F-6DAEB9C0FCF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550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4BC73-B41A-41F9-BC9C-BC46D35C1F7A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A611A-72AD-4342-B020-34B08549DD5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232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92A11-20BD-464B-9122-EEF5A80EC294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4C90C-DD0D-47C8-A345-37A8608E1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7E138-F7E4-4145-ACA1-3DC364879E9B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DCD0F-E21D-436F-8EA0-FFEB40E2601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121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967EDF-133A-4770-B9F1-7E3DD2416CE6}" type="datetimeFigureOut">
              <a:rPr lang="en-US"/>
              <a:pPr>
                <a:defRPr/>
              </a:pPr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21E0570-878D-4CDC-9DB4-E1172B4056E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795846" y="326032"/>
            <a:ext cx="7659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3200" dirty="0" smtClean="0"/>
              <a:t>ERD</a:t>
            </a:r>
            <a:endParaRPr lang="en-US" altLang="he-IL" sz="3200" dirty="0"/>
          </a:p>
        </p:txBody>
      </p:sp>
      <p:sp>
        <p:nvSpPr>
          <p:cNvPr id="6" name="Rectangle 5"/>
          <p:cNvSpPr/>
          <p:nvPr/>
        </p:nvSpPr>
        <p:spPr>
          <a:xfrm>
            <a:off x="1601788" y="2527300"/>
            <a:ext cx="1195387" cy="51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75359" y="2004219"/>
            <a:ext cx="1374610" cy="781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3769119" y="1365091"/>
            <a:ext cx="1208087" cy="82407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4001402" y="1386777"/>
            <a:ext cx="9758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2000" dirty="0" smtClean="0"/>
              <a:t>Like/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2000" dirty="0" smtClean="0"/>
              <a:t>unlike</a:t>
            </a:r>
            <a:endParaRPr lang="en-US" altLang="he-IL" sz="2000" dirty="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632401" y="2005884"/>
            <a:ext cx="903212" cy="780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35613" y="2722563"/>
            <a:ext cx="112712" cy="127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4" name="Straight Connector 23"/>
          <p:cNvCxnSpPr>
            <a:stCxn id="16" idx="7"/>
          </p:cNvCxnSpPr>
          <p:nvPr/>
        </p:nvCxnSpPr>
        <p:spPr>
          <a:xfrm flipV="1">
            <a:off x="5632450" y="2662238"/>
            <a:ext cx="134938" cy="79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6"/>
          </p:cNvCxnSpPr>
          <p:nvPr/>
        </p:nvCxnSpPr>
        <p:spPr>
          <a:xfrm>
            <a:off x="5648325" y="2786063"/>
            <a:ext cx="119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</p:cNvCxnSpPr>
          <p:nvPr/>
        </p:nvCxnSpPr>
        <p:spPr>
          <a:xfrm>
            <a:off x="5632450" y="2832100"/>
            <a:ext cx="134938" cy="6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61038" y="2527300"/>
            <a:ext cx="1358900" cy="51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3" name="TextBox 33"/>
          <p:cNvSpPr txBox="1">
            <a:spLocks noChangeArrowheads="1"/>
          </p:cNvSpPr>
          <p:nvPr/>
        </p:nvSpPr>
        <p:spPr bwMode="auto">
          <a:xfrm>
            <a:off x="5940457" y="2566988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Books</a:t>
            </a:r>
            <a:endParaRPr lang="en-US" altLang="he-IL" sz="18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27875" y="2786063"/>
            <a:ext cx="1011238" cy="481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145463" y="4019550"/>
            <a:ext cx="7937" cy="757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89900" y="4776788"/>
            <a:ext cx="112713" cy="127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8177213" y="4903788"/>
            <a:ext cx="125412" cy="106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8150225" y="4914900"/>
            <a:ext cx="31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988300" y="4903788"/>
            <a:ext cx="112713" cy="106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97763" y="5010150"/>
            <a:ext cx="1358900" cy="51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71" name="TextBox 64"/>
          <p:cNvSpPr txBox="1">
            <a:spLocks noChangeArrowheads="1"/>
          </p:cNvSpPr>
          <p:nvPr/>
        </p:nvSpPr>
        <p:spPr bwMode="auto">
          <a:xfrm>
            <a:off x="7704004" y="5083175"/>
            <a:ext cx="13145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Reviews</a:t>
            </a:r>
            <a:endParaRPr lang="en-US" altLang="he-IL" sz="1800" dirty="0"/>
          </a:p>
        </p:txBody>
      </p:sp>
      <p:sp>
        <p:nvSpPr>
          <p:cNvPr id="66" name="Oval 65"/>
          <p:cNvSpPr/>
          <p:nvPr/>
        </p:nvSpPr>
        <p:spPr>
          <a:xfrm>
            <a:off x="874223" y="1390861"/>
            <a:ext cx="1109663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8288" y="1885198"/>
            <a:ext cx="1108075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40307" y="3154362"/>
            <a:ext cx="1109662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731" y="3364706"/>
            <a:ext cx="1384300" cy="749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85737" y="2684462"/>
            <a:ext cx="1109663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699993" y="1927741"/>
            <a:ext cx="0" cy="588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1227138" y="2328863"/>
            <a:ext cx="36830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238250" y="2654301"/>
            <a:ext cx="357188" cy="195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85" idx="0"/>
          </p:cNvCxnSpPr>
          <p:nvPr/>
        </p:nvCxnSpPr>
        <p:spPr>
          <a:xfrm flipV="1">
            <a:off x="1155700" y="3036277"/>
            <a:ext cx="532423" cy="403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0"/>
          </p:cNvCxnSpPr>
          <p:nvPr/>
        </p:nvCxnSpPr>
        <p:spPr>
          <a:xfrm flipH="1" flipV="1">
            <a:off x="2825096" y="2992314"/>
            <a:ext cx="770042" cy="16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TextBox 84"/>
          <p:cNvSpPr txBox="1">
            <a:spLocks noChangeArrowheads="1"/>
          </p:cNvSpPr>
          <p:nvPr/>
        </p:nvSpPr>
        <p:spPr bwMode="auto">
          <a:xfrm>
            <a:off x="859936" y="1462904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username</a:t>
            </a:r>
          </a:p>
        </p:txBody>
      </p:sp>
      <p:sp>
        <p:nvSpPr>
          <p:cNvPr id="2083" name="TextBox 85"/>
          <p:cNvSpPr txBox="1">
            <a:spLocks noChangeArrowheads="1"/>
          </p:cNvSpPr>
          <p:nvPr/>
        </p:nvSpPr>
        <p:spPr bwMode="auto">
          <a:xfrm>
            <a:off x="201613" y="2004219"/>
            <a:ext cx="1093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nickname</a:t>
            </a:r>
          </a:p>
        </p:txBody>
      </p:sp>
      <p:sp>
        <p:nvSpPr>
          <p:cNvPr id="2084" name="TextBox 86"/>
          <p:cNvSpPr txBox="1">
            <a:spLocks noChangeArrowheads="1"/>
          </p:cNvSpPr>
          <p:nvPr/>
        </p:nvSpPr>
        <p:spPr bwMode="auto">
          <a:xfrm>
            <a:off x="157162" y="2784474"/>
            <a:ext cx="1166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Photo URL</a:t>
            </a:r>
          </a:p>
        </p:txBody>
      </p:sp>
      <p:sp>
        <p:nvSpPr>
          <p:cNvPr id="2085" name="TextBox 87"/>
          <p:cNvSpPr txBox="1">
            <a:spLocks noChangeArrowheads="1"/>
          </p:cNvSpPr>
          <p:nvPr/>
        </p:nvSpPr>
        <p:spPr bwMode="auto">
          <a:xfrm>
            <a:off x="537368" y="3440112"/>
            <a:ext cx="123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Short </a:t>
            </a:r>
            <a:br>
              <a:rPr lang="en-US" altLang="he-IL" sz="1800" dirty="0"/>
            </a:br>
            <a:r>
              <a:rPr lang="en-US" altLang="he-IL" sz="1800" dirty="0"/>
              <a:t>description</a:t>
            </a:r>
          </a:p>
        </p:txBody>
      </p:sp>
      <p:sp>
        <p:nvSpPr>
          <p:cNvPr id="91" name="Diamond 90"/>
          <p:cNvSpPr/>
          <p:nvPr/>
        </p:nvSpPr>
        <p:spPr>
          <a:xfrm>
            <a:off x="7535863" y="3254375"/>
            <a:ext cx="1206500" cy="75882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87" name="TextBox 91"/>
          <p:cNvSpPr txBox="1">
            <a:spLocks noChangeArrowheads="1"/>
          </p:cNvSpPr>
          <p:nvPr/>
        </p:nvSpPr>
        <p:spPr bwMode="auto">
          <a:xfrm>
            <a:off x="7587457" y="3465024"/>
            <a:ext cx="117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contains</a:t>
            </a:r>
          </a:p>
        </p:txBody>
      </p:sp>
      <p:sp>
        <p:nvSpPr>
          <p:cNvPr id="41" name="Oval 40"/>
          <p:cNvSpPr/>
          <p:nvPr/>
        </p:nvSpPr>
        <p:spPr>
          <a:xfrm>
            <a:off x="4598194" y="3044825"/>
            <a:ext cx="1109662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86450" y="3405188"/>
            <a:ext cx="1109663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30687" y="2416317"/>
            <a:ext cx="1109662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119938" y="2681821"/>
            <a:ext cx="482426" cy="8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48325" y="3026569"/>
            <a:ext cx="230476" cy="15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</p:cNvCxnSpPr>
          <p:nvPr/>
        </p:nvCxnSpPr>
        <p:spPr>
          <a:xfrm flipV="1">
            <a:off x="6440488" y="3044825"/>
            <a:ext cx="0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7" name="TextBox 84"/>
          <p:cNvSpPr txBox="1">
            <a:spLocks noChangeArrowheads="1"/>
          </p:cNvSpPr>
          <p:nvPr/>
        </p:nvSpPr>
        <p:spPr bwMode="auto">
          <a:xfrm>
            <a:off x="7689850" y="2503488"/>
            <a:ext cx="1032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   Price</a:t>
            </a:r>
            <a:endParaRPr lang="en-US" altLang="he-IL" sz="1800" dirty="0"/>
          </a:p>
        </p:txBody>
      </p:sp>
      <p:sp>
        <p:nvSpPr>
          <p:cNvPr id="2098" name="TextBox 84"/>
          <p:cNvSpPr txBox="1">
            <a:spLocks noChangeArrowheads="1"/>
          </p:cNvSpPr>
          <p:nvPr/>
        </p:nvSpPr>
        <p:spPr bwMode="auto">
          <a:xfrm>
            <a:off x="5992813" y="3491984"/>
            <a:ext cx="12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 Image </a:t>
            </a:r>
            <a:endParaRPr lang="en-US" altLang="he-IL" sz="1800" dirty="0"/>
          </a:p>
        </p:txBody>
      </p:sp>
      <p:sp>
        <p:nvSpPr>
          <p:cNvPr id="2099" name="TextBox 84"/>
          <p:cNvSpPr txBox="1">
            <a:spLocks noChangeArrowheads="1"/>
          </p:cNvSpPr>
          <p:nvPr/>
        </p:nvSpPr>
        <p:spPr bwMode="auto">
          <a:xfrm>
            <a:off x="4780968" y="3131621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Name</a:t>
            </a:r>
            <a:endParaRPr lang="en-US" altLang="he-IL" sz="1800" dirty="0"/>
          </a:p>
        </p:txBody>
      </p:sp>
      <p:sp>
        <p:nvSpPr>
          <p:cNvPr id="59" name="Oval 58"/>
          <p:cNvSpPr/>
          <p:nvPr/>
        </p:nvSpPr>
        <p:spPr>
          <a:xfrm>
            <a:off x="5660109" y="1587501"/>
            <a:ext cx="1616877" cy="6871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6300379" y="2282034"/>
            <a:ext cx="145676" cy="23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65319" y="1475507"/>
            <a:ext cx="983969" cy="585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TextBox 84"/>
          <p:cNvSpPr txBox="1">
            <a:spLocks noChangeArrowheads="1"/>
          </p:cNvSpPr>
          <p:nvPr/>
        </p:nvSpPr>
        <p:spPr bwMode="auto">
          <a:xfrm>
            <a:off x="5791338" y="1654912"/>
            <a:ext cx="1644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Number of           likes</a:t>
            </a:r>
            <a:endParaRPr lang="he-IL" altLang="he-IL" sz="1800" dirty="0"/>
          </a:p>
        </p:txBody>
      </p:sp>
      <p:sp>
        <p:nvSpPr>
          <p:cNvPr id="88" name="TextBox 84"/>
          <p:cNvSpPr txBox="1">
            <a:spLocks noChangeArrowheads="1"/>
          </p:cNvSpPr>
          <p:nvPr/>
        </p:nvSpPr>
        <p:spPr bwMode="auto">
          <a:xfrm>
            <a:off x="1701748" y="1556055"/>
            <a:ext cx="1435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Calibri" charset="0"/>
              </a:rPr>
              <a:t>     </a:t>
            </a:r>
            <a:r>
              <a:rPr lang="en-US" altLang="he-IL" sz="1800" dirty="0" smtClean="0">
                <a:latin typeface="Calibri" charset="0"/>
              </a:rPr>
              <a:t>Telephone</a:t>
            </a:r>
            <a:endParaRPr lang="he-IL" altLang="he-IL" sz="1800" dirty="0">
              <a:latin typeface="Calibri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101932" y="4336731"/>
            <a:ext cx="1109662" cy="542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8829675" y="4792861"/>
            <a:ext cx="505967" cy="217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8855627" y="4423528"/>
            <a:ext cx="1435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Calibri" charset="0"/>
              </a:rPr>
              <a:t>     </a:t>
            </a:r>
            <a:r>
              <a:rPr lang="en-US" altLang="he-IL" sz="1800" dirty="0" smtClean="0">
                <a:latin typeface="Calibri" charset="0"/>
              </a:rPr>
              <a:t>Book </a:t>
            </a:r>
            <a:r>
              <a:rPr lang="en-US" altLang="he-IL" sz="1800" dirty="0">
                <a:latin typeface="Calibri" charset="0"/>
              </a:rPr>
              <a:t>Id</a:t>
            </a:r>
          </a:p>
        </p:txBody>
      </p:sp>
      <p:sp>
        <p:nvSpPr>
          <p:cNvPr id="98" name="TextBox 84"/>
          <p:cNvSpPr txBox="1">
            <a:spLocks noChangeArrowheads="1"/>
          </p:cNvSpPr>
          <p:nvPr/>
        </p:nvSpPr>
        <p:spPr bwMode="auto">
          <a:xfrm>
            <a:off x="2986358" y="3263376"/>
            <a:ext cx="1079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password</a:t>
            </a:r>
          </a:p>
        </p:txBody>
      </p:sp>
      <p:sp>
        <p:nvSpPr>
          <p:cNvPr id="102" name="Oval 101"/>
          <p:cNvSpPr/>
          <p:nvPr/>
        </p:nvSpPr>
        <p:spPr>
          <a:xfrm>
            <a:off x="7565370" y="1692435"/>
            <a:ext cx="1349097" cy="615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TextBox 84"/>
          <p:cNvSpPr txBox="1">
            <a:spLocks noChangeArrowheads="1"/>
          </p:cNvSpPr>
          <p:nvPr/>
        </p:nvSpPr>
        <p:spPr bwMode="auto">
          <a:xfrm>
            <a:off x="7664084" y="1682719"/>
            <a:ext cx="173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/>
              <a:t>Short </a:t>
            </a:r>
            <a:br>
              <a:rPr lang="en-US" altLang="he-IL" sz="1800" dirty="0"/>
            </a:br>
            <a:r>
              <a:rPr lang="en-US" altLang="he-IL" sz="1800" dirty="0"/>
              <a:t>description</a:t>
            </a:r>
          </a:p>
        </p:txBody>
      </p:sp>
      <p:cxnSp>
        <p:nvCxnSpPr>
          <p:cNvPr id="104" name="Straight Connector 44"/>
          <p:cNvCxnSpPr/>
          <p:nvPr/>
        </p:nvCxnSpPr>
        <p:spPr>
          <a:xfrm flipV="1">
            <a:off x="6757917" y="2156661"/>
            <a:ext cx="844447" cy="38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65"/>
          <p:cNvSpPr/>
          <p:nvPr/>
        </p:nvSpPr>
        <p:spPr>
          <a:xfrm>
            <a:off x="1774031" y="3603626"/>
            <a:ext cx="1023144" cy="754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" name="Oval 65"/>
          <p:cNvSpPr/>
          <p:nvPr/>
        </p:nvSpPr>
        <p:spPr>
          <a:xfrm>
            <a:off x="2775358" y="1885198"/>
            <a:ext cx="750571" cy="530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6" name="Straight Connector 79"/>
          <p:cNvCxnSpPr>
            <a:stCxn id="93" idx="0"/>
          </p:cNvCxnSpPr>
          <p:nvPr/>
        </p:nvCxnSpPr>
        <p:spPr>
          <a:xfrm flipH="1" flipV="1">
            <a:off x="2265362" y="3060010"/>
            <a:ext cx="20241" cy="5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87"/>
          <p:cNvSpPr txBox="1">
            <a:spLocks noChangeArrowheads="1"/>
          </p:cNvSpPr>
          <p:nvPr/>
        </p:nvSpPr>
        <p:spPr bwMode="auto">
          <a:xfrm>
            <a:off x="1795846" y="3745889"/>
            <a:ext cx="979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Address</a:t>
            </a:r>
            <a:endParaRPr lang="en-US" altLang="he-IL" sz="1800" dirty="0"/>
          </a:p>
        </p:txBody>
      </p:sp>
      <p:sp>
        <p:nvSpPr>
          <p:cNvPr id="108" name="TextBox 84"/>
          <p:cNvSpPr txBox="1">
            <a:spLocks noChangeArrowheads="1"/>
          </p:cNvSpPr>
          <p:nvPr/>
        </p:nvSpPr>
        <p:spPr bwMode="auto">
          <a:xfrm>
            <a:off x="2825096" y="1962082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/>
              <a:t>email</a:t>
            </a:r>
            <a:endParaRPr lang="en-US" altLang="he-IL" sz="1800" dirty="0"/>
          </a:p>
        </p:txBody>
      </p:sp>
      <p:cxnSp>
        <p:nvCxnSpPr>
          <p:cNvPr id="109" name="Straight Connector 71"/>
          <p:cNvCxnSpPr/>
          <p:nvPr/>
        </p:nvCxnSpPr>
        <p:spPr>
          <a:xfrm flipV="1">
            <a:off x="2799276" y="2426514"/>
            <a:ext cx="376237" cy="17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71"/>
          <p:cNvCxnSpPr/>
          <p:nvPr/>
        </p:nvCxnSpPr>
        <p:spPr>
          <a:xfrm flipV="1">
            <a:off x="2328863" y="2060581"/>
            <a:ext cx="94456" cy="442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9"/>
          <p:cNvCxnSpPr/>
          <p:nvPr/>
        </p:nvCxnSpPr>
        <p:spPr>
          <a:xfrm flipH="1" flipV="1">
            <a:off x="8754505" y="5533980"/>
            <a:ext cx="409348" cy="228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58"/>
          <p:cNvSpPr/>
          <p:nvPr/>
        </p:nvSpPr>
        <p:spPr>
          <a:xfrm>
            <a:off x="8754505" y="5762235"/>
            <a:ext cx="1051709" cy="6871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TextBox 84"/>
          <p:cNvSpPr txBox="1">
            <a:spLocks noChangeArrowheads="1"/>
          </p:cNvSpPr>
          <p:nvPr/>
        </p:nvSpPr>
        <p:spPr bwMode="auto">
          <a:xfrm>
            <a:off x="8856663" y="5762235"/>
            <a:ext cx="1435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>
                <a:latin typeface="Calibri" charset="0"/>
              </a:rPr>
              <a:t>Review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dirty="0" smtClean="0">
                <a:latin typeface="Calibri" charset="0"/>
              </a:rPr>
              <a:t>text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he-IL" sz="1800" dirty="0">
              <a:latin typeface="Calibri" charset="0"/>
            </a:endParaRPr>
          </a:p>
        </p:txBody>
      </p:sp>
      <p:sp>
        <p:nvSpPr>
          <p:cNvPr id="100" name="Diamond 11"/>
          <p:cNvSpPr/>
          <p:nvPr/>
        </p:nvSpPr>
        <p:spPr>
          <a:xfrm>
            <a:off x="3696731" y="2427441"/>
            <a:ext cx="1208087" cy="760413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1" name="Straight Connector 10"/>
          <p:cNvCxnSpPr>
            <a:endCxn id="100" idx="1"/>
          </p:cNvCxnSpPr>
          <p:nvPr/>
        </p:nvCxnSpPr>
        <p:spPr>
          <a:xfrm>
            <a:off x="2775358" y="2786064"/>
            <a:ext cx="921373" cy="2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0"/>
          <p:cNvCxnSpPr>
            <a:endCxn id="16" idx="2"/>
          </p:cNvCxnSpPr>
          <p:nvPr/>
        </p:nvCxnSpPr>
        <p:spPr>
          <a:xfrm flipV="1">
            <a:off x="4882163" y="2786063"/>
            <a:ext cx="653450" cy="10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6"/>
          <p:cNvSpPr txBox="1">
            <a:spLocks noChangeArrowheads="1"/>
          </p:cNvSpPr>
          <p:nvPr/>
        </p:nvSpPr>
        <p:spPr bwMode="auto">
          <a:xfrm>
            <a:off x="1688123" y="2621560"/>
            <a:ext cx="1427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2000" dirty="0" smtClean="0"/>
              <a:t>U</a:t>
            </a:r>
            <a:r>
              <a:rPr lang="en-US" altLang="he-IL" sz="2000" dirty="0" smtClean="0">
                <a:latin typeface="Calibri" charset="0"/>
              </a:rPr>
              <a:t>ser </a:t>
            </a:r>
            <a:endParaRPr lang="en-US" altLang="he-IL" sz="2000" dirty="0">
              <a:latin typeface="Calibri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1402" y="2622982"/>
            <a:ext cx="63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13" name="Diamond 90"/>
          <p:cNvSpPr/>
          <p:nvPr/>
        </p:nvSpPr>
        <p:spPr>
          <a:xfrm>
            <a:off x="4464698" y="4588146"/>
            <a:ext cx="1243158" cy="86491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4" name="Straight Connector 10"/>
          <p:cNvCxnSpPr>
            <a:endCxn id="113" idx="1"/>
          </p:cNvCxnSpPr>
          <p:nvPr/>
        </p:nvCxnSpPr>
        <p:spPr>
          <a:xfrm>
            <a:off x="2401704" y="3026569"/>
            <a:ext cx="2062994" cy="199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"/>
          <p:cNvCxnSpPr>
            <a:endCxn id="64" idx="1"/>
          </p:cNvCxnSpPr>
          <p:nvPr/>
        </p:nvCxnSpPr>
        <p:spPr>
          <a:xfrm>
            <a:off x="5671198" y="4988566"/>
            <a:ext cx="1826565" cy="280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95031" y="4697439"/>
            <a:ext cx="93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Add review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37</Words>
  <Application>Microsoft Office PowerPoint</Application>
  <PresentationFormat>מותאם אישית</PresentationFormat>
  <Paragraphs>26</Paragraphs>
  <Slides>1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Office Theme</vt:lpstr>
      <vt:lpstr>מצגת של PowerPoint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Mazin</dc:creator>
  <cp:lastModifiedBy>Windows User</cp:lastModifiedBy>
  <cp:revision>20</cp:revision>
  <dcterms:created xsi:type="dcterms:W3CDTF">2016-02-27T18:20:24Z</dcterms:created>
  <dcterms:modified xsi:type="dcterms:W3CDTF">2018-02-27T15:02:54Z</dcterms:modified>
</cp:coreProperties>
</file>