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5" r:id="rId5"/>
    <p:sldId id="274" r:id="rId6"/>
    <p:sldId id="273" r:id="rId7"/>
    <p:sldId id="270" r:id="rId8"/>
    <p:sldId id="271" r:id="rId9"/>
    <p:sldId id="276" r:id="rId10"/>
    <p:sldId id="272" r:id="rId11"/>
    <p:sldId id="284" r:id="rId12"/>
    <p:sldId id="277" r:id="rId13"/>
    <p:sldId id="278" r:id="rId14"/>
    <p:sldId id="279" r:id="rId15"/>
    <p:sldId id="281" r:id="rId16"/>
    <p:sldId id="283" r:id="rId17"/>
    <p:sldId id="269" r:id="rId18"/>
    <p:sldId id="287" r:id="rId19"/>
    <p:sldId id="288" r:id="rId20"/>
    <p:sldId id="260" r:id="rId21"/>
    <p:sldId id="275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eesha Maduranga" initials="W.P." lastIdx="1" clrIdx="0">
    <p:extLst>
      <p:ext uri="{19B8F6BF-5375-455C-9EA6-DF929625EA0E}">
        <p15:presenceInfo xmlns:p15="http://schemas.microsoft.com/office/powerpoint/2012/main" userId="Nadeesha Maduran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WEEK 1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 custT="1"/>
      <dgm:spPr/>
      <dgm:t>
        <a:bodyPr/>
        <a:lstStyle/>
        <a:p>
          <a:r>
            <a:rPr lang="en-US" sz="1500" dirty="0"/>
            <a:t>Brainstorming and idea generation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pPr algn="ctr"/>
          <a:r>
            <a:rPr lang="en-US" dirty="0"/>
            <a:t>Planning</a:t>
          </a:r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WEEK 5</a:t>
          </a:r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Gathering requirements</a:t>
          </a:r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WEEK 3 - 4</a:t>
          </a:r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Idea selection</a:t>
          </a:r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WEEK 2</a:t>
          </a:r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/>
      <dgm:spPr/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 custScaleX="88911" custScaleY="88911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/>
      <dgm:spPr/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 custScaleX="88911" custScaleY="88911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/>
      <dgm:spPr/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 custScaleX="88911" custScaleY="88911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/>
      <dgm:spPr/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 custScaleX="88911" custScaleY="88911"/>
      <dgm:spPr/>
    </dgm:pt>
  </dgm:ptLst>
  <dgm:cxnLst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WEEK 6-7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 custT="1"/>
      <dgm:spPr/>
      <dgm:t>
        <a:bodyPr/>
        <a:lstStyle/>
        <a:p>
          <a:r>
            <a:rPr lang="en-US" sz="1500" dirty="0"/>
            <a:t>Creating the database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 custT="1"/>
      <dgm:spPr/>
      <dgm:t>
        <a:bodyPr/>
        <a:lstStyle/>
        <a:p>
          <a:pPr algn="ctr"/>
          <a:r>
            <a:rPr lang="en-US" sz="1400" dirty="0"/>
            <a:t>Finalizing</a:t>
          </a:r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WEEK 15</a:t>
          </a:r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pPr algn="l"/>
          <a:r>
            <a:rPr lang="en-US" dirty="0"/>
            <a:t>Testing</a:t>
          </a:r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WEEK 13-14</a:t>
          </a:r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>
        <a:solidFill>
          <a:srgbClr val="D44316"/>
        </a:solidFill>
      </dgm:spPr>
      <dgm:t>
        <a:bodyPr/>
        <a:lstStyle/>
        <a:p>
          <a:r>
            <a:rPr lang="en-US" dirty="0"/>
            <a:t>WEEK 8-12</a:t>
          </a:r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/>
      <dgm:spPr/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 custScaleX="88911" custScaleY="88911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/>
      <dgm:spPr/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 custScaleX="88911" custScaleY="88911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/>
      <dgm:spPr/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 custScaleX="88911" custScaleY="88911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/>
      <dgm:spPr/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 custScaleX="88911" custScaleY="88911"/>
      <dgm:spPr/>
    </dgm:pt>
  </dgm:ptLst>
  <dgm:cxnLst>
    <dgm:cxn modelId="{6295CC0B-8812-4110-88C8-4D565C08D056}" type="presOf" srcId="{D5197DDB-D5D2-499F-B255-CF7BB5AE2B43}" destId="{10C9E3CF-3A8F-4100-8ACD-91E2373197A2}" srcOrd="1" destOrd="0" presId="urn:microsoft.com/office/officeart/2005/8/layout/hList9"/>
    <dgm:cxn modelId="{233AC03A-E473-46EA-8F65-4570308FBD2D}" type="presOf" srcId="{7FCE83D9-631B-4420-BBFC-CA0AFA59F747}" destId="{7453D9C8-CD6E-4AA4-8A19-7F6F667528F0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DC294C65-1F92-4E77-9EFF-DCB57ACE2DD7}" type="presOf" srcId="{B4F1B46E-22B2-4721-950C-8704487586DC}" destId="{FC7ED273-8CFD-43C2-9C05-44FADF3E0637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CD32F383-B971-4904-AB49-FC3DB0354D7D}" type="presOf" srcId="{D5197DDB-D5D2-499F-B255-CF7BB5AE2B43}" destId="{F660F4B9-35DB-4256-A868-A35C6DCCF6B2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92AB2292-6A83-4C19-8CDD-68949A00FC30}" type="presOf" srcId="{00C18FBF-3FF5-4C16-97CF-AF03740D7AB6}" destId="{0DC7A063-583D-4B0F-88B2-BD54F95D95AF}" srcOrd="0" destOrd="0" presId="urn:microsoft.com/office/officeart/2005/8/layout/hList9"/>
    <dgm:cxn modelId="{625C4498-B3B9-4016-99D0-EA17BC61E4F3}" type="presOf" srcId="{9D72CDD3-5859-43DB-BD75-0C3C30E3DE62}" destId="{6B08AC4B-4CEC-41E5-AE19-47A4E2720563}" srcOrd="0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93BEE8AA-2D03-45FA-A87A-00DD8009038C}" type="presOf" srcId="{9614A323-64B1-4077-A841-022051EC749A}" destId="{F8977219-728E-448F-AE8B-46B14F4F17DE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BA6C31B5-8659-48C2-BE1F-D47D88239D2F}" type="presOf" srcId="{9D72CDD3-5859-43DB-BD75-0C3C30E3DE62}" destId="{187D4E8C-5C91-4D00-870C-2C45D4EA263C}" srcOrd="1" destOrd="0" presId="urn:microsoft.com/office/officeart/2005/8/layout/hList9"/>
    <dgm:cxn modelId="{D5A819B7-3377-4D83-8EF9-E94B4A347ED0}" type="presOf" srcId="{9614A323-64B1-4077-A841-022051EC749A}" destId="{AD2806AC-6A03-4F05-9F4D-F72EA0E56FBF}" srcOrd="0" destOrd="0" presId="urn:microsoft.com/office/officeart/2005/8/layout/hList9"/>
    <dgm:cxn modelId="{5AD962BC-5EF3-43EC-91AA-58F4E8F1555F}" type="presOf" srcId="{DB9FB862-4759-4D6A-84F3-01524B92723B}" destId="{402C2C77-A32C-4D99-9940-12535E1181F2}" srcOrd="0" destOrd="0" presId="urn:microsoft.com/office/officeart/2005/8/layout/hList9"/>
    <dgm:cxn modelId="{58BE52D9-6CEC-4C50-8292-37765A892FE9}" type="presOf" srcId="{6352CA33-6755-44BE-808F-400DA4CF80A7}" destId="{89E6DA6E-7A23-44BD-8A99-378091FF741D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B5DE7FE6-C821-4492-8890-9F44D973A05F}" type="presOf" srcId="{F2881FB1-6580-4F21-A283-BFAA6F91D5D2}" destId="{FD776C1E-557E-4553-9447-49B69EEC7907}" srcOrd="0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362583FF-10C3-4774-94DC-11F83F41E5CF}" type="presOf" srcId="{DB9FB862-4759-4D6A-84F3-01524B92723B}" destId="{5B88A17E-EFF5-4A04-9CC9-D2131DA9ECCC}" srcOrd="1" destOrd="0" presId="urn:microsoft.com/office/officeart/2005/8/layout/hList9"/>
    <dgm:cxn modelId="{DE3A01E1-0310-484F-8D18-F313C5E6CCB4}" type="presParOf" srcId="{0DC7A063-583D-4B0F-88B2-BD54F95D95AF}" destId="{3B23570A-ECC9-4DF8-BCB4-0465C69CBB88}" srcOrd="0" destOrd="0" presId="urn:microsoft.com/office/officeart/2005/8/layout/hList9"/>
    <dgm:cxn modelId="{4EEA372E-FEC6-4015-9ED4-216C5A1165C9}" type="presParOf" srcId="{0DC7A063-583D-4B0F-88B2-BD54F95D95AF}" destId="{FC66A233-6BBA-46AF-B2F6-28E379B158E2}" srcOrd="1" destOrd="0" presId="urn:microsoft.com/office/officeart/2005/8/layout/hList9"/>
    <dgm:cxn modelId="{E324784D-ABE8-40D9-ADF0-0E4AFE9CC5BE}" type="presParOf" srcId="{FC66A233-6BBA-46AF-B2F6-28E379B158E2}" destId="{46739A04-1AA3-49C6-8EA7-EB1DE975B900}" srcOrd="0" destOrd="0" presId="urn:microsoft.com/office/officeart/2005/8/layout/hList9"/>
    <dgm:cxn modelId="{D824A38A-EC9B-4968-9542-AD14A3A44C68}" type="presParOf" srcId="{FC66A233-6BBA-46AF-B2F6-28E379B158E2}" destId="{535C6EC9-8098-42C5-8527-E62FF045E4EB}" srcOrd="1" destOrd="0" presId="urn:microsoft.com/office/officeart/2005/8/layout/hList9"/>
    <dgm:cxn modelId="{D323526B-1F36-47D1-B312-AFC087194A96}" type="presParOf" srcId="{535C6EC9-8098-42C5-8527-E62FF045E4EB}" destId="{6B08AC4B-4CEC-41E5-AE19-47A4E2720563}" srcOrd="0" destOrd="0" presId="urn:microsoft.com/office/officeart/2005/8/layout/hList9"/>
    <dgm:cxn modelId="{75C45230-D714-4138-A193-90E9876A13BF}" type="presParOf" srcId="{535C6EC9-8098-42C5-8527-E62FF045E4EB}" destId="{187D4E8C-5C91-4D00-870C-2C45D4EA263C}" srcOrd="1" destOrd="0" presId="urn:microsoft.com/office/officeart/2005/8/layout/hList9"/>
    <dgm:cxn modelId="{6D98F580-B2B8-410B-A057-A8244317BC52}" type="presParOf" srcId="{0DC7A063-583D-4B0F-88B2-BD54F95D95AF}" destId="{3845DB9A-BEF3-4D5D-B9C7-5FC0456401AC}" srcOrd="2" destOrd="0" presId="urn:microsoft.com/office/officeart/2005/8/layout/hList9"/>
    <dgm:cxn modelId="{44D4BCD4-9432-4CA3-9F42-3023BF80F236}" type="presParOf" srcId="{0DC7A063-583D-4B0F-88B2-BD54F95D95AF}" destId="{FC7ED273-8CFD-43C2-9C05-44FADF3E0637}" srcOrd="3" destOrd="0" presId="urn:microsoft.com/office/officeart/2005/8/layout/hList9"/>
    <dgm:cxn modelId="{8C542FD0-8B38-4852-8E26-58587C331727}" type="presParOf" srcId="{0DC7A063-583D-4B0F-88B2-BD54F95D95AF}" destId="{13C564B0-C27E-4ABA-AFDA-59E145B256BA}" srcOrd="4" destOrd="0" presId="urn:microsoft.com/office/officeart/2005/8/layout/hList9"/>
    <dgm:cxn modelId="{DB7356EE-8202-4968-9133-7042AE34BFC9}" type="presParOf" srcId="{0DC7A063-583D-4B0F-88B2-BD54F95D95AF}" destId="{6300E233-87DF-4270-9808-160BFEB8A5BE}" srcOrd="5" destOrd="0" presId="urn:microsoft.com/office/officeart/2005/8/layout/hList9"/>
    <dgm:cxn modelId="{E51FE54E-7EB6-4BBA-BF08-ECCEE66DD700}" type="presParOf" srcId="{0DC7A063-583D-4B0F-88B2-BD54F95D95AF}" destId="{6E53DEF7-499E-42EE-802D-59B2F8915392}" srcOrd="6" destOrd="0" presId="urn:microsoft.com/office/officeart/2005/8/layout/hList9"/>
    <dgm:cxn modelId="{82B777F6-9403-4D9C-97CA-2678285EB367}" type="presParOf" srcId="{6E53DEF7-499E-42EE-802D-59B2F8915392}" destId="{E08C30D1-35EA-4D05-9731-5D01E3FCBD09}" srcOrd="0" destOrd="0" presId="urn:microsoft.com/office/officeart/2005/8/layout/hList9"/>
    <dgm:cxn modelId="{5B937081-EDB7-4428-BBB6-FD5E734B8A38}" type="presParOf" srcId="{6E53DEF7-499E-42EE-802D-59B2F8915392}" destId="{2F3BD88A-9166-4A26-B941-B9BAEE1A11D5}" srcOrd="1" destOrd="0" presId="urn:microsoft.com/office/officeart/2005/8/layout/hList9"/>
    <dgm:cxn modelId="{32521714-EBCA-4658-BBFE-55FF24D399B1}" type="presParOf" srcId="{2F3BD88A-9166-4A26-B941-B9BAEE1A11D5}" destId="{F660F4B9-35DB-4256-A868-A35C6DCCF6B2}" srcOrd="0" destOrd="0" presId="urn:microsoft.com/office/officeart/2005/8/layout/hList9"/>
    <dgm:cxn modelId="{1775AC09-3637-44F4-A91F-D6F5873366C6}" type="presParOf" srcId="{2F3BD88A-9166-4A26-B941-B9BAEE1A11D5}" destId="{10C9E3CF-3A8F-4100-8ACD-91E2373197A2}" srcOrd="1" destOrd="0" presId="urn:microsoft.com/office/officeart/2005/8/layout/hList9"/>
    <dgm:cxn modelId="{B23306E4-777B-4E4E-949B-E847DDB4B699}" type="presParOf" srcId="{0DC7A063-583D-4B0F-88B2-BD54F95D95AF}" destId="{69136330-53DB-4978-A56B-160862279381}" srcOrd="7" destOrd="0" presId="urn:microsoft.com/office/officeart/2005/8/layout/hList9"/>
    <dgm:cxn modelId="{35EA97DB-8B5A-4137-A1AB-43CA56B4F9EE}" type="presParOf" srcId="{0DC7A063-583D-4B0F-88B2-BD54F95D95AF}" destId="{FD776C1E-557E-4553-9447-49B69EEC7907}" srcOrd="8" destOrd="0" presId="urn:microsoft.com/office/officeart/2005/8/layout/hList9"/>
    <dgm:cxn modelId="{5D7A1D64-3199-4AA3-A9A2-2BE60B69680A}" type="presParOf" srcId="{0DC7A063-583D-4B0F-88B2-BD54F95D95AF}" destId="{FC2522F1-14BB-4B37-B60E-2E8A7E8A6C30}" srcOrd="9" destOrd="0" presId="urn:microsoft.com/office/officeart/2005/8/layout/hList9"/>
    <dgm:cxn modelId="{879A2315-CCF2-4E07-A5B0-F65F173CD698}" type="presParOf" srcId="{0DC7A063-583D-4B0F-88B2-BD54F95D95AF}" destId="{2C2F6211-85A7-47FE-9239-DE94DF41A263}" srcOrd="10" destOrd="0" presId="urn:microsoft.com/office/officeart/2005/8/layout/hList9"/>
    <dgm:cxn modelId="{9AC26C00-DE9E-4B9C-B9D8-B07DF7C61470}" type="presParOf" srcId="{0DC7A063-583D-4B0F-88B2-BD54F95D95AF}" destId="{7B0C2EAE-70CB-4160-863D-210C3C66D5FD}" srcOrd="11" destOrd="0" presId="urn:microsoft.com/office/officeart/2005/8/layout/hList9"/>
    <dgm:cxn modelId="{889238C4-81BE-49D7-A0E5-12D4183B3BCD}" type="presParOf" srcId="{7B0C2EAE-70CB-4160-863D-210C3C66D5FD}" destId="{5AF3752E-55A6-443C-AD35-C49DF50A4566}" srcOrd="0" destOrd="0" presId="urn:microsoft.com/office/officeart/2005/8/layout/hList9"/>
    <dgm:cxn modelId="{4134CF7B-479C-4175-B174-05BB8906C14B}" type="presParOf" srcId="{7B0C2EAE-70CB-4160-863D-210C3C66D5FD}" destId="{53567A66-F0E9-4EF8-ADA9-764BA36AA6A9}" srcOrd="1" destOrd="0" presId="urn:microsoft.com/office/officeart/2005/8/layout/hList9"/>
    <dgm:cxn modelId="{23F715D5-E389-4CB7-89C0-F5C99A71DA2D}" type="presParOf" srcId="{53567A66-F0E9-4EF8-ADA9-764BA36AA6A9}" destId="{AD2806AC-6A03-4F05-9F4D-F72EA0E56FBF}" srcOrd="0" destOrd="0" presId="urn:microsoft.com/office/officeart/2005/8/layout/hList9"/>
    <dgm:cxn modelId="{2276F4BD-EC2C-46F3-958B-23C51B9266F6}" type="presParOf" srcId="{53567A66-F0E9-4EF8-ADA9-764BA36AA6A9}" destId="{F8977219-728E-448F-AE8B-46B14F4F17DE}" srcOrd="1" destOrd="0" presId="urn:microsoft.com/office/officeart/2005/8/layout/hList9"/>
    <dgm:cxn modelId="{5C08F119-327F-445C-9750-1F9E38129B0B}" type="presParOf" srcId="{0DC7A063-583D-4B0F-88B2-BD54F95D95AF}" destId="{FBCC4E74-37C0-494F-ABC0-7D18132E1437}" srcOrd="12" destOrd="0" presId="urn:microsoft.com/office/officeart/2005/8/layout/hList9"/>
    <dgm:cxn modelId="{A2146DB6-5B79-4094-AF9D-41AE70F88B85}" type="presParOf" srcId="{0DC7A063-583D-4B0F-88B2-BD54F95D95AF}" destId="{89E6DA6E-7A23-44BD-8A99-378091FF741D}" srcOrd="13" destOrd="0" presId="urn:microsoft.com/office/officeart/2005/8/layout/hList9"/>
    <dgm:cxn modelId="{D714C5CE-2D5C-4710-8B97-60F442F94A0A}" type="presParOf" srcId="{0DC7A063-583D-4B0F-88B2-BD54F95D95AF}" destId="{E966790E-26B5-4EB8-981F-1094BF4B7611}" srcOrd="14" destOrd="0" presId="urn:microsoft.com/office/officeart/2005/8/layout/hList9"/>
    <dgm:cxn modelId="{0E71C2C7-3120-4919-A723-0A71EE63B508}" type="presParOf" srcId="{0DC7A063-583D-4B0F-88B2-BD54F95D95AF}" destId="{229B7655-E1F4-4CF5-84B8-30F0491D32B5}" srcOrd="15" destOrd="0" presId="urn:microsoft.com/office/officeart/2005/8/layout/hList9"/>
    <dgm:cxn modelId="{5C093702-21C9-4405-9F20-BC454A58CC13}" type="presParOf" srcId="{0DC7A063-583D-4B0F-88B2-BD54F95D95AF}" destId="{F85FFCDF-8E5F-492B-B22D-55A08EACE783}" srcOrd="16" destOrd="0" presId="urn:microsoft.com/office/officeart/2005/8/layout/hList9"/>
    <dgm:cxn modelId="{0F53BE8F-9827-4F97-A9D0-43BCB29D5398}" type="presParOf" srcId="{F85FFCDF-8E5F-492B-B22D-55A08EACE783}" destId="{600B3FB2-1315-4A84-8613-B445666BC7D2}" srcOrd="0" destOrd="0" presId="urn:microsoft.com/office/officeart/2005/8/layout/hList9"/>
    <dgm:cxn modelId="{B178D4D5-9A5F-4D40-B927-62685027D5A4}" type="presParOf" srcId="{F85FFCDF-8E5F-492B-B22D-55A08EACE783}" destId="{E47C73E9-FBEE-4370-9B3F-E04EB7C4023A}" srcOrd="1" destOrd="0" presId="urn:microsoft.com/office/officeart/2005/8/layout/hList9"/>
    <dgm:cxn modelId="{94CAE6A8-98D5-48E6-9A62-1B37674D6861}" type="presParOf" srcId="{E47C73E9-FBEE-4370-9B3F-E04EB7C4023A}" destId="{402C2C77-A32C-4D99-9940-12535E1181F2}" srcOrd="0" destOrd="0" presId="urn:microsoft.com/office/officeart/2005/8/layout/hList9"/>
    <dgm:cxn modelId="{B14C72D2-CC8F-44A7-BD5F-3B991A4B81FC}" type="presParOf" srcId="{E47C73E9-FBEE-4370-9B3F-E04EB7C4023A}" destId="{5B88A17E-EFF5-4A04-9CC9-D2131DA9ECCC}" srcOrd="1" destOrd="0" presId="urn:microsoft.com/office/officeart/2005/8/layout/hList9"/>
    <dgm:cxn modelId="{CFE5509C-0901-41A9-8722-DAEE100D88D6}" type="presParOf" srcId="{0DC7A063-583D-4B0F-88B2-BD54F95D95AF}" destId="{9051EF7D-7D6C-4B43-A6C4-239F9933C94D}" srcOrd="17" destOrd="0" presId="urn:microsoft.com/office/officeart/2005/8/layout/hList9"/>
    <dgm:cxn modelId="{3A4CEF59-4616-4362-8FB7-A8716C9A5A16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44904" y="559827"/>
          <a:ext cx="1581043" cy="10545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Brainstorming and idea generation</a:t>
          </a:r>
        </a:p>
      </dsp:txBody>
      <dsp:txXfrm>
        <a:off x="1097871" y="559827"/>
        <a:ext cx="1328076" cy="1054555"/>
      </dsp:txXfrm>
    </dsp:sp>
    <dsp:sp modelId="{FC7ED273-8CFD-43C2-9C05-44FADF3E0637}">
      <dsp:nvSpPr>
        <dsp:cNvPr id="0" name=""/>
        <dsp:cNvSpPr/>
      </dsp:nvSpPr>
      <dsp:spPr>
        <a:xfrm>
          <a:off x="1681" y="138216"/>
          <a:ext cx="937147" cy="937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WEEK 1</a:t>
          </a:r>
        </a:p>
      </dsp:txBody>
      <dsp:txXfrm>
        <a:off x="138923" y="275458"/>
        <a:ext cx="662663" cy="662663"/>
      </dsp:txXfrm>
    </dsp:sp>
    <dsp:sp modelId="{F660F4B9-35DB-4256-A868-A35C6DCCF6B2}">
      <dsp:nvSpPr>
        <dsp:cNvPr id="0" name=""/>
        <dsp:cNvSpPr/>
      </dsp:nvSpPr>
      <dsp:spPr>
        <a:xfrm>
          <a:off x="3363094" y="559827"/>
          <a:ext cx="1581043" cy="10545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 selection</a:t>
          </a:r>
        </a:p>
      </dsp:txBody>
      <dsp:txXfrm>
        <a:off x="3616061" y="559827"/>
        <a:ext cx="1328076" cy="1054555"/>
      </dsp:txXfrm>
    </dsp:sp>
    <dsp:sp modelId="{FD776C1E-557E-4553-9447-49B69EEC7907}">
      <dsp:nvSpPr>
        <dsp:cNvPr id="0" name=""/>
        <dsp:cNvSpPr/>
      </dsp:nvSpPr>
      <dsp:spPr>
        <a:xfrm>
          <a:off x="2519871" y="138216"/>
          <a:ext cx="937147" cy="937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WEEK 2</a:t>
          </a:r>
        </a:p>
      </dsp:txBody>
      <dsp:txXfrm>
        <a:off x="2657113" y="275458"/>
        <a:ext cx="662663" cy="662663"/>
      </dsp:txXfrm>
    </dsp:sp>
    <dsp:sp modelId="{AD2806AC-6A03-4F05-9F4D-F72EA0E56FBF}">
      <dsp:nvSpPr>
        <dsp:cNvPr id="0" name=""/>
        <dsp:cNvSpPr/>
      </dsp:nvSpPr>
      <dsp:spPr>
        <a:xfrm>
          <a:off x="5881285" y="559827"/>
          <a:ext cx="1581043" cy="10545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Gathering requirements</a:t>
          </a:r>
        </a:p>
      </dsp:txBody>
      <dsp:txXfrm>
        <a:off x="6134252" y="559827"/>
        <a:ext cx="1328076" cy="1054555"/>
      </dsp:txXfrm>
    </dsp:sp>
    <dsp:sp modelId="{89E6DA6E-7A23-44BD-8A99-378091FF741D}">
      <dsp:nvSpPr>
        <dsp:cNvPr id="0" name=""/>
        <dsp:cNvSpPr/>
      </dsp:nvSpPr>
      <dsp:spPr>
        <a:xfrm>
          <a:off x="5038062" y="138216"/>
          <a:ext cx="937147" cy="937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WEEK 3 - 4</a:t>
          </a:r>
        </a:p>
      </dsp:txBody>
      <dsp:txXfrm>
        <a:off x="5175304" y="275458"/>
        <a:ext cx="662663" cy="662663"/>
      </dsp:txXfrm>
    </dsp:sp>
    <dsp:sp modelId="{402C2C77-A32C-4D99-9940-12535E1181F2}">
      <dsp:nvSpPr>
        <dsp:cNvPr id="0" name=""/>
        <dsp:cNvSpPr/>
      </dsp:nvSpPr>
      <dsp:spPr>
        <a:xfrm>
          <a:off x="8399475" y="559827"/>
          <a:ext cx="1581043" cy="10545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Planning</a:t>
          </a:r>
        </a:p>
      </dsp:txBody>
      <dsp:txXfrm>
        <a:off x="8652442" y="559827"/>
        <a:ext cx="1328076" cy="1054555"/>
      </dsp:txXfrm>
    </dsp:sp>
    <dsp:sp modelId="{7453D9C8-CD6E-4AA4-8A19-7F6F667528F0}">
      <dsp:nvSpPr>
        <dsp:cNvPr id="0" name=""/>
        <dsp:cNvSpPr/>
      </dsp:nvSpPr>
      <dsp:spPr>
        <a:xfrm>
          <a:off x="7556252" y="138216"/>
          <a:ext cx="937147" cy="937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WEEK 5</a:t>
          </a:r>
        </a:p>
      </dsp:txBody>
      <dsp:txXfrm>
        <a:off x="7693494" y="275458"/>
        <a:ext cx="662663" cy="662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44904" y="559827"/>
          <a:ext cx="1581043" cy="10545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Creating the database</a:t>
          </a:r>
        </a:p>
      </dsp:txBody>
      <dsp:txXfrm>
        <a:off x="1097871" y="559827"/>
        <a:ext cx="1328076" cy="1054555"/>
      </dsp:txXfrm>
    </dsp:sp>
    <dsp:sp modelId="{FC7ED273-8CFD-43C2-9C05-44FADF3E0637}">
      <dsp:nvSpPr>
        <dsp:cNvPr id="0" name=""/>
        <dsp:cNvSpPr/>
      </dsp:nvSpPr>
      <dsp:spPr>
        <a:xfrm>
          <a:off x="1681" y="138216"/>
          <a:ext cx="937147" cy="937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 6-7</a:t>
          </a:r>
        </a:p>
      </dsp:txBody>
      <dsp:txXfrm>
        <a:off x="138923" y="275458"/>
        <a:ext cx="662663" cy="662663"/>
      </dsp:txXfrm>
    </dsp:sp>
    <dsp:sp modelId="{F660F4B9-35DB-4256-A868-A35C6DCCF6B2}">
      <dsp:nvSpPr>
        <dsp:cNvPr id="0" name=""/>
        <dsp:cNvSpPr/>
      </dsp:nvSpPr>
      <dsp:spPr>
        <a:xfrm>
          <a:off x="3363094" y="559827"/>
          <a:ext cx="1581043" cy="10545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Implementation</a:t>
          </a:r>
        </a:p>
      </dsp:txBody>
      <dsp:txXfrm>
        <a:off x="3616061" y="559827"/>
        <a:ext cx="1328076" cy="1054555"/>
      </dsp:txXfrm>
    </dsp:sp>
    <dsp:sp modelId="{FD776C1E-557E-4553-9447-49B69EEC7907}">
      <dsp:nvSpPr>
        <dsp:cNvPr id="0" name=""/>
        <dsp:cNvSpPr/>
      </dsp:nvSpPr>
      <dsp:spPr>
        <a:xfrm>
          <a:off x="2519871" y="138216"/>
          <a:ext cx="937147" cy="937147"/>
        </a:xfrm>
        <a:prstGeom prst="ellipse">
          <a:avLst/>
        </a:prstGeom>
        <a:solidFill>
          <a:srgbClr val="D44316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 8-12</a:t>
          </a:r>
        </a:p>
      </dsp:txBody>
      <dsp:txXfrm>
        <a:off x="2657113" y="275458"/>
        <a:ext cx="662663" cy="662663"/>
      </dsp:txXfrm>
    </dsp:sp>
    <dsp:sp modelId="{AD2806AC-6A03-4F05-9F4D-F72EA0E56FBF}">
      <dsp:nvSpPr>
        <dsp:cNvPr id="0" name=""/>
        <dsp:cNvSpPr/>
      </dsp:nvSpPr>
      <dsp:spPr>
        <a:xfrm>
          <a:off x="5881285" y="559827"/>
          <a:ext cx="1581043" cy="10545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Testing</a:t>
          </a:r>
        </a:p>
      </dsp:txBody>
      <dsp:txXfrm>
        <a:off x="6134252" y="559827"/>
        <a:ext cx="1328076" cy="1054555"/>
      </dsp:txXfrm>
    </dsp:sp>
    <dsp:sp modelId="{89E6DA6E-7A23-44BD-8A99-378091FF741D}">
      <dsp:nvSpPr>
        <dsp:cNvPr id="0" name=""/>
        <dsp:cNvSpPr/>
      </dsp:nvSpPr>
      <dsp:spPr>
        <a:xfrm>
          <a:off x="5038062" y="138216"/>
          <a:ext cx="937147" cy="937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 13-14</a:t>
          </a:r>
        </a:p>
      </dsp:txBody>
      <dsp:txXfrm>
        <a:off x="5175304" y="275458"/>
        <a:ext cx="662663" cy="662663"/>
      </dsp:txXfrm>
    </dsp:sp>
    <dsp:sp modelId="{402C2C77-A32C-4D99-9940-12535E1181F2}">
      <dsp:nvSpPr>
        <dsp:cNvPr id="0" name=""/>
        <dsp:cNvSpPr/>
      </dsp:nvSpPr>
      <dsp:spPr>
        <a:xfrm>
          <a:off x="8399475" y="559827"/>
          <a:ext cx="1581043" cy="10545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Finalizing</a:t>
          </a:r>
        </a:p>
      </dsp:txBody>
      <dsp:txXfrm>
        <a:off x="8652442" y="559827"/>
        <a:ext cx="1328076" cy="1054555"/>
      </dsp:txXfrm>
    </dsp:sp>
    <dsp:sp modelId="{7453D9C8-CD6E-4AA4-8A19-7F6F667528F0}">
      <dsp:nvSpPr>
        <dsp:cNvPr id="0" name=""/>
        <dsp:cNvSpPr/>
      </dsp:nvSpPr>
      <dsp:spPr>
        <a:xfrm>
          <a:off x="7556252" y="138216"/>
          <a:ext cx="937147" cy="937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 15</a:t>
          </a:r>
        </a:p>
      </dsp:txBody>
      <dsp:txXfrm>
        <a:off x="7693494" y="275458"/>
        <a:ext cx="662663" cy="66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2022-07-27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2022-07-27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2022-07-27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2022-07-27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2022-07-27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2022-07-27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2022-07-27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2022-07-27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2022-07-27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2022-07-27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2022-07-27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2022-07-27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2022-07-27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2022-07-27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AFB91-6BE1-4D5D-77F0-787CF920D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2464294"/>
            <a:ext cx="10096500" cy="22196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COURSE MANAGEMENT SYSTEM</a:t>
            </a:r>
            <a:endParaRPr lang="en-US" sz="5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1B2D37-3CC1-FF04-2700-9E1C58D7B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076606"/>
            <a:ext cx="10096501" cy="95556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Software Engineering Project – MID presentation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July 2022</a:t>
            </a:r>
          </a:p>
        </p:txBody>
      </p:sp>
    </p:spTree>
    <p:extLst>
      <p:ext uri="{BB962C8B-B14F-4D97-AF65-F5344CB8AC3E}">
        <p14:creationId xmlns:p14="http://schemas.microsoft.com/office/powerpoint/2010/main" val="33953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97FFAF-C937-BD3B-7106-A913FBB8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SEQUENCE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819C84-BEE5-DA81-03DC-862ED0089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00"/>
          <a:stretch/>
        </p:blipFill>
        <p:spPr>
          <a:xfrm>
            <a:off x="3302245" y="1629845"/>
            <a:ext cx="5283353" cy="390049"/>
          </a:xfr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AE018467-A98C-2EB3-608E-4D06A81457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6"/>
          <a:stretch/>
        </p:blipFill>
        <p:spPr>
          <a:xfrm>
            <a:off x="3302245" y="2012752"/>
            <a:ext cx="5283349" cy="41605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769EE7-3F47-B773-72CD-317F49F6B4DA}"/>
              </a:ext>
            </a:extLst>
          </p:cNvPr>
          <p:cNvSpPr txBox="1"/>
          <p:nvPr/>
        </p:nvSpPr>
        <p:spPr>
          <a:xfrm>
            <a:off x="5319483" y="6192288"/>
            <a:ext cx="14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MA Perspective</a:t>
            </a:r>
          </a:p>
        </p:txBody>
      </p:sp>
    </p:spTree>
    <p:extLst>
      <p:ext uri="{BB962C8B-B14F-4D97-AF65-F5344CB8AC3E}">
        <p14:creationId xmlns:p14="http://schemas.microsoft.com/office/powerpoint/2010/main" val="12769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1A9136-A733-7AB5-5F5C-F29F2427A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1"/>
          <a:stretch/>
        </p:blipFill>
        <p:spPr>
          <a:xfrm>
            <a:off x="3497406" y="1965852"/>
            <a:ext cx="5197188" cy="42337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797FFAF-C937-BD3B-7106-A913FBB8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SEQUENCE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3E224-8633-4E68-8ACC-6005DBB52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40"/>
          <a:stretch/>
        </p:blipFill>
        <p:spPr>
          <a:xfrm>
            <a:off x="3497407" y="1544439"/>
            <a:ext cx="5197190" cy="469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49ADF1-B2E6-6001-5F30-0F2C32C8D80E}"/>
              </a:ext>
            </a:extLst>
          </p:cNvPr>
          <p:cNvSpPr txBox="1"/>
          <p:nvPr/>
        </p:nvSpPr>
        <p:spPr>
          <a:xfrm>
            <a:off x="5319483" y="6192288"/>
            <a:ext cx="1588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Dean Perspective</a:t>
            </a:r>
          </a:p>
        </p:txBody>
      </p:sp>
    </p:spTree>
    <p:extLst>
      <p:ext uri="{BB962C8B-B14F-4D97-AF65-F5344CB8AC3E}">
        <p14:creationId xmlns:p14="http://schemas.microsoft.com/office/powerpoint/2010/main" val="24076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97FFAF-C937-BD3B-7106-A913FBB8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SEQUENCE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2761C1-5E1D-2F50-BBD9-FDA977322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9"/>
          <a:stretch/>
        </p:blipFill>
        <p:spPr>
          <a:xfrm>
            <a:off x="3744821" y="2171703"/>
            <a:ext cx="4313329" cy="3929227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87C64E5F-DD07-3F2C-52CD-11D5E644B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99"/>
          <a:stretch/>
        </p:blipFill>
        <p:spPr>
          <a:xfrm>
            <a:off x="3744821" y="1835348"/>
            <a:ext cx="4313329" cy="383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38839-89F4-3C41-D750-51EA44A35552}"/>
              </a:ext>
            </a:extLst>
          </p:cNvPr>
          <p:cNvSpPr txBox="1"/>
          <p:nvPr/>
        </p:nvSpPr>
        <p:spPr>
          <a:xfrm>
            <a:off x="4796768" y="6029490"/>
            <a:ext cx="226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Administrator Perspective</a:t>
            </a:r>
          </a:p>
        </p:txBody>
      </p:sp>
    </p:spTree>
    <p:extLst>
      <p:ext uri="{BB962C8B-B14F-4D97-AF65-F5344CB8AC3E}">
        <p14:creationId xmlns:p14="http://schemas.microsoft.com/office/powerpoint/2010/main" val="175841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97FFAF-C937-BD3B-7106-A913FBB8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SEQUENCE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118871-2DCC-4155-728A-40CAAFE94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12"/>
          <a:stretch/>
        </p:blipFill>
        <p:spPr>
          <a:xfrm>
            <a:off x="2305559" y="1773733"/>
            <a:ext cx="7273872" cy="629494"/>
          </a:xfr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C9527D07-7DE7-170F-8BEB-A42331459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00"/>
          <a:stretch/>
        </p:blipFill>
        <p:spPr>
          <a:xfrm>
            <a:off x="2305558" y="2216646"/>
            <a:ext cx="7273871" cy="3411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5628A1-EC36-FD3B-DF0C-CB35C29D524B}"/>
              </a:ext>
            </a:extLst>
          </p:cNvPr>
          <p:cNvSpPr txBox="1"/>
          <p:nvPr/>
        </p:nvSpPr>
        <p:spPr>
          <a:xfrm>
            <a:off x="5411656" y="5763228"/>
            <a:ext cx="1774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All user Perspective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E3A5F-5C52-3361-6ECF-A54B49D39759}"/>
              </a:ext>
            </a:extLst>
          </p:cNvPr>
          <p:cNvSpPr txBox="1"/>
          <p:nvPr/>
        </p:nvSpPr>
        <p:spPr>
          <a:xfrm>
            <a:off x="7745500" y="6328797"/>
            <a:ext cx="334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this function no need to Log In</a:t>
            </a:r>
          </a:p>
        </p:txBody>
      </p:sp>
    </p:spTree>
    <p:extLst>
      <p:ext uri="{BB962C8B-B14F-4D97-AF65-F5344CB8AC3E}">
        <p14:creationId xmlns:p14="http://schemas.microsoft.com/office/powerpoint/2010/main" val="2867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AF2BA-7B7D-2879-2C2D-53BD1DE4F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94" y="1595014"/>
            <a:ext cx="4738093" cy="50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8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80B913-11D1-16F7-96B0-E44DCFDDE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82"/>
          <a:stretch/>
        </p:blipFill>
        <p:spPr>
          <a:xfrm>
            <a:off x="1104900" y="1533380"/>
            <a:ext cx="9980682" cy="45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6600C-BA52-2DC6-A5D9-20D39016C059}"/>
              </a:ext>
            </a:extLst>
          </p:cNvPr>
          <p:cNvSpPr txBox="1">
            <a:spLocks/>
          </p:cNvSpPr>
          <p:nvPr/>
        </p:nvSpPr>
        <p:spPr>
          <a:xfrm>
            <a:off x="1105659" y="3207325"/>
            <a:ext cx="9980682" cy="10969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410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TIME LINE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659946"/>
              </p:ext>
            </p:extLst>
          </p:nvPr>
        </p:nvGraphicFramePr>
        <p:xfrm>
          <a:off x="1103382" y="1823464"/>
          <a:ext cx="99822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 descr="Stacked List showing 4 groups arranged from left to right with task descriptions under each group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675289"/>
              </p:ext>
            </p:extLst>
          </p:nvPr>
        </p:nvGraphicFramePr>
        <p:xfrm>
          <a:off x="1103382" y="3937002"/>
          <a:ext cx="99822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BB93-50EA-656F-C459-5F0F2898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ACTION PLAN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F61398-CFDB-E8D7-678A-88E8ADFC7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754201"/>
              </p:ext>
            </p:extLst>
          </p:nvPr>
        </p:nvGraphicFramePr>
        <p:xfrm>
          <a:off x="1424066" y="1465943"/>
          <a:ext cx="9343868" cy="5196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4049">
                  <a:extLst>
                    <a:ext uri="{9D8B030D-6E8A-4147-A177-3AD203B41FA5}">
                      <a16:colId xmlns:a16="http://schemas.microsoft.com/office/drawing/2014/main" val="4018780677"/>
                    </a:ext>
                  </a:extLst>
                </a:gridCol>
                <a:gridCol w="3114049">
                  <a:extLst>
                    <a:ext uri="{9D8B030D-6E8A-4147-A177-3AD203B41FA5}">
                      <a16:colId xmlns:a16="http://schemas.microsoft.com/office/drawing/2014/main" val="984313589"/>
                    </a:ext>
                  </a:extLst>
                </a:gridCol>
                <a:gridCol w="3115770">
                  <a:extLst>
                    <a:ext uri="{9D8B030D-6E8A-4147-A177-3AD203B41FA5}">
                      <a16:colId xmlns:a16="http://schemas.microsoft.com/office/drawing/2014/main" val="3950833249"/>
                    </a:ext>
                  </a:extLst>
                </a:gridCol>
              </a:tblGrid>
              <a:tr h="37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ASSIGNED 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650663"/>
                  </a:ext>
                </a:extLst>
              </a:tr>
              <a:tr h="349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Requirement gathering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Dharmasena, Munasingha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Finished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2766192"/>
                  </a:ext>
                </a:extLst>
              </a:tr>
              <a:tr h="3734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Analyze Requirements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Dharmasena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Finished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14566"/>
                  </a:ext>
                </a:extLst>
              </a:tr>
              <a:tr h="349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Plan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Dharmasena, Maduranga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Finished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655750"/>
                  </a:ext>
                </a:extLst>
              </a:tr>
              <a:tr h="4796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Design ER, Use case and Sequence diagrams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Maduranga, Venuja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Finished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6202038"/>
                  </a:ext>
                </a:extLst>
              </a:tr>
              <a:tr h="349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Design UI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Munasingha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 Progress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7625387"/>
                  </a:ext>
                </a:extLst>
              </a:tr>
              <a:tr h="4796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Create database, add dummy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Maduranga, Dharmasena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Finished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72470"/>
                  </a:ext>
                </a:extLst>
              </a:tr>
              <a:tr h="349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Write procedures (database)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Dharmasena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 Progress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6823916"/>
                  </a:ext>
                </a:extLst>
              </a:tr>
              <a:tr h="349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Backend development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Maduranga, Venuja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 Progress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364255"/>
                  </a:ext>
                </a:extLst>
              </a:tr>
              <a:tr h="349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Analyze test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Venuja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Upcoming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379355"/>
                  </a:ext>
                </a:extLst>
              </a:tr>
              <a:tr h="349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Frontend development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Munasingha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Upcoming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377883"/>
                  </a:ext>
                </a:extLst>
              </a:tr>
              <a:tr h="349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Apply test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Venuja, Maduranga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Upcoming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437127"/>
                  </a:ext>
                </a:extLst>
              </a:tr>
              <a:tr h="349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Final report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Venuja, Munasingha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Upcoming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671270"/>
                  </a:ext>
                </a:extLst>
              </a:tr>
              <a:tr h="349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Finalize the project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Venuja, Munasingha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Upcoming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98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2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74059" y="4557059"/>
            <a:ext cx="10529047" cy="1043688"/>
          </a:xfrm>
          <a:solidFill>
            <a:schemeClr val="bg1">
              <a:alpha val="19000"/>
            </a:schemeClr>
          </a:solidFill>
        </p:spPr>
        <p:txBody>
          <a:bodyPr anchor="ctr">
            <a:no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THANK YOU 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74058" y="5600746"/>
            <a:ext cx="10529047" cy="509767"/>
          </a:xfrm>
          <a:solidFill>
            <a:schemeClr val="bg1">
              <a:alpha val="19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~</a:t>
            </a:r>
            <a:r>
              <a:rPr lang="en-US" sz="2000" b="1" dirty="0">
                <a:latin typeface="Bradley Hand ITC" panose="03070402050302030203" pitchFamily="66" charset="0"/>
              </a:rPr>
              <a:t>TEAM 06</a:t>
            </a:r>
          </a:p>
        </p:txBody>
      </p:sp>
    </p:spTree>
    <p:extLst>
      <p:ext uri="{BB962C8B-B14F-4D97-AF65-F5344CB8AC3E}">
        <p14:creationId xmlns:p14="http://schemas.microsoft.com/office/powerpoint/2010/main" val="89982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TEAM 06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1909482"/>
            <a:ext cx="9982200" cy="4693024"/>
          </a:xfrm>
        </p:spPr>
        <p:txBody>
          <a:bodyPr/>
          <a:lstStyle/>
          <a:p>
            <a:r>
              <a:rPr lang="en-US" sz="2800" dirty="0"/>
              <a:t>GROUP MEMBERS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2018 / E / 028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2018 / E / 073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2018 / E / 130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2018 / E / 151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936376"/>
            <a:ext cx="99822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Course Management is little bit overhead.</a:t>
            </a:r>
          </a:p>
          <a:p>
            <a:pPr algn="just"/>
            <a:r>
              <a:rPr lang="en-US" sz="2400" dirty="0"/>
              <a:t>By using a better computer system, we can handle these issues easily and efficiently.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95" y="3755234"/>
            <a:ext cx="5063540" cy="24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1680882"/>
            <a:ext cx="9982200" cy="4948519"/>
          </a:xfrm>
        </p:spPr>
        <p:txBody>
          <a:bodyPr>
            <a:normAutofit/>
          </a:bodyPr>
          <a:lstStyle/>
          <a:p>
            <a:r>
              <a:rPr lang="en-US" dirty="0"/>
              <a:t>Head of Department - HOD</a:t>
            </a:r>
          </a:p>
          <a:p>
            <a:pPr lvl="1"/>
            <a:r>
              <a:rPr lang="en-US" dirty="0"/>
              <a:t>Can add a new course</a:t>
            </a:r>
          </a:p>
          <a:p>
            <a:pPr lvl="1"/>
            <a:r>
              <a:rPr lang="en-US" dirty="0"/>
              <a:t>Can select offering courses</a:t>
            </a:r>
          </a:p>
          <a:p>
            <a:pPr lvl="1"/>
            <a:r>
              <a:rPr lang="en-US" dirty="0"/>
              <a:t>Approve the courses added by MA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Managing Assistant - MA</a:t>
            </a:r>
          </a:p>
          <a:p>
            <a:pPr lvl="1"/>
            <a:r>
              <a:rPr lang="en-US" dirty="0"/>
              <a:t>Add courses details to the system</a:t>
            </a:r>
          </a:p>
          <a:p>
            <a:pPr lvl="1"/>
            <a:r>
              <a:rPr lang="en-US" dirty="0"/>
              <a:t>Send HOD to confirmation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Dean</a:t>
            </a:r>
          </a:p>
          <a:p>
            <a:pPr lvl="1"/>
            <a:r>
              <a:rPr lang="en-US" dirty="0"/>
              <a:t>Edit or update course details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Administrator</a:t>
            </a:r>
          </a:p>
          <a:p>
            <a:pPr lvl="1"/>
            <a:r>
              <a:rPr lang="en-US" dirty="0"/>
              <a:t>Manage users and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1869142"/>
            <a:ext cx="9982200" cy="5150223"/>
          </a:xfrm>
        </p:spPr>
        <p:txBody>
          <a:bodyPr>
            <a:normAutofit/>
          </a:bodyPr>
          <a:lstStyle/>
          <a:p>
            <a:r>
              <a:rPr lang="en-US" dirty="0"/>
              <a:t>All users</a:t>
            </a:r>
          </a:p>
          <a:p>
            <a:pPr lvl="1"/>
            <a:r>
              <a:rPr lang="en-US" dirty="0"/>
              <a:t>view offering courses and details</a:t>
            </a:r>
          </a:p>
          <a:p>
            <a:pPr lvl="1"/>
            <a:endParaRPr lang="en-US" dirty="0"/>
          </a:p>
          <a:p>
            <a:r>
              <a:rPr lang="en-US" dirty="0"/>
              <a:t>API ports</a:t>
            </a:r>
          </a:p>
          <a:p>
            <a:pPr lvl="1"/>
            <a:r>
              <a:rPr lang="en-US" dirty="0"/>
              <a:t>To fetch the list of courses for each semester</a:t>
            </a:r>
          </a:p>
          <a:p>
            <a:pPr lvl="1"/>
            <a:r>
              <a:rPr lang="en-US" dirty="0"/>
              <a:t>To fetch any data relevant to a course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6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NON-FUNCTIONAL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1869142"/>
            <a:ext cx="9982200" cy="5150223"/>
          </a:xfrm>
        </p:spPr>
        <p:txBody>
          <a:bodyPr>
            <a:normAutofit/>
          </a:bodyPr>
          <a:lstStyle/>
          <a:p>
            <a:r>
              <a:rPr lang="en-US" dirty="0"/>
              <a:t>Security </a:t>
            </a:r>
          </a:p>
          <a:p>
            <a:r>
              <a:rPr lang="en-US" dirty="0"/>
              <a:t>Reliability </a:t>
            </a:r>
          </a:p>
          <a:p>
            <a:r>
              <a:rPr lang="en-US" dirty="0"/>
              <a:t>Responsiveness </a:t>
            </a:r>
          </a:p>
          <a:p>
            <a:r>
              <a:rPr lang="en-US" dirty="0"/>
              <a:t>Cost-effective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9B4D1-DB1B-605C-6AD6-A78952A77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6"/>
          <a:stretch/>
        </p:blipFill>
        <p:spPr>
          <a:xfrm>
            <a:off x="1866900" y="1898072"/>
            <a:ext cx="8458200" cy="41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97FFAF-C937-BD3B-7106-A913FBB8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SEQUENCE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D5F477-0AA2-B7B9-435E-A58940D2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7" b="69167"/>
          <a:stretch/>
        </p:blipFill>
        <p:spPr>
          <a:xfrm>
            <a:off x="2751812" y="2043469"/>
            <a:ext cx="6686856" cy="304781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66F57F-DA31-AC03-A687-F9AABACC7E39}"/>
              </a:ext>
            </a:extLst>
          </p:cNvPr>
          <p:cNvSpPr txBox="1"/>
          <p:nvPr/>
        </p:nvSpPr>
        <p:spPr>
          <a:xfrm>
            <a:off x="5586191" y="5223995"/>
            <a:ext cx="1018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User 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B78DE-6FCE-4199-20D3-6522936BF0A3}"/>
              </a:ext>
            </a:extLst>
          </p:cNvPr>
          <p:cNvSpPr txBox="1"/>
          <p:nvPr/>
        </p:nvSpPr>
        <p:spPr>
          <a:xfrm>
            <a:off x="6529783" y="5797194"/>
            <a:ext cx="455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Here user can be HOD, MA, Dean or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7572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97FFAF-C937-BD3B-7106-A913FBB8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SEQUENCE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034D41-7422-D276-F306-8E03F50EA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92"/>
          <a:stretch/>
        </p:blipFill>
        <p:spPr>
          <a:xfrm>
            <a:off x="3613481" y="1848757"/>
            <a:ext cx="4602363" cy="454127"/>
          </a:xfr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F3C563ED-9E15-935C-4BC3-B21B57D2F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5"/>
          <a:stretch/>
        </p:blipFill>
        <p:spPr>
          <a:xfrm>
            <a:off x="3612722" y="2201182"/>
            <a:ext cx="4602363" cy="3792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8133DB-DC26-8F3B-2D41-2CB18041A0F0}"/>
              </a:ext>
            </a:extLst>
          </p:cNvPr>
          <p:cNvSpPr txBox="1"/>
          <p:nvPr/>
        </p:nvSpPr>
        <p:spPr>
          <a:xfrm>
            <a:off x="5319483" y="6192288"/>
            <a:ext cx="15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HOD Perspective</a:t>
            </a:r>
          </a:p>
        </p:txBody>
      </p:sp>
    </p:spTree>
    <p:extLst>
      <p:ext uri="{BB962C8B-B14F-4D97-AF65-F5344CB8AC3E}">
        <p14:creationId xmlns:p14="http://schemas.microsoft.com/office/powerpoint/2010/main" val="55025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Custom 9">
      <a:dk1>
        <a:srgbClr val="002060"/>
      </a:dk1>
      <a:lt1>
        <a:srgbClr val="FFFFFF"/>
      </a:lt1>
      <a:dk2>
        <a:srgbClr val="002060"/>
      </a:dk2>
      <a:lt2>
        <a:srgbClr val="FFFFF3"/>
      </a:lt2>
      <a:accent1>
        <a:srgbClr val="002060"/>
      </a:accent1>
      <a:accent2>
        <a:srgbClr val="97BAFF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4873beb7-5857-4685-be1f-d57550cc96cc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897</TotalTime>
  <Words>358</Words>
  <Application>Microsoft Office PowerPoint</Application>
  <PresentationFormat>Widescreen</PresentationFormat>
  <Paragraphs>139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Bradley Hand ITC</vt:lpstr>
      <vt:lpstr>Calibri</vt:lpstr>
      <vt:lpstr>Colonna MT</vt:lpstr>
      <vt:lpstr>Euphemia</vt:lpstr>
      <vt:lpstr>Plantagenet Cherokee</vt:lpstr>
      <vt:lpstr>Wingdings</vt:lpstr>
      <vt:lpstr>Academic Literature 16x9</vt:lpstr>
      <vt:lpstr>COURSE MANAGEMENT SYSTEM</vt:lpstr>
      <vt:lpstr>TEAM 06</vt:lpstr>
      <vt:lpstr>INTRODUCTION</vt:lpstr>
      <vt:lpstr>FUNCTIONAL REQUIREMENTS</vt:lpstr>
      <vt:lpstr>FUNCTIONAL REQUIREMENTS</vt:lpstr>
      <vt:lpstr>NON-FUNCTIONAL REQUIREMENTS</vt:lpstr>
      <vt:lpstr>USECASE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RELATIONAL SCHEMA</vt:lpstr>
      <vt:lpstr>COLLABORATIVE</vt:lpstr>
      <vt:lpstr>PowerPoint Presentation</vt:lpstr>
      <vt:lpstr>PROJECT TIME LINE</vt:lpstr>
      <vt:lpstr>ACTION PLAN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hp</dc:creator>
  <cp:lastModifiedBy>Nadeesha Maduranga</cp:lastModifiedBy>
  <cp:revision>36</cp:revision>
  <dcterms:created xsi:type="dcterms:W3CDTF">2022-03-16T11:28:32Z</dcterms:created>
  <dcterms:modified xsi:type="dcterms:W3CDTF">2022-07-27T02:08:37Z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