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23"/>
  </p:notesMasterIdLst>
  <p:handoutMasterIdLst>
    <p:handoutMasterId r:id="rId24"/>
  </p:handoutMasterIdLst>
  <p:sldIdLst>
    <p:sldId id="256" r:id="rId2"/>
    <p:sldId id="277" r:id="rId3"/>
    <p:sldId id="258" r:id="rId4"/>
    <p:sldId id="261" r:id="rId5"/>
    <p:sldId id="266" r:id="rId6"/>
    <p:sldId id="265" r:id="rId7"/>
    <p:sldId id="259" r:id="rId8"/>
    <p:sldId id="267" r:id="rId9"/>
    <p:sldId id="262" r:id="rId10"/>
    <p:sldId id="274" r:id="rId11"/>
    <p:sldId id="268" r:id="rId12"/>
    <p:sldId id="270" r:id="rId13"/>
    <p:sldId id="269" r:id="rId14"/>
    <p:sldId id="263" r:id="rId15"/>
    <p:sldId id="276" r:id="rId16"/>
    <p:sldId id="275" r:id="rId17"/>
    <p:sldId id="273" r:id="rId18"/>
    <p:sldId id="272" r:id="rId19"/>
    <p:sldId id="271" r:id="rId20"/>
    <p:sldId id="264" r:id="rId21"/>
    <p:sldId id="260" r:id="rId22"/>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CF6B0-FA3D-4E59-AEC6-7A479CCF4530}" v="13" dt="2023-07-25T21:03:03.444"/>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48" autoAdjust="0"/>
  </p:normalViewPr>
  <p:slideViewPr>
    <p:cSldViewPr snapToGrid="0">
      <p:cViewPr varScale="1">
        <p:scale>
          <a:sx n="115" d="100"/>
          <a:sy n="115" d="100"/>
        </p:scale>
        <p:origin x="512" y="20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11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nsley Roque" userId="605da1259383b71a" providerId="LiveId" clId="{364CF6B0-FA3D-4E59-AEC6-7A479CCF4530}"/>
    <pc:docChg chg="undo redo custSel addSld modSld">
      <pc:chgData name="Kinsley Roque" userId="605da1259383b71a" providerId="LiveId" clId="{364CF6B0-FA3D-4E59-AEC6-7A479CCF4530}" dt="2023-07-25T21:02:23.082" v="331" actId="20577"/>
      <pc:docMkLst>
        <pc:docMk/>
      </pc:docMkLst>
      <pc:sldChg chg="addSp modSp mod">
        <pc:chgData name="Kinsley Roque" userId="605da1259383b71a" providerId="LiveId" clId="{364CF6B0-FA3D-4E59-AEC6-7A479CCF4530}" dt="2023-07-25T21:02:23.082" v="331" actId="20577"/>
        <pc:sldMkLst>
          <pc:docMk/>
          <pc:sldMk cId="1487700712" sldId="256"/>
        </pc:sldMkLst>
        <pc:spChg chg="mod">
          <ac:chgData name="Kinsley Roque" userId="605da1259383b71a" providerId="LiveId" clId="{364CF6B0-FA3D-4E59-AEC6-7A479CCF4530}" dt="2023-07-25T20:14:58.524" v="96" actId="20577"/>
          <ac:spMkLst>
            <pc:docMk/>
            <pc:sldMk cId="1487700712" sldId="256"/>
            <ac:spMk id="3" creationId="{48B6CF59-4E5B-494D-A2F7-97ADD01E6497}"/>
          </ac:spMkLst>
        </pc:spChg>
        <pc:spChg chg="add mod">
          <ac:chgData name="Kinsley Roque" userId="605da1259383b71a" providerId="LiveId" clId="{364CF6B0-FA3D-4E59-AEC6-7A479CCF4530}" dt="2023-07-25T21:02:23.082" v="331" actId="20577"/>
          <ac:spMkLst>
            <pc:docMk/>
            <pc:sldMk cId="1487700712" sldId="256"/>
            <ac:spMk id="4" creationId="{E5080BEF-89E7-2C14-2862-4205AC1AFD86}"/>
          </ac:spMkLst>
        </pc:spChg>
      </pc:sldChg>
      <pc:sldChg chg="modSp mod">
        <pc:chgData name="Kinsley Roque" userId="605da1259383b71a" providerId="LiveId" clId="{364CF6B0-FA3D-4E59-AEC6-7A479CCF4530}" dt="2023-07-25T20:54:48.692" v="205" actId="33524"/>
        <pc:sldMkLst>
          <pc:docMk/>
          <pc:sldMk cId="497607547" sldId="258"/>
        </pc:sldMkLst>
        <pc:graphicFrameChg chg="modGraphic">
          <ac:chgData name="Kinsley Roque" userId="605da1259383b71a" providerId="LiveId" clId="{364CF6B0-FA3D-4E59-AEC6-7A479CCF4530}" dt="2023-07-25T20:54:48.692" v="205" actId="33524"/>
          <ac:graphicFrameMkLst>
            <pc:docMk/>
            <pc:sldMk cId="497607547" sldId="258"/>
            <ac:graphicFrameMk id="5" creationId="{3B7792BE-7EC2-AB4E-F3E4-65AD96CE9F4B}"/>
          </ac:graphicFrameMkLst>
        </pc:graphicFrameChg>
      </pc:sldChg>
      <pc:sldChg chg="modSp">
        <pc:chgData name="Kinsley Roque" userId="605da1259383b71a" providerId="LiveId" clId="{364CF6B0-FA3D-4E59-AEC6-7A479CCF4530}" dt="2023-07-25T20:32:46.694" v="115" actId="20577"/>
        <pc:sldMkLst>
          <pc:docMk/>
          <pc:sldMk cId="4209322005" sldId="259"/>
        </pc:sldMkLst>
        <pc:graphicFrameChg chg="mod">
          <ac:chgData name="Kinsley Roque" userId="605da1259383b71a" providerId="LiveId" clId="{364CF6B0-FA3D-4E59-AEC6-7A479CCF4530}" dt="2023-07-25T20:32:46.694" v="115" actId="20577"/>
          <ac:graphicFrameMkLst>
            <pc:docMk/>
            <pc:sldMk cId="4209322005" sldId="259"/>
            <ac:graphicFrameMk id="6" creationId="{BF629521-FFD2-45DA-9D1D-A5F09BD5A2D9}"/>
          </ac:graphicFrameMkLst>
        </pc:graphicFrameChg>
      </pc:sldChg>
      <pc:sldChg chg="modSp mod">
        <pc:chgData name="Kinsley Roque" userId="605da1259383b71a" providerId="LiveId" clId="{364CF6B0-FA3D-4E59-AEC6-7A479CCF4530}" dt="2023-07-25T20:34:53.448" v="125" actId="20577"/>
        <pc:sldMkLst>
          <pc:docMk/>
          <pc:sldMk cId="1340029611" sldId="262"/>
        </pc:sldMkLst>
        <pc:spChg chg="mod">
          <ac:chgData name="Kinsley Roque" userId="605da1259383b71a" providerId="LiveId" clId="{364CF6B0-FA3D-4E59-AEC6-7A479CCF4530}" dt="2023-07-25T20:34:53.448" v="125" actId="20577"/>
          <ac:spMkLst>
            <pc:docMk/>
            <pc:sldMk cId="1340029611" sldId="262"/>
            <ac:spMk id="2" creationId="{8717CC55-AB62-98A1-130C-BC519DA7F290}"/>
          </ac:spMkLst>
        </pc:spChg>
      </pc:sldChg>
      <pc:sldChg chg="modSp mod">
        <pc:chgData name="Kinsley Roque" userId="605da1259383b71a" providerId="LiveId" clId="{364CF6B0-FA3D-4E59-AEC6-7A479CCF4530}" dt="2023-07-25T20:29:35.083" v="107" actId="20577"/>
        <pc:sldMkLst>
          <pc:docMk/>
          <pc:sldMk cId="2788229925" sldId="263"/>
        </pc:sldMkLst>
        <pc:spChg chg="mod">
          <ac:chgData name="Kinsley Roque" userId="605da1259383b71a" providerId="LiveId" clId="{364CF6B0-FA3D-4E59-AEC6-7A479CCF4530}" dt="2023-07-25T20:29:35.083" v="107" actId="20577"/>
          <ac:spMkLst>
            <pc:docMk/>
            <pc:sldMk cId="2788229925" sldId="263"/>
            <ac:spMk id="2" creationId="{459660C4-69BF-B98A-BA92-09BEF3C8500F}"/>
          </ac:spMkLst>
        </pc:spChg>
      </pc:sldChg>
      <pc:sldChg chg="addSp delSp modSp mod modClrScheme chgLayout">
        <pc:chgData name="Kinsley Roque" userId="605da1259383b71a" providerId="LiveId" clId="{364CF6B0-FA3D-4E59-AEC6-7A479CCF4530}" dt="2023-07-24T16:00:07.082" v="6" actId="478"/>
        <pc:sldMkLst>
          <pc:docMk/>
          <pc:sldMk cId="1419422522" sldId="264"/>
        </pc:sldMkLst>
        <pc:spChg chg="mod">
          <ac:chgData name="Kinsley Roque" userId="605da1259383b71a" providerId="LiveId" clId="{364CF6B0-FA3D-4E59-AEC6-7A479CCF4530}" dt="2023-07-24T15:58:27.802" v="5" actId="26606"/>
          <ac:spMkLst>
            <pc:docMk/>
            <pc:sldMk cId="1419422522" sldId="264"/>
            <ac:spMk id="2" creationId="{52856B41-D9A0-569B-E11F-7500489C27CB}"/>
          </ac:spMkLst>
        </pc:spChg>
        <pc:spChg chg="add del mod">
          <ac:chgData name="Kinsley Roque" userId="605da1259383b71a" providerId="LiveId" clId="{364CF6B0-FA3D-4E59-AEC6-7A479CCF4530}" dt="2023-07-24T15:58:17.012" v="4" actId="478"/>
          <ac:spMkLst>
            <pc:docMk/>
            <pc:sldMk cId="1419422522" sldId="264"/>
            <ac:spMk id="5" creationId="{393522A6-F9CE-C183-CAE2-F77C50266C09}"/>
          </ac:spMkLst>
        </pc:spChg>
        <pc:spChg chg="add del mod">
          <ac:chgData name="Kinsley Roque" userId="605da1259383b71a" providerId="LiveId" clId="{364CF6B0-FA3D-4E59-AEC6-7A479CCF4530}" dt="2023-07-24T16:00:07.082" v="6" actId="478"/>
          <ac:spMkLst>
            <pc:docMk/>
            <pc:sldMk cId="1419422522" sldId="264"/>
            <ac:spMk id="8" creationId="{8708D133-979E-1506-8693-2D1F2B151F5A}"/>
          </ac:spMkLst>
        </pc:spChg>
        <pc:picChg chg="add">
          <ac:chgData name="Kinsley Roque" userId="605da1259383b71a" providerId="LiveId" clId="{364CF6B0-FA3D-4E59-AEC6-7A479CCF4530}" dt="2023-07-24T15:58:27.802" v="5" actId="26606"/>
          <ac:picMkLst>
            <pc:docMk/>
            <pc:sldMk cId="1419422522" sldId="264"/>
            <ac:picMk id="4" creationId="{5AB1F077-E6FF-7FE0-4FA7-DF01717402B9}"/>
          </ac:picMkLst>
        </pc:picChg>
      </pc:sldChg>
      <pc:sldChg chg="modSp mod">
        <pc:chgData name="Kinsley Roque" userId="605da1259383b71a" providerId="LiveId" clId="{364CF6B0-FA3D-4E59-AEC6-7A479CCF4530}" dt="2023-07-25T20:33:49.504" v="117" actId="1076"/>
        <pc:sldMkLst>
          <pc:docMk/>
          <pc:sldMk cId="1958560899" sldId="267"/>
        </pc:sldMkLst>
        <pc:graphicFrameChg chg="mod modGraphic">
          <ac:chgData name="Kinsley Roque" userId="605da1259383b71a" providerId="LiveId" clId="{364CF6B0-FA3D-4E59-AEC6-7A479CCF4530}" dt="2023-07-25T20:33:49.504" v="117" actId="1076"/>
          <ac:graphicFrameMkLst>
            <pc:docMk/>
            <pc:sldMk cId="1958560899" sldId="267"/>
            <ac:graphicFrameMk id="4" creationId="{E335957D-EB1D-9EE4-F182-96CF4104A27F}"/>
          </ac:graphicFrameMkLst>
        </pc:graphicFrameChg>
      </pc:sldChg>
      <pc:sldChg chg="modSp mod">
        <pc:chgData name="Kinsley Roque" userId="605da1259383b71a" providerId="LiveId" clId="{364CF6B0-FA3D-4E59-AEC6-7A479CCF4530}" dt="2023-07-25T20:29:43.120" v="110" actId="20577"/>
        <pc:sldMkLst>
          <pc:docMk/>
          <pc:sldMk cId="1921495602" sldId="268"/>
        </pc:sldMkLst>
        <pc:spChg chg="mod">
          <ac:chgData name="Kinsley Roque" userId="605da1259383b71a" providerId="LiveId" clId="{364CF6B0-FA3D-4E59-AEC6-7A479CCF4530}" dt="2023-07-25T20:29:43.120" v="110" actId="20577"/>
          <ac:spMkLst>
            <pc:docMk/>
            <pc:sldMk cId="1921495602" sldId="268"/>
            <ac:spMk id="2" creationId="{8717CC55-AB62-98A1-130C-BC519DA7F290}"/>
          </ac:spMkLst>
        </pc:spChg>
      </pc:sldChg>
      <pc:sldChg chg="modSp mod">
        <pc:chgData name="Kinsley Roque" userId="605da1259383b71a" providerId="LiveId" clId="{364CF6B0-FA3D-4E59-AEC6-7A479CCF4530}" dt="2023-07-25T20:29:38.245" v="108" actId="20577"/>
        <pc:sldMkLst>
          <pc:docMk/>
          <pc:sldMk cId="1700606857" sldId="269"/>
        </pc:sldMkLst>
        <pc:spChg chg="mod">
          <ac:chgData name="Kinsley Roque" userId="605da1259383b71a" providerId="LiveId" clId="{364CF6B0-FA3D-4E59-AEC6-7A479CCF4530}" dt="2023-07-25T20:29:38.245" v="108" actId="20577"/>
          <ac:spMkLst>
            <pc:docMk/>
            <pc:sldMk cId="1700606857" sldId="269"/>
            <ac:spMk id="2" creationId="{8717CC55-AB62-98A1-130C-BC519DA7F290}"/>
          </ac:spMkLst>
        </pc:spChg>
      </pc:sldChg>
      <pc:sldChg chg="modSp mod">
        <pc:chgData name="Kinsley Roque" userId="605da1259383b71a" providerId="LiveId" clId="{364CF6B0-FA3D-4E59-AEC6-7A479CCF4530}" dt="2023-07-25T20:40:35.508" v="202" actId="20577"/>
        <pc:sldMkLst>
          <pc:docMk/>
          <pc:sldMk cId="356481176" sldId="270"/>
        </pc:sldMkLst>
        <pc:spChg chg="mod">
          <ac:chgData name="Kinsley Roque" userId="605da1259383b71a" providerId="LiveId" clId="{364CF6B0-FA3D-4E59-AEC6-7A479CCF4530}" dt="2023-07-25T20:40:35.508" v="202" actId="20577"/>
          <ac:spMkLst>
            <pc:docMk/>
            <pc:sldMk cId="356481176" sldId="270"/>
            <ac:spMk id="2" creationId="{8717CC55-AB62-98A1-130C-BC519DA7F290}"/>
          </ac:spMkLst>
        </pc:spChg>
      </pc:sldChg>
      <pc:sldChg chg="modSp mod">
        <pc:chgData name="Kinsley Roque" userId="605da1259383b71a" providerId="LiveId" clId="{364CF6B0-FA3D-4E59-AEC6-7A479CCF4530}" dt="2023-07-25T20:29:21.282" v="101" actId="20577"/>
        <pc:sldMkLst>
          <pc:docMk/>
          <pc:sldMk cId="887074104" sldId="271"/>
        </pc:sldMkLst>
        <pc:spChg chg="mod">
          <ac:chgData name="Kinsley Roque" userId="605da1259383b71a" providerId="LiveId" clId="{364CF6B0-FA3D-4E59-AEC6-7A479CCF4530}" dt="2023-07-25T20:29:21.282" v="101" actId="20577"/>
          <ac:spMkLst>
            <pc:docMk/>
            <pc:sldMk cId="887074104" sldId="271"/>
            <ac:spMk id="2" creationId="{459660C4-69BF-B98A-BA92-09BEF3C8500F}"/>
          </ac:spMkLst>
        </pc:spChg>
      </pc:sldChg>
      <pc:sldChg chg="modSp mod">
        <pc:chgData name="Kinsley Roque" userId="605da1259383b71a" providerId="LiveId" clId="{364CF6B0-FA3D-4E59-AEC6-7A479CCF4530}" dt="2023-07-25T20:29:23.294" v="102" actId="20577"/>
        <pc:sldMkLst>
          <pc:docMk/>
          <pc:sldMk cId="2183064861" sldId="272"/>
        </pc:sldMkLst>
        <pc:spChg chg="mod">
          <ac:chgData name="Kinsley Roque" userId="605da1259383b71a" providerId="LiveId" clId="{364CF6B0-FA3D-4E59-AEC6-7A479CCF4530}" dt="2023-07-25T20:29:23.294" v="102" actId="20577"/>
          <ac:spMkLst>
            <pc:docMk/>
            <pc:sldMk cId="2183064861" sldId="272"/>
            <ac:spMk id="2" creationId="{459660C4-69BF-B98A-BA92-09BEF3C8500F}"/>
          </ac:spMkLst>
        </pc:spChg>
      </pc:sldChg>
      <pc:sldChg chg="modSp mod">
        <pc:chgData name="Kinsley Roque" userId="605da1259383b71a" providerId="LiveId" clId="{364CF6B0-FA3D-4E59-AEC6-7A479CCF4530}" dt="2023-07-25T20:29:25.039" v="103" actId="20577"/>
        <pc:sldMkLst>
          <pc:docMk/>
          <pc:sldMk cId="716083744" sldId="273"/>
        </pc:sldMkLst>
        <pc:spChg chg="mod">
          <ac:chgData name="Kinsley Roque" userId="605da1259383b71a" providerId="LiveId" clId="{364CF6B0-FA3D-4E59-AEC6-7A479CCF4530}" dt="2023-07-25T20:29:25.039" v="103" actId="20577"/>
          <ac:spMkLst>
            <pc:docMk/>
            <pc:sldMk cId="716083744" sldId="273"/>
            <ac:spMk id="2" creationId="{459660C4-69BF-B98A-BA92-09BEF3C8500F}"/>
          </ac:spMkLst>
        </pc:spChg>
      </pc:sldChg>
      <pc:sldChg chg="addSp modSp mod">
        <pc:chgData name="Kinsley Roque" userId="605da1259383b71a" providerId="LiveId" clId="{364CF6B0-FA3D-4E59-AEC6-7A479CCF4530}" dt="2023-07-25T20:38:54.139" v="198" actId="1076"/>
        <pc:sldMkLst>
          <pc:docMk/>
          <pc:sldMk cId="48978106" sldId="274"/>
        </pc:sldMkLst>
        <pc:spChg chg="mod">
          <ac:chgData name="Kinsley Roque" userId="605da1259383b71a" providerId="LiveId" clId="{364CF6B0-FA3D-4E59-AEC6-7A479CCF4530}" dt="2023-07-25T20:35:10.764" v="126"/>
          <ac:spMkLst>
            <pc:docMk/>
            <pc:sldMk cId="48978106" sldId="274"/>
            <ac:spMk id="2" creationId="{8717CC55-AB62-98A1-130C-BC519DA7F290}"/>
          </ac:spMkLst>
        </pc:spChg>
        <pc:spChg chg="add mod">
          <ac:chgData name="Kinsley Roque" userId="605da1259383b71a" providerId="LiveId" clId="{364CF6B0-FA3D-4E59-AEC6-7A479CCF4530}" dt="2023-07-25T20:38:54.139" v="198" actId="1076"/>
          <ac:spMkLst>
            <pc:docMk/>
            <pc:sldMk cId="48978106" sldId="274"/>
            <ac:spMk id="3" creationId="{0A3CDD93-DDBF-BA87-7833-7F7856A09712}"/>
          </ac:spMkLst>
        </pc:spChg>
        <pc:picChg chg="mod">
          <ac:chgData name="Kinsley Roque" userId="605da1259383b71a" providerId="LiveId" clId="{364CF6B0-FA3D-4E59-AEC6-7A479CCF4530}" dt="2023-07-25T20:37:09.900" v="192" actId="14100"/>
          <ac:picMkLst>
            <pc:docMk/>
            <pc:sldMk cId="48978106" sldId="274"/>
            <ac:picMk id="5" creationId="{24558C3B-DF38-9FF0-1DE3-BFBE7E3E0F8E}"/>
          </ac:picMkLst>
        </pc:picChg>
      </pc:sldChg>
      <pc:sldChg chg="modSp mod">
        <pc:chgData name="Kinsley Roque" userId="605da1259383b71a" providerId="LiveId" clId="{364CF6B0-FA3D-4E59-AEC6-7A479CCF4530}" dt="2023-07-25T20:29:26.845" v="104" actId="20577"/>
        <pc:sldMkLst>
          <pc:docMk/>
          <pc:sldMk cId="4017669752" sldId="275"/>
        </pc:sldMkLst>
        <pc:spChg chg="mod">
          <ac:chgData name="Kinsley Roque" userId="605da1259383b71a" providerId="LiveId" clId="{364CF6B0-FA3D-4E59-AEC6-7A479CCF4530}" dt="2023-07-25T20:29:26.845" v="104" actId="20577"/>
          <ac:spMkLst>
            <pc:docMk/>
            <pc:sldMk cId="4017669752" sldId="275"/>
            <ac:spMk id="2" creationId="{459660C4-69BF-B98A-BA92-09BEF3C8500F}"/>
          </ac:spMkLst>
        </pc:spChg>
      </pc:sldChg>
      <pc:sldChg chg="modSp">
        <pc:chgData name="Kinsley Roque" userId="605da1259383b71a" providerId="LiveId" clId="{364CF6B0-FA3D-4E59-AEC6-7A479CCF4530}" dt="2023-07-25T20:45:12.368" v="204" actId="20577"/>
        <pc:sldMkLst>
          <pc:docMk/>
          <pc:sldMk cId="721353090" sldId="276"/>
        </pc:sldMkLst>
        <pc:graphicFrameChg chg="mod">
          <ac:chgData name="Kinsley Roque" userId="605da1259383b71a" providerId="LiveId" clId="{364CF6B0-FA3D-4E59-AEC6-7A479CCF4530}" dt="2023-07-25T20:45:12.368" v="204" actId="20577"/>
          <ac:graphicFrameMkLst>
            <pc:docMk/>
            <pc:sldMk cId="721353090" sldId="276"/>
            <ac:graphicFrameMk id="5" creationId="{781C9011-11D8-CEAF-9AE2-56A7F3E0AA18}"/>
          </ac:graphicFrameMkLst>
        </pc:graphicFrameChg>
      </pc:sldChg>
      <pc:sldChg chg="modSp new mod">
        <pc:chgData name="Kinsley Roque" userId="605da1259383b71a" providerId="LiveId" clId="{364CF6B0-FA3D-4E59-AEC6-7A479CCF4530}" dt="2023-07-25T20:55:36.495" v="206" actId="313"/>
        <pc:sldMkLst>
          <pc:docMk/>
          <pc:sldMk cId="2275762031" sldId="277"/>
        </pc:sldMkLst>
        <pc:spChg chg="mod">
          <ac:chgData name="Kinsley Roque" userId="605da1259383b71a" providerId="LiveId" clId="{364CF6B0-FA3D-4E59-AEC6-7A479CCF4530}" dt="2023-07-25T20:55:36.495" v="206" actId="313"/>
          <ac:spMkLst>
            <pc:docMk/>
            <pc:sldMk cId="2275762031" sldId="277"/>
            <ac:spMk id="2" creationId="{0DDA7035-7C2A-C7E9-31C0-DA3181DBB278}"/>
          </ac:spMkLst>
        </pc:spChg>
        <pc:spChg chg="mod">
          <ac:chgData name="Kinsley Roque" userId="605da1259383b71a" providerId="LiveId" clId="{364CF6B0-FA3D-4E59-AEC6-7A479CCF4530}" dt="2023-07-25T12:04:49.342" v="52" actId="12"/>
          <ac:spMkLst>
            <pc:docMk/>
            <pc:sldMk cId="2275762031" sldId="277"/>
            <ac:spMk id="3" creationId="{757B64BD-56D5-45B4-D997-DC1FB1808AA6}"/>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rtlCol="0"/>
        <a:lstStyle/>
        <a:p>
          <a:pPr rtl="0"/>
          <a:r>
            <a:rPr lang="fr-FR" noProof="0" dirty="0"/>
            <a:t>Docker-Compose</a:t>
          </a:r>
        </a:p>
      </dgm:t>
    </dgm:pt>
    <dgm:pt modelId="{9617668C-C38C-4017-8DDF-37855B15D110}" type="parTrans" cxnId="{C4BA385D-31ED-40EF-A5D6-98DFBA64E71A}">
      <dgm:prSet/>
      <dgm:spPr/>
      <dgm:t>
        <a:bodyPr rtlCol="0"/>
        <a:lstStyle/>
        <a:p>
          <a:pPr rtl="0"/>
          <a:endParaRPr lang="fr-FR" noProof="0" dirty="0"/>
        </a:p>
      </dgm:t>
    </dgm:pt>
    <dgm:pt modelId="{0C95B389-AC0C-4055-9AA3-38815EFC8B0A}" type="sibTrans" cxnId="{C4BA385D-31ED-40EF-A5D6-98DFBA64E71A}">
      <dgm:prSet/>
      <dgm:spPr/>
      <dgm:t>
        <a:bodyPr rtlCol="0"/>
        <a:lstStyle/>
        <a:p>
          <a:pPr rtl="0"/>
          <a:endParaRPr lang="fr-FR" noProof="0" dirty="0"/>
        </a:p>
      </dgm:t>
    </dgm:pt>
    <dgm:pt modelId="{91A66877-AC1C-46D9-BF2C-6024B638DEA9}">
      <dgm:prSet phldrT="[Text]"/>
      <dgm:spPr/>
      <dgm:t>
        <a:bodyPr rtlCol="0"/>
        <a:lstStyle/>
        <a:p>
          <a:pPr rtl="0"/>
          <a:r>
            <a:rPr lang="fr-FR" noProof="0" dirty="0"/>
            <a:t>Fichier </a:t>
          </a:r>
          <a:r>
            <a:rPr lang="fr-FR" noProof="0" dirty="0" err="1"/>
            <a:t>logstash</a:t>
          </a:r>
          <a:endParaRPr lang="fr-FR" noProof="0" dirty="0"/>
        </a:p>
      </dgm:t>
    </dgm:pt>
    <dgm:pt modelId="{913FED05-DF41-48A7-B1F8-81937A468EF9}" type="parTrans" cxnId="{7F0DAB6F-9257-4F2D-B31A-3418F73F6952}">
      <dgm:prSet/>
      <dgm:spPr/>
      <dgm:t>
        <a:bodyPr rtlCol="0"/>
        <a:lstStyle/>
        <a:p>
          <a:pPr rtl="0"/>
          <a:endParaRPr lang="fr-FR" noProof="0" dirty="0"/>
        </a:p>
      </dgm:t>
    </dgm:pt>
    <dgm:pt modelId="{BFCE4A28-C381-46FF-935A-B11534EF7D87}" type="sibTrans" cxnId="{7F0DAB6F-9257-4F2D-B31A-3418F73F6952}">
      <dgm:prSet/>
      <dgm:spPr/>
      <dgm:t>
        <a:bodyPr rtlCol="0"/>
        <a:lstStyle/>
        <a:p>
          <a:pPr rtl="0"/>
          <a:endParaRPr lang="fr-FR" noProof="0" dirty="0"/>
        </a:p>
      </dgm:t>
    </dgm:pt>
    <dgm:pt modelId="{76CC3289-2662-43F0-A3C6-BA04A135F08C}">
      <dgm:prSet phldrT="[Text]"/>
      <dgm:spPr/>
      <dgm:t>
        <a:bodyPr rtlCol="0"/>
        <a:lstStyle/>
        <a:p>
          <a:pPr rtl="0"/>
          <a:r>
            <a:rPr lang="fr-FR" noProof="0" dirty="0"/>
            <a:t>Docker Desktop</a:t>
          </a:r>
        </a:p>
      </dgm:t>
    </dgm:pt>
    <dgm:pt modelId="{D46DB4DA-1442-4ECE-89FE-BBB1E3489E3D}" type="parTrans" cxnId="{0400886E-8A1A-44C2-95A7-DB0EF4911494}">
      <dgm:prSet/>
      <dgm:spPr/>
      <dgm:t>
        <a:bodyPr rtlCol="0"/>
        <a:lstStyle/>
        <a:p>
          <a:pPr rtl="0"/>
          <a:endParaRPr lang="fr-FR" noProof="0" dirty="0"/>
        </a:p>
      </dgm:t>
    </dgm:pt>
    <dgm:pt modelId="{FA28C9D6-476E-43CD-BA23-D6D990FD78D0}" type="sibTrans" cxnId="{0400886E-8A1A-44C2-95A7-DB0EF4911494}">
      <dgm:prSet/>
      <dgm:spPr/>
      <dgm:t>
        <a:bodyPr rtlCol="0"/>
        <a:lstStyle/>
        <a:p>
          <a:pPr rtl="0"/>
          <a:endParaRPr lang="fr-FR" noProof="0" dirty="0"/>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Network"/>
        </a:ext>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tellite"/>
        </a:ext>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ink"/>
        </a:ext>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rtlCol="0"/>
        <a:lstStyle/>
        <a:p>
          <a:pPr rtl="0"/>
          <a:endParaRPr lang="en-US"/>
        </a:p>
      </dgm:t>
    </dgm:pt>
    <dgm:pt modelId="{6750AC01-D39D-4F3A-9DC8-2A211EE986A2}">
      <dgm:prSet phldrT="[Text]"/>
      <dgm:spPr/>
      <dgm:t>
        <a:bodyPr rtlCol="0"/>
        <a:lstStyle/>
        <a:p>
          <a:pPr rtl="0">
            <a:lnSpc>
              <a:spcPct val="100000"/>
            </a:lnSpc>
          </a:pPr>
          <a:r>
            <a:rPr lang="fr-FR" noProof="0" dirty="0"/>
            <a:t>Présences sur le marché	</a:t>
          </a:r>
        </a:p>
      </dgm:t>
    </dgm:pt>
    <dgm:pt modelId="{720680DC-AAA4-4434-A582-60EBCC5BA355}" type="parTrans" cxnId="{0B5DAE5F-BCDC-4BF7-A6E7-CF856886A64D}">
      <dgm:prSet/>
      <dgm:spPr/>
      <dgm:t>
        <a:bodyPr rtlCol="0"/>
        <a:lstStyle/>
        <a:p>
          <a:pPr rtl="0"/>
          <a:endParaRPr lang="fr-FR" noProof="0" dirty="0"/>
        </a:p>
      </dgm:t>
    </dgm:pt>
    <dgm:pt modelId="{CA077D98-8478-47EA-B6A9-99ACE60C64D4}" type="sibTrans" cxnId="{0B5DAE5F-BCDC-4BF7-A6E7-CF856886A64D}">
      <dgm:prSet/>
      <dgm:spPr/>
      <dgm:t>
        <a:bodyPr rtlCol="0"/>
        <a:lstStyle/>
        <a:p>
          <a:pPr rtl="0"/>
          <a:endParaRPr lang="fr-FR" noProof="0" dirty="0"/>
        </a:p>
      </dgm:t>
    </dgm:pt>
    <dgm:pt modelId="{0BEF68B8-1228-47BB-83B5-7B9CD1E3F84E}">
      <dgm:prSet phldrT="[Text]"/>
      <dgm:spPr/>
      <dgm:t>
        <a:bodyPr rtlCol="0"/>
        <a:lstStyle/>
        <a:p>
          <a:pPr rtl="0">
            <a:lnSpc>
              <a:spcPct val="100000"/>
            </a:lnSpc>
          </a:pPr>
          <a:r>
            <a:rPr lang="fr-FR" noProof="0" dirty="0"/>
            <a:t>Changement en X temps</a:t>
          </a:r>
        </a:p>
      </dgm:t>
    </dgm:pt>
    <dgm:pt modelId="{ED3A4BC2-B75A-4952-A38B-A42B5995DF05}" type="parTrans" cxnId="{EDEF4F82-1237-4639-A0F7-385C1897CE66}">
      <dgm:prSet/>
      <dgm:spPr/>
      <dgm:t>
        <a:bodyPr rtlCol="0"/>
        <a:lstStyle/>
        <a:p>
          <a:pPr rtl="0"/>
          <a:endParaRPr lang="fr-FR" noProof="0" dirty="0"/>
        </a:p>
      </dgm:t>
    </dgm:pt>
    <dgm:pt modelId="{FD949706-EDCC-4ADC-8EDF-8EDA49C92325}" type="sibTrans" cxnId="{EDEF4F82-1237-4639-A0F7-385C1897CE66}">
      <dgm:prSet/>
      <dgm:spPr/>
      <dgm:t>
        <a:bodyPr rtlCol="0"/>
        <a:lstStyle/>
        <a:p>
          <a:pPr rtl="0"/>
          <a:endParaRPr lang="fr-FR" noProof="0" dirty="0"/>
        </a:p>
      </dgm:t>
    </dgm:pt>
    <dgm:pt modelId="{5605D28D-2CE6-4513-8566-952984E21E14}">
      <dgm:prSet phldrT="[Text]"/>
      <dgm:spPr/>
      <dgm:t>
        <a:bodyPr rtlCol="0"/>
        <a:lstStyle/>
        <a:p>
          <a:pPr rtl="0">
            <a:lnSpc>
              <a:spcPct val="100000"/>
            </a:lnSpc>
          </a:pPr>
          <a:r>
            <a:rPr lang="fr-FR" noProof="0" dirty="0"/>
            <a:t>Investissements</a:t>
          </a:r>
        </a:p>
      </dgm:t>
    </dgm:pt>
    <dgm:pt modelId="{EB15AB98-362B-4E70-A3DA-995FC3E8BA79}" type="parTrans" cxnId="{FAF3F884-F0CF-440F-8CB1-B7648AB1B138}">
      <dgm:prSet/>
      <dgm:spPr/>
      <dgm:t>
        <a:bodyPr rtlCol="0"/>
        <a:lstStyle/>
        <a:p>
          <a:pPr rtl="0"/>
          <a:endParaRPr lang="fr-FR" noProof="0" dirty="0"/>
        </a:p>
      </dgm:t>
    </dgm:pt>
    <dgm:pt modelId="{823D1971-2C4D-4EC5-A874-2F463DE37109}" type="sibTrans" cxnId="{FAF3F884-F0CF-440F-8CB1-B7648AB1B138}">
      <dgm:prSet/>
      <dgm:spPr/>
      <dgm:t>
        <a:bodyPr rtlCol="0"/>
        <a:lstStyle/>
        <a:p>
          <a:pPr rtl="0"/>
          <a:endParaRPr lang="fr-FR" noProof="0" dirty="0"/>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29DA474E-5DFA-4C66-882F-319C49ABBB19}" type="presOf" srcId="{6750AC01-D39D-4F3A-9DC8-2A211EE986A2}" destId="{58319267-C71E-43C9-94E1-827D0616C7A7}"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237D97-6ECC-46FD-9DDD-ABB1E2A49AF1}"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138BDC17-63A4-4893-B743-C248C6E2C685}">
      <dgm:prSet/>
      <dgm:spPr/>
      <dgm:t>
        <a:bodyPr/>
        <a:lstStyle/>
        <a:p>
          <a:r>
            <a:rPr lang="fr-FR"/>
            <a:t>Exemple : Bitcoin = 50</a:t>
          </a:r>
          <a:endParaRPr lang="en-US"/>
        </a:p>
      </dgm:t>
    </dgm:pt>
    <dgm:pt modelId="{29688684-52E7-48FB-BD07-8C963F70FE42}" type="parTrans" cxnId="{32261C20-9855-4F45-8821-8FF39DA65CFA}">
      <dgm:prSet/>
      <dgm:spPr/>
      <dgm:t>
        <a:bodyPr/>
        <a:lstStyle/>
        <a:p>
          <a:endParaRPr lang="en-US"/>
        </a:p>
      </dgm:t>
    </dgm:pt>
    <dgm:pt modelId="{6A3AB58E-F4D8-4425-A6F9-77135A2AE387}" type="sibTrans" cxnId="{32261C20-9855-4F45-8821-8FF39DA65CFA}">
      <dgm:prSet/>
      <dgm:spPr/>
      <dgm:t>
        <a:bodyPr/>
        <a:lstStyle/>
        <a:p>
          <a:endParaRPr lang="en-US"/>
        </a:p>
      </dgm:t>
    </dgm:pt>
    <dgm:pt modelId="{D7095B4C-6FC2-47BC-85AF-E68346E76717}">
      <dgm:prSet/>
      <dgm:spPr/>
      <dgm:t>
        <a:bodyPr/>
        <a:lstStyle/>
        <a:p>
          <a:r>
            <a:rPr lang="fr-FR" dirty="0"/>
            <a:t>((50+25-50)/50) * 100= 50%</a:t>
          </a:r>
          <a:endParaRPr lang="en-US" dirty="0"/>
        </a:p>
      </dgm:t>
    </dgm:pt>
    <dgm:pt modelId="{9AA23FE1-0D8A-4F1C-8C4C-68638E6C4F28}" type="parTrans" cxnId="{45C36465-ACF9-47C6-96B9-CBECC0A3A295}">
      <dgm:prSet/>
      <dgm:spPr/>
      <dgm:t>
        <a:bodyPr/>
        <a:lstStyle/>
        <a:p>
          <a:endParaRPr lang="en-US"/>
        </a:p>
      </dgm:t>
    </dgm:pt>
    <dgm:pt modelId="{FE4B2BFE-99EF-4E68-B86A-F2D12A4A166C}" type="sibTrans" cxnId="{45C36465-ACF9-47C6-96B9-CBECC0A3A295}">
      <dgm:prSet/>
      <dgm:spPr/>
      <dgm:t>
        <a:bodyPr/>
        <a:lstStyle/>
        <a:p>
          <a:endParaRPr lang="en-US"/>
        </a:p>
      </dgm:t>
    </dgm:pt>
    <dgm:pt modelId="{5F54E366-CBED-4058-A300-8CC0A19CA865}">
      <dgm:prSet/>
      <dgm:spPr/>
      <dgm:t>
        <a:bodyPr/>
        <a:lstStyle/>
        <a:p>
          <a:r>
            <a:rPr lang="fr-FR" dirty="0"/>
            <a:t>((50-75)/50 * 100) = -40%</a:t>
          </a:r>
          <a:endParaRPr lang="en-US" dirty="0"/>
        </a:p>
      </dgm:t>
    </dgm:pt>
    <dgm:pt modelId="{4FBBED21-3F87-4406-B78E-5AE42EB8C328}" type="parTrans" cxnId="{C33A11BF-8759-41FE-A502-F851BB7402DB}">
      <dgm:prSet/>
      <dgm:spPr/>
      <dgm:t>
        <a:bodyPr/>
        <a:lstStyle/>
        <a:p>
          <a:endParaRPr lang="en-US"/>
        </a:p>
      </dgm:t>
    </dgm:pt>
    <dgm:pt modelId="{9EEECF59-2AAC-442B-A364-452BE842494E}" type="sibTrans" cxnId="{C33A11BF-8759-41FE-A502-F851BB7402DB}">
      <dgm:prSet/>
      <dgm:spPr/>
      <dgm:t>
        <a:bodyPr/>
        <a:lstStyle/>
        <a:p>
          <a:endParaRPr lang="en-US"/>
        </a:p>
      </dgm:t>
    </dgm:pt>
    <dgm:pt modelId="{98BBBAE7-12B1-405A-A626-333EFFC55036}" type="pres">
      <dgm:prSet presAssocID="{7A237D97-6ECC-46FD-9DDD-ABB1E2A49AF1}" presName="hierChild1" presStyleCnt="0">
        <dgm:presLayoutVars>
          <dgm:chPref val="1"/>
          <dgm:dir/>
          <dgm:animOne val="branch"/>
          <dgm:animLvl val="lvl"/>
          <dgm:resizeHandles/>
        </dgm:presLayoutVars>
      </dgm:prSet>
      <dgm:spPr/>
    </dgm:pt>
    <dgm:pt modelId="{77E73A75-F9BA-462D-82A2-3AA4D5771B66}" type="pres">
      <dgm:prSet presAssocID="{138BDC17-63A4-4893-B743-C248C6E2C685}" presName="hierRoot1" presStyleCnt="0"/>
      <dgm:spPr/>
    </dgm:pt>
    <dgm:pt modelId="{030E9A89-6E5B-417E-8F04-1835BABA664F}" type="pres">
      <dgm:prSet presAssocID="{138BDC17-63A4-4893-B743-C248C6E2C685}" presName="composite" presStyleCnt="0"/>
      <dgm:spPr/>
    </dgm:pt>
    <dgm:pt modelId="{E851A4D6-D515-460E-92C7-857D70281A44}" type="pres">
      <dgm:prSet presAssocID="{138BDC17-63A4-4893-B743-C248C6E2C685}" presName="background" presStyleLbl="node0" presStyleIdx="0" presStyleCnt="3"/>
      <dgm:spPr/>
    </dgm:pt>
    <dgm:pt modelId="{43499BBF-DA31-4BB5-9663-C7C956C5B714}" type="pres">
      <dgm:prSet presAssocID="{138BDC17-63A4-4893-B743-C248C6E2C685}" presName="text" presStyleLbl="fgAcc0" presStyleIdx="0" presStyleCnt="3">
        <dgm:presLayoutVars>
          <dgm:chPref val="3"/>
        </dgm:presLayoutVars>
      </dgm:prSet>
      <dgm:spPr/>
    </dgm:pt>
    <dgm:pt modelId="{115E8694-330A-4622-8740-493B69DCF8FD}" type="pres">
      <dgm:prSet presAssocID="{138BDC17-63A4-4893-B743-C248C6E2C685}" presName="hierChild2" presStyleCnt="0"/>
      <dgm:spPr/>
    </dgm:pt>
    <dgm:pt modelId="{E493FA59-CFB2-4023-8A87-FC6F22BF996C}" type="pres">
      <dgm:prSet presAssocID="{D7095B4C-6FC2-47BC-85AF-E68346E76717}" presName="hierRoot1" presStyleCnt="0"/>
      <dgm:spPr/>
    </dgm:pt>
    <dgm:pt modelId="{7AEA6553-F2A9-43A5-97DB-7554B29E417D}" type="pres">
      <dgm:prSet presAssocID="{D7095B4C-6FC2-47BC-85AF-E68346E76717}" presName="composite" presStyleCnt="0"/>
      <dgm:spPr/>
    </dgm:pt>
    <dgm:pt modelId="{6AF2D554-5312-421E-8A47-319D28282380}" type="pres">
      <dgm:prSet presAssocID="{D7095B4C-6FC2-47BC-85AF-E68346E76717}" presName="background" presStyleLbl="node0" presStyleIdx="1" presStyleCnt="3"/>
      <dgm:spPr/>
    </dgm:pt>
    <dgm:pt modelId="{AC84C896-7CDA-4101-8F69-BEE5BA05B640}" type="pres">
      <dgm:prSet presAssocID="{D7095B4C-6FC2-47BC-85AF-E68346E76717}" presName="text" presStyleLbl="fgAcc0" presStyleIdx="1" presStyleCnt="3">
        <dgm:presLayoutVars>
          <dgm:chPref val="3"/>
        </dgm:presLayoutVars>
      </dgm:prSet>
      <dgm:spPr/>
    </dgm:pt>
    <dgm:pt modelId="{CBD06DE3-73B8-466B-AEAC-3EFF54360462}" type="pres">
      <dgm:prSet presAssocID="{D7095B4C-6FC2-47BC-85AF-E68346E76717}" presName="hierChild2" presStyleCnt="0"/>
      <dgm:spPr/>
    </dgm:pt>
    <dgm:pt modelId="{28CCBC41-C5E2-4472-A0BF-E1D9295FF173}" type="pres">
      <dgm:prSet presAssocID="{5F54E366-CBED-4058-A300-8CC0A19CA865}" presName="hierRoot1" presStyleCnt="0"/>
      <dgm:spPr/>
    </dgm:pt>
    <dgm:pt modelId="{FE09E40E-12A4-428A-A981-83F6A357B977}" type="pres">
      <dgm:prSet presAssocID="{5F54E366-CBED-4058-A300-8CC0A19CA865}" presName="composite" presStyleCnt="0"/>
      <dgm:spPr/>
    </dgm:pt>
    <dgm:pt modelId="{BE198171-D6D7-4775-B08B-C602FE2B5E9E}" type="pres">
      <dgm:prSet presAssocID="{5F54E366-CBED-4058-A300-8CC0A19CA865}" presName="background" presStyleLbl="node0" presStyleIdx="2" presStyleCnt="3"/>
      <dgm:spPr/>
    </dgm:pt>
    <dgm:pt modelId="{9E2A46B4-C11B-48BC-A40D-D645EC87F3C8}" type="pres">
      <dgm:prSet presAssocID="{5F54E366-CBED-4058-A300-8CC0A19CA865}" presName="text" presStyleLbl="fgAcc0" presStyleIdx="2" presStyleCnt="3">
        <dgm:presLayoutVars>
          <dgm:chPref val="3"/>
        </dgm:presLayoutVars>
      </dgm:prSet>
      <dgm:spPr/>
    </dgm:pt>
    <dgm:pt modelId="{33F3EDB0-2008-4811-8492-F18D29B93EE9}" type="pres">
      <dgm:prSet presAssocID="{5F54E366-CBED-4058-A300-8CC0A19CA865}" presName="hierChild2" presStyleCnt="0"/>
      <dgm:spPr/>
    </dgm:pt>
  </dgm:ptLst>
  <dgm:cxnLst>
    <dgm:cxn modelId="{32261C20-9855-4F45-8821-8FF39DA65CFA}" srcId="{7A237D97-6ECC-46FD-9DDD-ABB1E2A49AF1}" destId="{138BDC17-63A4-4893-B743-C248C6E2C685}" srcOrd="0" destOrd="0" parTransId="{29688684-52E7-48FB-BD07-8C963F70FE42}" sibTransId="{6A3AB58E-F4D8-4425-A6F9-77135A2AE387}"/>
    <dgm:cxn modelId="{2835C730-D615-4B62-A6CE-B93B6B2C8673}" type="presOf" srcId="{5F54E366-CBED-4058-A300-8CC0A19CA865}" destId="{9E2A46B4-C11B-48BC-A40D-D645EC87F3C8}" srcOrd="0" destOrd="0" presId="urn:microsoft.com/office/officeart/2005/8/layout/hierarchy1"/>
    <dgm:cxn modelId="{45C36465-ACF9-47C6-96B9-CBECC0A3A295}" srcId="{7A237D97-6ECC-46FD-9DDD-ABB1E2A49AF1}" destId="{D7095B4C-6FC2-47BC-85AF-E68346E76717}" srcOrd="1" destOrd="0" parTransId="{9AA23FE1-0D8A-4F1C-8C4C-68638E6C4F28}" sibTransId="{FE4B2BFE-99EF-4E68-B86A-F2D12A4A166C}"/>
    <dgm:cxn modelId="{A26D7DBC-3912-46C2-97F1-9791C53CEBE2}" type="presOf" srcId="{138BDC17-63A4-4893-B743-C248C6E2C685}" destId="{43499BBF-DA31-4BB5-9663-C7C956C5B714}" srcOrd="0" destOrd="0" presId="urn:microsoft.com/office/officeart/2005/8/layout/hierarchy1"/>
    <dgm:cxn modelId="{C33A11BF-8759-41FE-A502-F851BB7402DB}" srcId="{7A237D97-6ECC-46FD-9DDD-ABB1E2A49AF1}" destId="{5F54E366-CBED-4058-A300-8CC0A19CA865}" srcOrd="2" destOrd="0" parTransId="{4FBBED21-3F87-4406-B78E-5AE42EB8C328}" sibTransId="{9EEECF59-2AAC-442B-A364-452BE842494E}"/>
    <dgm:cxn modelId="{567983DB-BA61-4628-BB68-006C36F0028C}" type="presOf" srcId="{7A237D97-6ECC-46FD-9DDD-ABB1E2A49AF1}" destId="{98BBBAE7-12B1-405A-A626-333EFFC55036}" srcOrd="0" destOrd="0" presId="urn:microsoft.com/office/officeart/2005/8/layout/hierarchy1"/>
    <dgm:cxn modelId="{12A62FF1-2090-4F31-832E-FEE635B2D101}" type="presOf" srcId="{D7095B4C-6FC2-47BC-85AF-E68346E76717}" destId="{AC84C896-7CDA-4101-8F69-BEE5BA05B640}" srcOrd="0" destOrd="0" presId="urn:microsoft.com/office/officeart/2005/8/layout/hierarchy1"/>
    <dgm:cxn modelId="{F13E77F2-F9A0-413C-8A37-347F32F06D73}" type="presParOf" srcId="{98BBBAE7-12B1-405A-A626-333EFFC55036}" destId="{77E73A75-F9BA-462D-82A2-3AA4D5771B66}" srcOrd="0" destOrd="0" presId="urn:microsoft.com/office/officeart/2005/8/layout/hierarchy1"/>
    <dgm:cxn modelId="{731EE8A8-25E3-4AE5-B8CA-AAA24EBE0610}" type="presParOf" srcId="{77E73A75-F9BA-462D-82A2-3AA4D5771B66}" destId="{030E9A89-6E5B-417E-8F04-1835BABA664F}" srcOrd="0" destOrd="0" presId="urn:microsoft.com/office/officeart/2005/8/layout/hierarchy1"/>
    <dgm:cxn modelId="{F501464A-E973-4915-B8BB-57ABECAB4794}" type="presParOf" srcId="{030E9A89-6E5B-417E-8F04-1835BABA664F}" destId="{E851A4D6-D515-460E-92C7-857D70281A44}" srcOrd="0" destOrd="0" presId="urn:microsoft.com/office/officeart/2005/8/layout/hierarchy1"/>
    <dgm:cxn modelId="{EE2FED92-D545-4291-B1A3-C2E4137EF3CD}" type="presParOf" srcId="{030E9A89-6E5B-417E-8F04-1835BABA664F}" destId="{43499BBF-DA31-4BB5-9663-C7C956C5B714}" srcOrd="1" destOrd="0" presId="urn:microsoft.com/office/officeart/2005/8/layout/hierarchy1"/>
    <dgm:cxn modelId="{6F1F51D5-FC34-4FB1-ABE6-46AAB5191C98}" type="presParOf" srcId="{77E73A75-F9BA-462D-82A2-3AA4D5771B66}" destId="{115E8694-330A-4622-8740-493B69DCF8FD}" srcOrd="1" destOrd="0" presId="urn:microsoft.com/office/officeart/2005/8/layout/hierarchy1"/>
    <dgm:cxn modelId="{4D9BF011-5565-4F43-8EF0-0B8588EB36BF}" type="presParOf" srcId="{98BBBAE7-12B1-405A-A626-333EFFC55036}" destId="{E493FA59-CFB2-4023-8A87-FC6F22BF996C}" srcOrd="1" destOrd="0" presId="urn:microsoft.com/office/officeart/2005/8/layout/hierarchy1"/>
    <dgm:cxn modelId="{8D062914-F846-4D22-94C2-877BB18CEBC1}" type="presParOf" srcId="{E493FA59-CFB2-4023-8A87-FC6F22BF996C}" destId="{7AEA6553-F2A9-43A5-97DB-7554B29E417D}" srcOrd="0" destOrd="0" presId="urn:microsoft.com/office/officeart/2005/8/layout/hierarchy1"/>
    <dgm:cxn modelId="{3F6FEF49-3209-4932-885B-847940D22998}" type="presParOf" srcId="{7AEA6553-F2A9-43A5-97DB-7554B29E417D}" destId="{6AF2D554-5312-421E-8A47-319D28282380}" srcOrd="0" destOrd="0" presId="urn:microsoft.com/office/officeart/2005/8/layout/hierarchy1"/>
    <dgm:cxn modelId="{03D58368-81EC-4174-8B20-525B44049021}" type="presParOf" srcId="{7AEA6553-F2A9-43A5-97DB-7554B29E417D}" destId="{AC84C896-7CDA-4101-8F69-BEE5BA05B640}" srcOrd="1" destOrd="0" presId="urn:microsoft.com/office/officeart/2005/8/layout/hierarchy1"/>
    <dgm:cxn modelId="{4711374E-E9C6-42CF-AAE3-E1C3BA893DCA}" type="presParOf" srcId="{E493FA59-CFB2-4023-8A87-FC6F22BF996C}" destId="{CBD06DE3-73B8-466B-AEAC-3EFF54360462}" srcOrd="1" destOrd="0" presId="urn:microsoft.com/office/officeart/2005/8/layout/hierarchy1"/>
    <dgm:cxn modelId="{21CD9FEC-2846-45E6-8BEF-6FF3B3790415}" type="presParOf" srcId="{98BBBAE7-12B1-405A-A626-333EFFC55036}" destId="{28CCBC41-C5E2-4472-A0BF-E1D9295FF173}" srcOrd="2" destOrd="0" presId="urn:microsoft.com/office/officeart/2005/8/layout/hierarchy1"/>
    <dgm:cxn modelId="{CD4A73D4-8127-4206-B75E-E94B1C2CDA10}" type="presParOf" srcId="{28CCBC41-C5E2-4472-A0BF-E1D9295FF173}" destId="{FE09E40E-12A4-428A-A981-83F6A357B977}" srcOrd="0" destOrd="0" presId="urn:microsoft.com/office/officeart/2005/8/layout/hierarchy1"/>
    <dgm:cxn modelId="{746EBFE0-F501-483F-8691-E96EB8B47AAB}" type="presParOf" srcId="{FE09E40E-12A4-428A-A981-83F6A357B977}" destId="{BE198171-D6D7-4775-B08B-C602FE2B5E9E}" srcOrd="0" destOrd="0" presId="urn:microsoft.com/office/officeart/2005/8/layout/hierarchy1"/>
    <dgm:cxn modelId="{814BEEDB-E208-49B2-A0AD-6296F59640EA}" type="presParOf" srcId="{FE09E40E-12A4-428A-A981-83F6A357B977}" destId="{9E2A46B4-C11B-48BC-A40D-D645EC87F3C8}" srcOrd="1" destOrd="0" presId="urn:microsoft.com/office/officeart/2005/8/layout/hierarchy1"/>
    <dgm:cxn modelId="{2710ADB6-9881-4205-8A9F-D26279CE85D7}" type="presParOf" srcId="{28CCBC41-C5E2-4472-A0BF-E1D9295FF173}" destId="{33F3EDB0-2008-4811-8492-F18D29B93EE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523237" y="494935"/>
          <a:ext cx="2285995" cy="228599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511300" rtl="0">
            <a:lnSpc>
              <a:spcPct val="90000"/>
            </a:lnSpc>
            <a:spcBef>
              <a:spcPct val="0"/>
            </a:spcBef>
            <a:spcAft>
              <a:spcPct val="35000"/>
            </a:spcAft>
            <a:buNone/>
          </a:pPr>
          <a:r>
            <a:rPr lang="fr-FR" sz="3400" kern="1200" noProof="0" dirty="0"/>
            <a:t>Docker-Compose</a:t>
          </a:r>
        </a:p>
      </dsp:txBody>
      <dsp:txXfrm>
        <a:off x="54818" y="2746269"/>
        <a:ext cx="3222832" cy="720000"/>
      </dsp:txXfrm>
    </dsp:sp>
    <dsp:sp modelId="{CE9DF0E8-B0DE-4E1E-9FF4-6006AD8428DB}">
      <dsp:nvSpPr>
        <dsp:cNvPr id="0" name=""/>
        <dsp:cNvSpPr/>
      </dsp:nvSpPr>
      <dsp:spPr>
        <a:xfrm>
          <a:off x="4310064" y="494935"/>
          <a:ext cx="2285995" cy="2285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511300" rtl="0">
            <a:lnSpc>
              <a:spcPct val="90000"/>
            </a:lnSpc>
            <a:spcBef>
              <a:spcPct val="0"/>
            </a:spcBef>
            <a:spcAft>
              <a:spcPct val="35000"/>
            </a:spcAft>
            <a:buNone/>
          </a:pPr>
          <a:r>
            <a:rPr lang="fr-FR" sz="3400" kern="1200" noProof="0" dirty="0"/>
            <a:t>Fichier </a:t>
          </a:r>
          <a:r>
            <a:rPr lang="fr-FR" sz="3400" kern="1200" noProof="0" dirty="0" err="1"/>
            <a:t>logstash</a:t>
          </a:r>
          <a:endParaRPr lang="fr-FR" sz="3400" kern="1200" noProof="0" dirty="0"/>
        </a:p>
      </dsp:txBody>
      <dsp:txXfrm>
        <a:off x="3841646" y="2746269"/>
        <a:ext cx="3222832" cy="720000"/>
      </dsp:txXfrm>
    </dsp:sp>
    <dsp:sp modelId="{6DB1FE51-13D0-4A38-AD6E-48D4371A1AF3}">
      <dsp:nvSpPr>
        <dsp:cNvPr id="0" name=""/>
        <dsp:cNvSpPr/>
      </dsp:nvSpPr>
      <dsp:spPr>
        <a:xfrm>
          <a:off x="8096892" y="494935"/>
          <a:ext cx="2285995" cy="2285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8474"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511300" rtl="0">
            <a:lnSpc>
              <a:spcPct val="90000"/>
            </a:lnSpc>
            <a:spcBef>
              <a:spcPct val="0"/>
            </a:spcBef>
            <a:spcAft>
              <a:spcPct val="35000"/>
            </a:spcAft>
            <a:buNone/>
          </a:pPr>
          <a:r>
            <a:rPr lang="fr-FR" sz="3400" kern="1200" noProof="0" dirty="0"/>
            <a:t>Docker Desktop</a:t>
          </a:r>
        </a:p>
      </dsp:txBody>
      <dsp:txXfrm>
        <a:off x="7628474" y="2746269"/>
        <a:ext cx="322283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rtlCol="0" anchor="ctr" anchorCtr="0">
          <a:noAutofit/>
        </a:bodyPr>
        <a:lstStyle/>
        <a:p>
          <a:pPr marL="0" lvl="0" indent="0" algn="l" defTabSz="1555750" rtl="0">
            <a:lnSpc>
              <a:spcPct val="100000"/>
            </a:lnSpc>
            <a:spcBef>
              <a:spcPct val="0"/>
            </a:spcBef>
            <a:spcAft>
              <a:spcPct val="35000"/>
            </a:spcAft>
            <a:buNone/>
          </a:pPr>
          <a:r>
            <a:rPr lang="fr-FR" sz="3500" kern="1200" noProof="0" dirty="0"/>
            <a:t>Présences sur le marché	</a:t>
          </a:r>
        </a:p>
      </dsp:txBody>
      <dsp:txXfrm>
        <a:off x="496568" y="356393"/>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rtlCol="0" anchor="ctr" anchorCtr="0">
          <a:noAutofit/>
        </a:bodyPr>
        <a:lstStyle/>
        <a:p>
          <a:pPr marL="0" lvl="0" indent="0" algn="l" defTabSz="1555750" rtl="0">
            <a:lnSpc>
              <a:spcPct val="100000"/>
            </a:lnSpc>
            <a:spcBef>
              <a:spcPct val="0"/>
            </a:spcBef>
            <a:spcAft>
              <a:spcPct val="35000"/>
            </a:spcAft>
            <a:buNone/>
          </a:pPr>
          <a:r>
            <a:rPr lang="fr-FR" sz="3500" kern="1200" noProof="0" dirty="0"/>
            <a:t>Changement en X temps</a:t>
          </a:r>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rtlCol="0" anchor="ctr" anchorCtr="0">
          <a:noAutofit/>
        </a:bodyPr>
        <a:lstStyle/>
        <a:p>
          <a:pPr marL="0" lvl="0" indent="0" algn="l" defTabSz="1555750" rtl="0">
            <a:lnSpc>
              <a:spcPct val="100000"/>
            </a:lnSpc>
            <a:spcBef>
              <a:spcPct val="0"/>
            </a:spcBef>
            <a:spcAft>
              <a:spcPct val="35000"/>
            </a:spcAft>
            <a:buNone/>
          </a:pPr>
          <a:r>
            <a:rPr lang="fr-FR" sz="3500" kern="1200" noProof="0" dirty="0"/>
            <a:t>Investissements</a:t>
          </a:r>
        </a:p>
      </dsp:txBody>
      <dsp:txXfrm>
        <a:off x="496568" y="2494756"/>
        <a:ext cx="6310391" cy="712787"/>
      </dsp:txXfrm>
    </dsp:sp>
    <dsp:sp modelId="{A965097E-32F1-4AB8-8C4E-2814A7596B2F}">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51A4D6-D515-460E-92C7-857D70281A44}">
      <dsp:nvSpPr>
        <dsp:cNvPr id="0" name=""/>
        <dsp:cNvSpPr/>
      </dsp:nvSpPr>
      <dsp:spPr>
        <a:xfrm>
          <a:off x="0" y="690520"/>
          <a:ext cx="3102079" cy="1969820"/>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3499BBF-DA31-4BB5-9663-C7C956C5B714}">
      <dsp:nvSpPr>
        <dsp:cNvPr id="0" name=""/>
        <dsp:cNvSpPr/>
      </dsp:nvSpPr>
      <dsp:spPr>
        <a:xfrm>
          <a:off x="344675" y="1017962"/>
          <a:ext cx="3102079" cy="196982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fr-FR" sz="3900" kern="1200"/>
            <a:t>Exemple : Bitcoin = 50</a:t>
          </a:r>
          <a:endParaRPr lang="en-US" sz="3900" kern="1200"/>
        </a:p>
      </dsp:txBody>
      <dsp:txXfrm>
        <a:off x="402369" y="1075656"/>
        <a:ext cx="2986691" cy="1854432"/>
      </dsp:txXfrm>
    </dsp:sp>
    <dsp:sp modelId="{6AF2D554-5312-421E-8A47-319D28282380}">
      <dsp:nvSpPr>
        <dsp:cNvPr id="0" name=""/>
        <dsp:cNvSpPr/>
      </dsp:nvSpPr>
      <dsp:spPr>
        <a:xfrm>
          <a:off x="3791430" y="690520"/>
          <a:ext cx="3102079" cy="1969820"/>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AC84C896-7CDA-4101-8F69-BEE5BA05B640}">
      <dsp:nvSpPr>
        <dsp:cNvPr id="0" name=""/>
        <dsp:cNvSpPr/>
      </dsp:nvSpPr>
      <dsp:spPr>
        <a:xfrm>
          <a:off x="4136105" y="1017962"/>
          <a:ext cx="3102079" cy="196982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fr-FR" sz="3900" kern="1200" dirty="0"/>
            <a:t>((50+25-50)/50) * 100= 50%</a:t>
          </a:r>
          <a:endParaRPr lang="en-US" sz="3900" kern="1200" dirty="0"/>
        </a:p>
      </dsp:txBody>
      <dsp:txXfrm>
        <a:off x="4193799" y="1075656"/>
        <a:ext cx="2986691" cy="1854432"/>
      </dsp:txXfrm>
    </dsp:sp>
    <dsp:sp modelId="{BE198171-D6D7-4775-B08B-C602FE2B5E9E}">
      <dsp:nvSpPr>
        <dsp:cNvPr id="0" name=""/>
        <dsp:cNvSpPr/>
      </dsp:nvSpPr>
      <dsp:spPr>
        <a:xfrm>
          <a:off x="7582860" y="690520"/>
          <a:ext cx="3102079" cy="1969820"/>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E2A46B4-C11B-48BC-A40D-D645EC87F3C8}">
      <dsp:nvSpPr>
        <dsp:cNvPr id="0" name=""/>
        <dsp:cNvSpPr/>
      </dsp:nvSpPr>
      <dsp:spPr>
        <a:xfrm>
          <a:off x="7927535" y="1017962"/>
          <a:ext cx="3102079" cy="196982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fr-FR" sz="3900" kern="1200" dirty="0"/>
            <a:t>((50-75)/50 * 100) = -40%</a:t>
          </a:r>
          <a:endParaRPr lang="en-US" sz="3900" kern="1200" dirty="0"/>
        </a:p>
      </dsp:txBody>
      <dsp:txXfrm>
        <a:off x="7985229" y="1075656"/>
        <a:ext cx="2986691" cy="185443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Liste d’étiquettes d’icônes"/>
  <dgm:desc val="Permet de représenter des blocs d’informations non séquentiels ou groupés accompagnés d’éléments visuels associés. Fonctionne de manière optimale avec des icônes ou de petites images avec de courtes légendes de texte."/>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3367168-A7C3-4A51-ACFE-4D76B720982F}" type="datetime1">
              <a:rPr lang="fr-FR" smtClean="0"/>
              <a:t>25/07/2023</a:t>
            </a:fld>
            <a:endParaRPr lang="fr-FR"/>
          </a:p>
        </p:txBody>
      </p:sp>
      <p:sp>
        <p:nvSpPr>
          <p:cNvPr id="4" name="Espace réservé du pied de page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fr-FR" smtClean="0"/>
              <a:t>‹N°›</a:t>
            </a:fld>
            <a:endParaRPr lang="fr-FR"/>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B4F1169-1988-463B-A52C-EF5C9A50040C}" type="datetime1">
              <a:rPr lang="fr-FR" noProof="0" smtClean="0"/>
              <a:t>25/07/2023</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fr-FR" noProof="0" smtClean="0"/>
              <a:t>‹N°›</a:t>
            </a:fld>
            <a:endParaRPr lang="fr-FR"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1</a:t>
            </a:fld>
            <a:endParaRPr lang="fr-FR"/>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3</a:t>
            </a:fld>
            <a:endParaRPr lang="fr-FR"/>
          </a:p>
        </p:txBody>
      </p:sp>
    </p:spTree>
    <p:extLst>
      <p:ext uri="{BB962C8B-B14F-4D97-AF65-F5344CB8AC3E}">
        <p14:creationId xmlns:p14="http://schemas.microsoft.com/office/powerpoint/2010/main" val="2289636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4</a:t>
            </a:fld>
            <a:endParaRPr lang="fr-FR"/>
          </a:p>
        </p:txBody>
      </p:sp>
    </p:spTree>
    <p:extLst>
      <p:ext uri="{BB962C8B-B14F-4D97-AF65-F5344CB8AC3E}">
        <p14:creationId xmlns:p14="http://schemas.microsoft.com/office/powerpoint/2010/main" val="431927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7</a:t>
            </a:fld>
            <a:endParaRPr lang="fr-FR"/>
          </a:p>
        </p:txBody>
      </p:sp>
    </p:spTree>
    <p:extLst>
      <p:ext uri="{BB962C8B-B14F-4D97-AF65-F5344CB8AC3E}">
        <p14:creationId xmlns:p14="http://schemas.microsoft.com/office/powerpoint/2010/main" val="3505115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21</a:t>
            </a:fld>
            <a:endParaRPr lang="fr-FR"/>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fr-FR" noProof="0"/>
              <a:t>Modifiez le style du titre</a:t>
            </a:r>
          </a:p>
        </p:txBody>
      </p:sp>
      <p:sp>
        <p:nvSpPr>
          <p:cNvPr id="3" name="Sous-titr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de la date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C5CB81FE-4CED-42E2-A188-904157B84604}" type="datetime1">
              <a:rPr lang="fr-FR" noProof="0" smtClean="0"/>
              <a:t>25/07/2023</a:t>
            </a:fld>
            <a:endParaRPr lang="fr-FR" noProof="0"/>
          </a:p>
        </p:txBody>
      </p:sp>
      <p:sp>
        <p:nvSpPr>
          <p:cNvPr id="5" name="Espace réservé du pied de page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fr-FR" noProof="0"/>
          </a:p>
        </p:txBody>
      </p:sp>
      <p:sp>
        <p:nvSpPr>
          <p:cNvPr id="6" name="Espace réservé du numéro de diapositive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B1CB6CB9-4510-4918-8EE1-F35B642F2FF7}" type="datetime1">
              <a:rPr lang="fr-FR" noProof="0" smtClean="0"/>
              <a:t>25/07/2023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vertical 1"/>
          <p:cNvSpPr>
            <a:spLocks noGrp="1"/>
          </p:cNvSpPr>
          <p:nvPr>
            <p:ph type="title" orient="vert"/>
          </p:nvPr>
        </p:nvSpPr>
        <p:spPr>
          <a:xfrm>
            <a:off x="8839201" y="675726"/>
            <a:ext cx="2004164" cy="5183073"/>
          </a:xfrm>
        </p:spPr>
        <p:txBody>
          <a:bodyPr vert="eaVert" rtlCol="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774923" y="675726"/>
            <a:ext cx="7896279" cy="5183073"/>
          </a:xfrm>
        </p:spPr>
        <p:txBody>
          <a:bodyPr vert="eaVert" rtlCol="0" anchor="t"/>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01F6BEDB-50C7-4722-A75A-A1298DA6E0F4}" type="datetime1">
              <a:rPr lang="fr-FR" noProof="0" smtClean="0"/>
              <a:t>25/07/2023</a:t>
            </a:fld>
            <a:endParaRPr lang="fr-FR" noProof="0"/>
          </a:p>
        </p:txBody>
      </p:sp>
      <p:sp>
        <p:nvSpPr>
          <p:cNvPr id="5" name="Espace réservé du pied de page 4"/>
          <p:cNvSpPr>
            <a:spLocks noGrp="1"/>
          </p:cNvSpPr>
          <p:nvPr>
            <p:ph type="ftr" sz="quarter" idx="11"/>
          </p:nvPr>
        </p:nvSpPr>
        <p:spPr>
          <a:xfrm>
            <a:off x="774923" y="5951811"/>
            <a:ext cx="7896279" cy="365125"/>
          </a:xfrm>
        </p:spPr>
        <p:txBody>
          <a:bodyPr rtlCol="0"/>
          <a:lstStyle/>
          <a:p>
            <a:pPr rtl="0"/>
            <a:endParaRPr lang="fr-FR" noProof="0"/>
          </a:p>
        </p:txBody>
      </p:sp>
      <p:sp>
        <p:nvSpPr>
          <p:cNvPr id="6" name="Espace réservé du numéro de diapositive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du contenu 2"/>
          <p:cNvSpPr>
            <a:spLocks noGrp="1"/>
          </p:cNvSpPr>
          <p:nvPr>
            <p:ph idx="1" hasCustomPrompt="1"/>
          </p:nvPr>
        </p:nvSpPr>
        <p:spPr>
          <a:xfrm>
            <a:off x="581192" y="2180496"/>
            <a:ext cx="11029615" cy="3678303"/>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2D34B40D-3D92-404F-A70E-C1F46CD3E38F}" type="datetime1">
              <a:rPr lang="fr-FR" noProof="0" smtClean="0"/>
              <a:t>25/07/2023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a:xfrm>
            <a:off x="10558300" y="5956137"/>
            <a:ext cx="1052508" cy="365125"/>
          </a:xfrm>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fr-FR" noProof="0"/>
              <a:t>Modifiez le style du titre</a:t>
            </a:r>
          </a:p>
        </p:txBody>
      </p:sp>
      <p:sp>
        <p:nvSpPr>
          <p:cNvPr id="3" name="Espace réservé du texte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lvl1pPr>
              <a:defRPr>
                <a:solidFill>
                  <a:schemeClr val="accent1">
                    <a:lumMod val="75000"/>
                    <a:lumOff val="25000"/>
                  </a:schemeClr>
                </a:solidFill>
              </a:defRPr>
            </a:lvl1pPr>
          </a:lstStyle>
          <a:p>
            <a:pPr rtl="0"/>
            <a:fld id="{3EE39AE8-FA64-483B-A110-13E5D5CB694F}" type="datetime1">
              <a:rPr lang="fr-FR" noProof="0" smtClean="0"/>
              <a:t>25/07/2023</a:t>
            </a:fld>
            <a:endParaRPr lang="fr-FR" noProof="0"/>
          </a:p>
        </p:txBody>
      </p:sp>
      <p:sp>
        <p:nvSpPr>
          <p:cNvPr id="5" name="Espace réservé du pied de page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a:p>
        </p:txBody>
      </p:sp>
      <p:sp>
        <p:nvSpPr>
          <p:cNvPr id="6" name="Espace réservé du numéro de diapositive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581193" y="2228003"/>
            <a:ext cx="5422390"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188417" y="2228003"/>
            <a:ext cx="5422392"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617B2B8F-79E5-4D6C-8A9D-3E014BB2B3E9}" type="datetime1">
              <a:rPr lang="fr-FR" noProof="0" smtClean="0"/>
              <a:t>25/07/2023</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581194"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217709"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84F0AF60-5707-412A-A79D-A36D3ABC6327}" type="datetime1">
              <a:rPr lang="fr-FR" noProof="0" smtClean="0"/>
              <a:t>25/07/2023</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rtlCol="0"/>
          <a:lstStyle/>
          <a:p>
            <a:pPr rtl="0"/>
            <a:fld id="{688DAE29-C295-4893-9363-BDF08F181349}" type="datetime1">
              <a:rPr lang="fr-FR" noProof="0" smtClean="0"/>
              <a:t>25/07/2023</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re 1"/>
          <p:cNvSpPr>
            <a:spLocks noGrp="1"/>
          </p:cNvSpPr>
          <p:nvPr>
            <p:ph type="title"/>
          </p:nvPr>
        </p:nvSpPr>
        <p:spPr>
          <a:xfrm>
            <a:off x="575894" y="729658"/>
            <a:ext cx="11029616" cy="988332"/>
          </a:xfrm>
        </p:spPr>
        <p:txBody>
          <a:bodyPr rtlCol="0"/>
          <a:lstStyle/>
          <a:p>
            <a:pPr rtl="0"/>
            <a:r>
              <a:rPr lang="fr-FR" noProof="0"/>
              <a:t>Modifiez le style du titre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CDA91992-F961-4A90-9B58-1DF36309936A}" type="datetime1">
              <a:rPr lang="fr-FR" noProof="0" smtClean="0"/>
              <a:t>25/07/2023</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fr-FR" noProof="0"/>
              <a:t>Modifiez le style du titre</a:t>
            </a:r>
          </a:p>
        </p:txBody>
      </p:sp>
      <p:sp>
        <p:nvSpPr>
          <p:cNvPr id="3" name="Espace réservé du contenu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lvl1pPr>
              <a:defRPr>
                <a:solidFill>
                  <a:schemeClr val="accent1">
                    <a:lumMod val="75000"/>
                    <a:lumOff val="25000"/>
                  </a:schemeClr>
                </a:solidFill>
              </a:defRPr>
            </a:lvl1pPr>
          </a:lstStyle>
          <a:p>
            <a:pPr rtl="0"/>
            <a:fld id="{573F5A6B-4A9E-46DB-8448-A8D08FB8814B}" type="datetime1">
              <a:rPr lang="fr-FR" noProof="0" smtClean="0"/>
              <a:t>25/07/2023</a:t>
            </a:fld>
            <a:endParaRPr lang="fr-FR" noProof="0"/>
          </a:p>
        </p:txBody>
      </p:sp>
      <p:sp>
        <p:nvSpPr>
          <p:cNvPr id="6" name="Espace réservé du pied de page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a:p>
        </p:txBody>
      </p:sp>
      <p:sp>
        <p:nvSpPr>
          <p:cNvPr id="7" name="Espace réservé du numéro de diapositive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DFAB572C-4D91-4889-AF97-480E37158766}" type="datetime1">
              <a:rPr lang="fr-FR" noProof="0" smtClean="0"/>
              <a:t>25/07/2023</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fr-FR" noProof="0"/>
              <a:t>Modifiez le style du titre</a:t>
            </a:r>
          </a:p>
        </p:txBody>
      </p:sp>
      <p:sp>
        <p:nvSpPr>
          <p:cNvPr id="3" name="Espace réservé du texte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CC64D418-A1CA-4DA8-8F99-5D1D8FFC95A0}" type="datetime1">
              <a:rPr lang="fr-FR" noProof="0" smtClean="0"/>
              <a:t>25/07/2023</a:t>
            </a:fld>
            <a:endParaRPr lang="fr-FR" noProof="0"/>
          </a:p>
        </p:txBody>
      </p:sp>
      <p:sp>
        <p:nvSpPr>
          <p:cNvPr id="5" name="Espace réservé du pied de page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fr-FR" noProof="0"/>
          </a:p>
        </p:txBody>
      </p:sp>
      <p:sp>
        <p:nvSpPr>
          <p:cNvPr id="6" name="Espace réservé du numéro de diapositive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fr-FR" noProof="0" smtClean="0"/>
              <a:pPr/>
              <a:t>‹N°›</a:t>
            </a:fld>
            <a:endParaRPr lang="fr-FR" noProof="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0.jpe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pic>
        <p:nvPicPr>
          <p:cNvPr id="7" name="Image 6" descr="Connexions numériqu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e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 name="Titr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fr-FR" sz="6000" dirty="0" err="1">
                <a:solidFill>
                  <a:schemeClr val="bg1"/>
                </a:solidFill>
              </a:rPr>
              <a:t>ElasticSearch</a:t>
            </a:r>
            <a:endParaRPr lang="fr-FR" sz="6000" dirty="0">
              <a:solidFill>
                <a:schemeClr val="bg1"/>
              </a:solidFill>
            </a:endParaRPr>
          </a:p>
        </p:txBody>
      </p:sp>
      <p:sp>
        <p:nvSpPr>
          <p:cNvPr id="3" name="Sous-titr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fr-FR" dirty="0">
                <a:solidFill>
                  <a:srgbClr val="7CEBFF"/>
                </a:solidFill>
              </a:rPr>
              <a:t>Quelles sont les cryptomonnaies dans lesquelles on peut investir</a:t>
            </a:r>
          </a:p>
        </p:txBody>
      </p:sp>
      <p:sp>
        <p:nvSpPr>
          <p:cNvPr id="4" name="ZoneTexte 3">
            <a:extLst>
              <a:ext uri="{FF2B5EF4-FFF2-40B4-BE49-F238E27FC236}">
                <a16:creationId xmlns:a16="http://schemas.microsoft.com/office/drawing/2014/main" id="{E5080BEF-89E7-2C14-2862-4205AC1AFD86}"/>
              </a:ext>
            </a:extLst>
          </p:cNvPr>
          <p:cNvSpPr txBox="1"/>
          <p:nvPr/>
        </p:nvSpPr>
        <p:spPr>
          <a:xfrm>
            <a:off x="186612" y="696130"/>
            <a:ext cx="3172409" cy="923330"/>
          </a:xfrm>
          <a:prstGeom prst="rect">
            <a:avLst/>
          </a:prstGeom>
          <a:noFill/>
        </p:spPr>
        <p:txBody>
          <a:bodyPr wrap="square" rtlCol="0">
            <a:spAutoFit/>
          </a:bodyPr>
          <a:lstStyle/>
          <a:p>
            <a:r>
              <a:rPr lang="fr-FR" dirty="0">
                <a:solidFill>
                  <a:schemeClr val="bg1"/>
                </a:solidFill>
              </a:rPr>
              <a:t>ROQUE Louis Kinsley</a:t>
            </a:r>
            <a:br>
              <a:rPr lang="fr-FR" dirty="0">
                <a:solidFill>
                  <a:schemeClr val="bg1"/>
                </a:solidFill>
              </a:rPr>
            </a:br>
            <a:r>
              <a:rPr lang="fr-FR" dirty="0">
                <a:solidFill>
                  <a:schemeClr val="bg1"/>
                </a:solidFill>
              </a:rPr>
              <a:t>AIT IDIR Adem</a:t>
            </a:r>
            <a:br>
              <a:rPr lang="fr-FR" dirty="0">
                <a:solidFill>
                  <a:schemeClr val="bg1"/>
                </a:solidFill>
              </a:rPr>
            </a:br>
            <a:r>
              <a:rPr lang="fr-FR" dirty="0">
                <a:solidFill>
                  <a:schemeClr val="bg1"/>
                </a:solidFill>
              </a:rPr>
              <a:t>DOROSENCO </a:t>
            </a:r>
            <a:r>
              <a:rPr lang="fr-FR" dirty="0" err="1">
                <a:solidFill>
                  <a:schemeClr val="bg1"/>
                </a:solidFill>
              </a:rPr>
              <a:t>Nadejda</a:t>
            </a:r>
            <a:endParaRPr lang="fr-FR" dirty="0">
              <a:solidFill>
                <a:schemeClr val="bg1"/>
              </a:solidFill>
            </a:endParaRPr>
          </a:p>
        </p:txBody>
      </p:sp>
      <p:sp>
        <p:nvSpPr>
          <p:cNvPr id="5" name="Espace réservé de la date 4">
            <a:extLst>
              <a:ext uri="{FF2B5EF4-FFF2-40B4-BE49-F238E27FC236}">
                <a16:creationId xmlns:a16="http://schemas.microsoft.com/office/drawing/2014/main" id="{3443533E-9847-F777-A73D-95EA1223E96F}"/>
              </a:ext>
            </a:extLst>
          </p:cNvPr>
          <p:cNvSpPr>
            <a:spLocks noGrp="1"/>
          </p:cNvSpPr>
          <p:nvPr>
            <p:ph type="dt" sz="half" idx="10"/>
          </p:nvPr>
        </p:nvSpPr>
        <p:spPr/>
        <p:txBody>
          <a:bodyPr/>
          <a:lstStyle/>
          <a:p>
            <a:pPr rtl="0"/>
            <a:fld id="{B79E740C-165A-4262-AD89-803FE2B21974}" type="datetime1">
              <a:rPr lang="fr-FR" noProof="0" smtClean="0"/>
              <a:t>25/07/2023</a:t>
            </a:fld>
            <a:endParaRPr lang="fr-FR" noProof="0"/>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17CC55-AB62-98A1-130C-BC519DA7F290}"/>
              </a:ext>
            </a:extLst>
          </p:cNvPr>
          <p:cNvSpPr>
            <a:spLocks noGrp="1"/>
          </p:cNvSpPr>
          <p:nvPr>
            <p:ph type="title"/>
          </p:nvPr>
        </p:nvSpPr>
        <p:spPr/>
        <p:txBody>
          <a:bodyPr/>
          <a:lstStyle/>
          <a:p>
            <a:r>
              <a:rPr lang="fr-FR" dirty="0"/>
              <a:t>Les cryptomonnaies les plus présentes sur le marché</a:t>
            </a:r>
          </a:p>
        </p:txBody>
      </p:sp>
      <p:pic>
        <p:nvPicPr>
          <p:cNvPr id="5" name="Espace réservé du contenu 4">
            <a:extLst>
              <a:ext uri="{FF2B5EF4-FFF2-40B4-BE49-F238E27FC236}">
                <a16:creationId xmlns:a16="http://schemas.microsoft.com/office/drawing/2014/main" id="{24558C3B-DF38-9FF0-1DE3-BFBE7E3E0F8E}"/>
              </a:ext>
            </a:extLst>
          </p:cNvPr>
          <p:cNvPicPr>
            <a:picLocks noGrp="1" noChangeAspect="1"/>
          </p:cNvPicPr>
          <p:nvPr>
            <p:ph idx="1"/>
          </p:nvPr>
        </p:nvPicPr>
        <p:blipFill>
          <a:blip r:embed="rId2"/>
          <a:stretch>
            <a:fillRect/>
          </a:stretch>
        </p:blipFill>
        <p:spPr>
          <a:xfrm>
            <a:off x="1147665" y="2152605"/>
            <a:ext cx="7326153" cy="3659064"/>
          </a:xfrm>
        </p:spPr>
      </p:pic>
      <p:sp>
        <p:nvSpPr>
          <p:cNvPr id="3" name="ZoneTexte 2">
            <a:extLst>
              <a:ext uri="{FF2B5EF4-FFF2-40B4-BE49-F238E27FC236}">
                <a16:creationId xmlns:a16="http://schemas.microsoft.com/office/drawing/2014/main" id="{0A3CDD93-DDBF-BA87-7833-7F7856A09712}"/>
              </a:ext>
            </a:extLst>
          </p:cNvPr>
          <p:cNvSpPr txBox="1"/>
          <p:nvPr/>
        </p:nvSpPr>
        <p:spPr>
          <a:xfrm>
            <a:off x="8473818" y="3429000"/>
            <a:ext cx="3536302" cy="492443"/>
          </a:xfrm>
          <a:prstGeom prst="rect">
            <a:avLst/>
          </a:prstGeom>
          <a:noFill/>
        </p:spPr>
        <p:txBody>
          <a:bodyPr wrap="square" rtlCol="0">
            <a:spAutoFit/>
          </a:bodyPr>
          <a:lstStyle/>
          <a:p>
            <a:r>
              <a:rPr lang="fr-FR" sz="1300" dirty="0" err="1"/>
              <a:t>Marketcap</a:t>
            </a:r>
            <a:r>
              <a:rPr lang="fr-FR" sz="1300" dirty="0"/>
              <a:t> =</a:t>
            </a:r>
          </a:p>
          <a:p>
            <a:r>
              <a:rPr lang="fr-FR" sz="1300" dirty="0"/>
              <a:t>Prix Cryptomonnaie * Nb Cryptomonnaies</a:t>
            </a:r>
          </a:p>
        </p:txBody>
      </p:sp>
      <p:sp>
        <p:nvSpPr>
          <p:cNvPr id="4" name="Espace réservé de la date 3">
            <a:extLst>
              <a:ext uri="{FF2B5EF4-FFF2-40B4-BE49-F238E27FC236}">
                <a16:creationId xmlns:a16="http://schemas.microsoft.com/office/drawing/2014/main" id="{E17B34CF-A9A9-9688-CF83-BC12A5118B5B}"/>
              </a:ext>
            </a:extLst>
          </p:cNvPr>
          <p:cNvSpPr>
            <a:spLocks noGrp="1"/>
          </p:cNvSpPr>
          <p:nvPr>
            <p:ph type="dt" sz="half" idx="10"/>
          </p:nvPr>
        </p:nvSpPr>
        <p:spPr/>
        <p:txBody>
          <a:bodyPr/>
          <a:lstStyle/>
          <a:p>
            <a:pPr rtl="0"/>
            <a:fld id="{4B3CED3D-493C-44F5-A2B2-B90631204E4F}" type="datetime1">
              <a:rPr lang="fr-FR" noProof="0" smtClean="0"/>
              <a:t>25/07/2023</a:t>
            </a:fld>
            <a:endParaRPr lang="fr-FR" noProof="0"/>
          </a:p>
        </p:txBody>
      </p:sp>
    </p:spTree>
    <p:extLst>
      <p:ext uri="{BB962C8B-B14F-4D97-AF65-F5344CB8AC3E}">
        <p14:creationId xmlns:p14="http://schemas.microsoft.com/office/powerpoint/2010/main" val="48978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17CC55-AB62-98A1-130C-BC519DA7F290}"/>
              </a:ext>
            </a:extLst>
          </p:cNvPr>
          <p:cNvSpPr>
            <a:spLocks noGrp="1"/>
          </p:cNvSpPr>
          <p:nvPr>
            <p:ph type="title"/>
          </p:nvPr>
        </p:nvSpPr>
        <p:spPr>
          <a:xfrm>
            <a:off x="581192" y="702156"/>
            <a:ext cx="11029616" cy="1013800"/>
          </a:xfrm>
        </p:spPr>
        <p:txBody>
          <a:bodyPr anchor="b">
            <a:normAutofit/>
          </a:bodyPr>
          <a:lstStyle/>
          <a:p>
            <a:r>
              <a:rPr lang="fr-FR" dirty="0"/>
              <a:t>Les cryptomonnaies les plus présentes sur le marché</a:t>
            </a:r>
          </a:p>
        </p:txBody>
      </p:sp>
      <p:pic>
        <p:nvPicPr>
          <p:cNvPr id="6" name="Espace réservé du contenu 4">
            <a:extLst>
              <a:ext uri="{FF2B5EF4-FFF2-40B4-BE49-F238E27FC236}">
                <a16:creationId xmlns:a16="http://schemas.microsoft.com/office/drawing/2014/main" id="{8EB6140F-6EE6-AEC3-CF46-9E8CCAADA9A7}"/>
              </a:ext>
            </a:extLst>
          </p:cNvPr>
          <p:cNvPicPr>
            <a:picLocks noChangeAspect="1"/>
          </p:cNvPicPr>
          <p:nvPr/>
        </p:nvPicPr>
        <p:blipFill>
          <a:blip r:embed="rId2"/>
          <a:stretch>
            <a:fillRect/>
          </a:stretch>
        </p:blipFill>
        <p:spPr>
          <a:xfrm>
            <a:off x="2855204" y="2180496"/>
            <a:ext cx="6481590" cy="3678303"/>
          </a:xfrm>
          <a:prstGeom prst="rect">
            <a:avLst/>
          </a:prstGeom>
          <a:noFill/>
        </p:spPr>
      </p:pic>
      <p:sp>
        <p:nvSpPr>
          <p:cNvPr id="3" name="Espace réservé de la date 2">
            <a:extLst>
              <a:ext uri="{FF2B5EF4-FFF2-40B4-BE49-F238E27FC236}">
                <a16:creationId xmlns:a16="http://schemas.microsoft.com/office/drawing/2014/main" id="{33A1CC92-A0FB-F4B0-2947-4F7736FACEC9}"/>
              </a:ext>
            </a:extLst>
          </p:cNvPr>
          <p:cNvSpPr>
            <a:spLocks noGrp="1"/>
          </p:cNvSpPr>
          <p:nvPr>
            <p:ph type="dt" sz="half" idx="10"/>
          </p:nvPr>
        </p:nvSpPr>
        <p:spPr/>
        <p:txBody>
          <a:bodyPr/>
          <a:lstStyle/>
          <a:p>
            <a:pPr rtl="0"/>
            <a:fld id="{98ECE901-1941-4FCD-9EDC-4E9B7A4ADBA5}" type="datetime1">
              <a:rPr lang="fr-FR" noProof="0" smtClean="0"/>
              <a:t>25/07/2023</a:t>
            </a:fld>
            <a:endParaRPr lang="fr-FR" noProof="0"/>
          </a:p>
        </p:txBody>
      </p:sp>
    </p:spTree>
    <p:extLst>
      <p:ext uri="{BB962C8B-B14F-4D97-AF65-F5344CB8AC3E}">
        <p14:creationId xmlns:p14="http://schemas.microsoft.com/office/powerpoint/2010/main" val="1921495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17CC55-AB62-98A1-130C-BC519DA7F290}"/>
              </a:ext>
            </a:extLst>
          </p:cNvPr>
          <p:cNvSpPr>
            <a:spLocks noGrp="1"/>
          </p:cNvSpPr>
          <p:nvPr>
            <p:ph type="title"/>
          </p:nvPr>
        </p:nvSpPr>
        <p:spPr>
          <a:xfrm>
            <a:off x="581192" y="702156"/>
            <a:ext cx="11029616" cy="1013800"/>
          </a:xfrm>
        </p:spPr>
        <p:txBody>
          <a:bodyPr anchor="b">
            <a:normAutofit/>
          </a:bodyPr>
          <a:lstStyle/>
          <a:p>
            <a:r>
              <a:rPr lang="fr-FR" dirty="0"/>
              <a:t>Les cryptomonnaies les plus présentes sur le marché</a:t>
            </a:r>
          </a:p>
        </p:txBody>
      </p:sp>
      <p:pic>
        <p:nvPicPr>
          <p:cNvPr id="6" name="Image 5">
            <a:extLst>
              <a:ext uri="{FF2B5EF4-FFF2-40B4-BE49-F238E27FC236}">
                <a16:creationId xmlns:a16="http://schemas.microsoft.com/office/drawing/2014/main" id="{659CE20A-CA0D-F05E-7170-E66AD30A4EA6}"/>
              </a:ext>
            </a:extLst>
          </p:cNvPr>
          <p:cNvPicPr>
            <a:picLocks noChangeAspect="1"/>
          </p:cNvPicPr>
          <p:nvPr/>
        </p:nvPicPr>
        <p:blipFill>
          <a:blip r:embed="rId2"/>
          <a:stretch>
            <a:fillRect/>
          </a:stretch>
        </p:blipFill>
        <p:spPr>
          <a:xfrm>
            <a:off x="2542084" y="2180496"/>
            <a:ext cx="7107830" cy="3678303"/>
          </a:xfrm>
          <a:prstGeom prst="rect">
            <a:avLst/>
          </a:prstGeom>
          <a:noFill/>
        </p:spPr>
      </p:pic>
      <p:sp>
        <p:nvSpPr>
          <p:cNvPr id="3" name="Espace réservé de la date 2">
            <a:extLst>
              <a:ext uri="{FF2B5EF4-FFF2-40B4-BE49-F238E27FC236}">
                <a16:creationId xmlns:a16="http://schemas.microsoft.com/office/drawing/2014/main" id="{A9E700C6-7B29-CDF7-8413-28F9C3697493}"/>
              </a:ext>
            </a:extLst>
          </p:cNvPr>
          <p:cNvSpPr>
            <a:spLocks noGrp="1"/>
          </p:cNvSpPr>
          <p:nvPr>
            <p:ph type="dt" sz="half" idx="10"/>
          </p:nvPr>
        </p:nvSpPr>
        <p:spPr/>
        <p:txBody>
          <a:bodyPr/>
          <a:lstStyle/>
          <a:p>
            <a:pPr rtl="0"/>
            <a:fld id="{BBA7D35C-B326-4ADB-8DB2-4B6BD0C0D6C0}" type="datetime1">
              <a:rPr lang="fr-FR" noProof="0" smtClean="0"/>
              <a:t>25/07/2023</a:t>
            </a:fld>
            <a:endParaRPr lang="fr-FR" noProof="0"/>
          </a:p>
        </p:txBody>
      </p:sp>
    </p:spTree>
    <p:extLst>
      <p:ext uri="{BB962C8B-B14F-4D97-AF65-F5344CB8AC3E}">
        <p14:creationId xmlns:p14="http://schemas.microsoft.com/office/powerpoint/2010/main" val="356481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17CC55-AB62-98A1-130C-BC519DA7F290}"/>
              </a:ext>
            </a:extLst>
          </p:cNvPr>
          <p:cNvSpPr>
            <a:spLocks noGrp="1"/>
          </p:cNvSpPr>
          <p:nvPr>
            <p:ph type="title"/>
          </p:nvPr>
        </p:nvSpPr>
        <p:spPr/>
        <p:txBody>
          <a:bodyPr/>
          <a:lstStyle/>
          <a:p>
            <a:r>
              <a:rPr lang="fr-FR" dirty="0"/>
              <a:t>Les cryptomonnaies les plus présentes sur le marché</a:t>
            </a:r>
          </a:p>
        </p:txBody>
      </p:sp>
      <p:pic>
        <p:nvPicPr>
          <p:cNvPr id="9" name="Image 8">
            <a:extLst>
              <a:ext uri="{FF2B5EF4-FFF2-40B4-BE49-F238E27FC236}">
                <a16:creationId xmlns:a16="http://schemas.microsoft.com/office/drawing/2014/main" id="{86908AD9-F90F-BF94-E7B4-6F887CB4E505}"/>
              </a:ext>
            </a:extLst>
          </p:cNvPr>
          <p:cNvPicPr>
            <a:picLocks noChangeAspect="1"/>
          </p:cNvPicPr>
          <p:nvPr/>
        </p:nvPicPr>
        <p:blipFill>
          <a:blip r:embed="rId2"/>
          <a:stretch>
            <a:fillRect/>
          </a:stretch>
        </p:blipFill>
        <p:spPr>
          <a:xfrm>
            <a:off x="2521910" y="2463032"/>
            <a:ext cx="7148179" cy="3055885"/>
          </a:xfrm>
          <a:prstGeom prst="rect">
            <a:avLst/>
          </a:prstGeom>
        </p:spPr>
      </p:pic>
      <p:sp>
        <p:nvSpPr>
          <p:cNvPr id="3" name="Espace réservé de la date 2">
            <a:extLst>
              <a:ext uri="{FF2B5EF4-FFF2-40B4-BE49-F238E27FC236}">
                <a16:creationId xmlns:a16="http://schemas.microsoft.com/office/drawing/2014/main" id="{63B1D281-506D-2265-A6CC-B861F48ADC65}"/>
              </a:ext>
            </a:extLst>
          </p:cNvPr>
          <p:cNvSpPr>
            <a:spLocks noGrp="1"/>
          </p:cNvSpPr>
          <p:nvPr>
            <p:ph type="dt" sz="half" idx="10"/>
          </p:nvPr>
        </p:nvSpPr>
        <p:spPr/>
        <p:txBody>
          <a:bodyPr/>
          <a:lstStyle/>
          <a:p>
            <a:pPr rtl="0"/>
            <a:fld id="{D8752B41-7556-4B47-B348-3D10181A690C}" type="datetime1">
              <a:rPr lang="fr-FR" noProof="0" smtClean="0"/>
              <a:t>25/07/2023</a:t>
            </a:fld>
            <a:endParaRPr lang="fr-FR" noProof="0"/>
          </a:p>
        </p:txBody>
      </p:sp>
    </p:spTree>
    <p:extLst>
      <p:ext uri="{BB962C8B-B14F-4D97-AF65-F5344CB8AC3E}">
        <p14:creationId xmlns:p14="http://schemas.microsoft.com/office/powerpoint/2010/main" val="1700606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9660C4-69BF-B98A-BA92-09BEF3C8500F}"/>
              </a:ext>
            </a:extLst>
          </p:cNvPr>
          <p:cNvSpPr>
            <a:spLocks noGrp="1"/>
          </p:cNvSpPr>
          <p:nvPr>
            <p:ph type="title"/>
          </p:nvPr>
        </p:nvSpPr>
        <p:spPr>
          <a:xfrm>
            <a:off x="581192" y="702156"/>
            <a:ext cx="11029616" cy="1013800"/>
          </a:xfrm>
        </p:spPr>
        <p:txBody>
          <a:bodyPr anchor="b">
            <a:normAutofit/>
          </a:bodyPr>
          <a:lstStyle/>
          <a:p>
            <a:r>
              <a:rPr lang="fr-FR" dirty="0"/>
              <a:t>LES cryptomonnaies avec le plus de changement </a:t>
            </a:r>
          </a:p>
        </p:txBody>
      </p:sp>
      <p:pic>
        <p:nvPicPr>
          <p:cNvPr id="13" name="Image 12">
            <a:extLst>
              <a:ext uri="{FF2B5EF4-FFF2-40B4-BE49-F238E27FC236}">
                <a16:creationId xmlns:a16="http://schemas.microsoft.com/office/drawing/2014/main" id="{1FD37B06-27ED-8E86-B3F0-05F280E3078B}"/>
              </a:ext>
            </a:extLst>
          </p:cNvPr>
          <p:cNvPicPr>
            <a:picLocks noChangeAspect="1"/>
          </p:cNvPicPr>
          <p:nvPr/>
        </p:nvPicPr>
        <p:blipFill>
          <a:blip r:embed="rId2"/>
          <a:stretch>
            <a:fillRect/>
          </a:stretch>
        </p:blipFill>
        <p:spPr>
          <a:xfrm>
            <a:off x="1939725" y="2180496"/>
            <a:ext cx="8312548" cy="3678303"/>
          </a:xfrm>
          <a:prstGeom prst="rect">
            <a:avLst/>
          </a:prstGeom>
          <a:noFill/>
        </p:spPr>
      </p:pic>
      <p:sp>
        <p:nvSpPr>
          <p:cNvPr id="3" name="Espace réservé de la date 2">
            <a:extLst>
              <a:ext uri="{FF2B5EF4-FFF2-40B4-BE49-F238E27FC236}">
                <a16:creationId xmlns:a16="http://schemas.microsoft.com/office/drawing/2014/main" id="{4CA5FC0C-41C7-DAAE-6D4E-25B9AA8D87E0}"/>
              </a:ext>
            </a:extLst>
          </p:cNvPr>
          <p:cNvSpPr>
            <a:spLocks noGrp="1"/>
          </p:cNvSpPr>
          <p:nvPr>
            <p:ph type="dt" sz="half" idx="10"/>
          </p:nvPr>
        </p:nvSpPr>
        <p:spPr/>
        <p:txBody>
          <a:bodyPr/>
          <a:lstStyle/>
          <a:p>
            <a:pPr rtl="0"/>
            <a:fld id="{C2AFB1EC-F924-4F45-B73E-9F6D6D6530FB}" type="datetime1">
              <a:rPr lang="fr-FR" noProof="0" smtClean="0"/>
              <a:t>25/07/2023</a:t>
            </a:fld>
            <a:endParaRPr lang="fr-FR" noProof="0"/>
          </a:p>
        </p:txBody>
      </p:sp>
    </p:spTree>
    <p:extLst>
      <p:ext uri="{BB962C8B-B14F-4D97-AF65-F5344CB8AC3E}">
        <p14:creationId xmlns:p14="http://schemas.microsoft.com/office/powerpoint/2010/main" val="2788229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36952D-EDDC-5228-C8E7-D01F957A51E1}"/>
              </a:ext>
            </a:extLst>
          </p:cNvPr>
          <p:cNvSpPr>
            <a:spLocks noGrp="1"/>
          </p:cNvSpPr>
          <p:nvPr>
            <p:ph type="title"/>
          </p:nvPr>
        </p:nvSpPr>
        <p:spPr>
          <a:xfrm>
            <a:off x="581192" y="702156"/>
            <a:ext cx="11029616" cy="1013800"/>
          </a:xfrm>
        </p:spPr>
        <p:txBody>
          <a:bodyPr anchor="b">
            <a:normAutofit/>
          </a:bodyPr>
          <a:lstStyle/>
          <a:p>
            <a:r>
              <a:rPr lang="fr-FR" dirty="0"/>
              <a:t>Explication du calcul</a:t>
            </a:r>
          </a:p>
        </p:txBody>
      </p:sp>
      <p:graphicFrame>
        <p:nvGraphicFramePr>
          <p:cNvPr id="5" name="Espace réservé du contenu 2">
            <a:extLst>
              <a:ext uri="{FF2B5EF4-FFF2-40B4-BE49-F238E27FC236}">
                <a16:creationId xmlns:a16="http://schemas.microsoft.com/office/drawing/2014/main" id="{781C9011-11D8-CEAF-9AE2-56A7F3E0AA18}"/>
              </a:ext>
            </a:extLst>
          </p:cNvPr>
          <p:cNvGraphicFramePr>
            <a:graphicFrameLocks noGrp="1"/>
          </p:cNvGraphicFramePr>
          <p:nvPr>
            <p:ph idx="1"/>
            <p:extLst>
              <p:ext uri="{D42A27DB-BD31-4B8C-83A1-F6EECF244321}">
                <p14:modId xmlns:p14="http://schemas.microsoft.com/office/powerpoint/2010/main" val="2068033990"/>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e la date 2">
            <a:extLst>
              <a:ext uri="{FF2B5EF4-FFF2-40B4-BE49-F238E27FC236}">
                <a16:creationId xmlns:a16="http://schemas.microsoft.com/office/drawing/2014/main" id="{C72931C9-3D0E-840B-5F60-F8EC84DEDCD4}"/>
              </a:ext>
            </a:extLst>
          </p:cNvPr>
          <p:cNvSpPr>
            <a:spLocks noGrp="1"/>
          </p:cNvSpPr>
          <p:nvPr>
            <p:ph type="dt" sz="half" idx="10"/>
          </p:nvPr>
        </p:nvSpPr>
        <p:spPr/>
        <p:txBody>
          <a:bodyPr/>
          <a:lstStyle/>
          <a:p>
            <a:pPr rtl="0"/>
            <a:fld id="{86B01B21-322E-4891-BC27-B217B854F8DF}" type="datetime1">
              <a:rPr lang="fr-FR" noProof="0" smtClean="0"/>
              <a:t>25/07/2023</a:t>
            </a:fld>
            <a:endParaRPr lang="fr-FR" noProof="0"/>
          </a:p>
        </p:txBody>
      </p:sp>
    </p:spTree>
    <p:extLst>
      <p:ext uri="{BB962C8B-B14F-4D97-AF65-F5344CB8AC3E}">
        <p14:creationId xmlns:p14="http://schemas.microsoft.com/office/powerpoint/2010/main" val="721353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9660C4-69BF-B98A-BA92-09BEF3C8500F}"/>
              </a:ext>
            </a:extLst>
          </p:cNvPr>
          <p:cNvSpPr>
            <a:spLocks noGrp="1"/>
          </p:cNvSpPr>
          <p:nvPr>
            <p:ph type="title"/>
          </p:nvPr>
        </p:nvSpPr>
        <p:spPr>
          <a:xfrm>
            <a:off x="581192" y="702156"/>
            <a:ext cx="11029616" cy="1013800"/>
          </a:xfrm>
        </p:spPr>
        <p:txBody>
          <a:bodyPr anchor="b">
            <a:normAutofit/>
          </a:bodyPr>
          <a:lstStyle/>
          <a:p>
            <a:r>
              <a:rPr lang="fr-FR" dirty="0"/>
              <a:t>LES cryptomonnaies avec le plus de changement </a:t>
            </a:r>
          </a:p>
        </p:txBody>
      </p:sp>
      <p:pic>
        <p:nvPicPr>
          <p:cNvPr id="11" name="Image 10">
            <a:extLst>
              <a:ext uri="{FF2B5EF4-FFF2-40B4-BE49-F238E27FC236}">
                <a16:creationId xmlns:a16="http://schemas.microsoft.com/office/drawing/2014/main" id="{E54E1BA8-1A1C-08D2-7797-F860153887AF}"/>
              </a:ext>
            </a:extLst>
          </p:cNvPr>
          <p:cNvPicPr>
            <a:picLocks noChangeAspect="1"/>
          </p:cNvPicPr>
          <p:nvPr/>
        </p:nvPicPr>
        <p:blipFill>
          <a:blip r:embed="rId2"/>
          <a:stretch>
            <a:fillRect/>
          </a:stretch>
        </p:blipFill>
        <p:spPr>
          <a:xfrm>
            <a:off x="2008997" y="2180496"/>
            <a:ext cx="8174005" cy="3678303"/>
          </a:xfrm>
          <a:prstGeom prst="rect">
            <a:avLst/>
          </a:prstGeom>
          <a:noFill/>
        </p:spPr>
      </p:pic>
      <p:sp>
        <p:nvSpPr>
          <p:cNvPr id="3" name="Espace réservé de la date 2">
            <a:extLst>
              <a:ext uri="{FF2B5EF4-FFF2-40B4-BE49-F238E27FC236}">
                <a16:creationId xmlns:a16="http://schemas.microsoft.com/office/drawing/2014/main" id="{3C2674A2-354E-9B80-915B-69F342C5FD64}"/>
              </a:ext>
            </a:extLst>
          </p:cNvPr>
          <p:cNvSpPr>
            <a:spLocks noGrp="1"/>
          </p:cNvSpPr>
          <p:nvPr>
            <p:ph type="dt" sz="half" idx="10"/>
          </p:nvPr>
        </p:nvSpPr>
        <p:spPr/>
        <p:txBody>
          <a:bodyPr/>
          <a:lstStyle/>
          <a:p>
            <a:pPr rtl="0"/>
            <a:fld id="{7149473E-EE5C-4D48-9642-06D9311AF01C}" type="datetime1">
              <a:rPr lang="fr-FR" noProof="0" smtClean="0"/>
              <a:t>25/07/2023</a:t>
            </a:fld>
            <a:endParaRPr lang="fr-FR" noProof="0"/>
          </a:p>
        </p:txBody>
      </p:sp>
    </p:spTree>
    <p:extLst>
      <p:ext uri="{BB962C8B-B14F-4D97-AF65-F5344CB8AC3E}">
        <p14:creationId xmlns:p14="http://schemas.microsoft.com/office/powerpoint/2010/main" val="4017669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9660C4-69BF-B98A-BA92-09BEF3C8500F}"/>
              </a:ext>
            </a:extLst>
          </p:cNvPr>
          <p:cNvSpPr>
            <a:spLocks noGrp="1"/>
          </p:cNvSpPr>
          <p:nvPr>
            <p:ph type="title"/>
          </p:nvPr>
        </p:nvSpPr>
        <p:spPr>
          <a:xfrm>
            <a:off x="581192" y="702156"/>
            <a:ext cx="11029616" cy="1013800"/>
          </a:xfrm>
        </p:spPr>
        <p:txBody>
          <a:bodyPr anchor="b">
            <a:normAutofit/>
          </a:bodyPr>
          <a:lstStyle/>
          <a:p>
            <a:r>
              <a:rPr lang="fr-FR" dirty="0"/>
              <a:t>LES cryptomonnaies avec le plus de changement </a:t>
            </a:r>
          </a:p>
        </p:txBody>
      </p:sp>
      <p:pic>
        <p:nvPicPr>
          <p:cNvPr id="4" name="Image 3">
            <a:extLst>
              <a:ext uri="{FF2B5EF4-FFF2-40B4-BE49-F238E27FC236}">
                <a16:creationId xmlns:a16="http://schemas.microsoft.com/office/drawing/2014/main" id="{43B8E545-7E6D-622A-BD0E-9AF86A9BE9F4}"/>
              </a:ext>
            </a:extLst>
          </p:cNvPr>
          <p:cNvPicPr>
            <a:picLocks noChangeAspect="1"/>
          </p:cNvPicPr>
          <p:nvPr/>
        </p:nvPicPr>
        <p:blipFill>
          <a:blip r:embed="rId2"/>
          <a:stretch>
            <a:fillRect/>
          </a:stretch>
        </p:blipFill>
        <p:spPr>
          <a:xfrm>
            <a:off x="1916109" y="2180496"/>
            <a:ext cx="8359780" cy="3678303"/>
          </a:xfrm>
          <a:prstGeom prst="rect">
            <a:avLst/>
          </a:prstGeom>
          <a:noFill/>
        </p:spPr>
      </p:pic>
      <p:sp>
        <p:nvSpPr>
          <p:cNvPr id="3" name="Espace réservé de la date 2">
            <a:extLst>
              <a:ext uri="{FF2B5EF4-FFF2-40B4-BE49-F238E27FC236}">
                <a16:creationId xmlns:a16="http://schemas.microsoft.com/office/drawing/2014/main" id="{474AD98F-2670-2AB2-17D3-56877FDE0685}"/>
              </a:ext>
            </a:extLst>
          </p:cNvPr>
          <p:cNvSpPr>
            <a:spLocks noGrp="1"/>
          </p:cNvSpPr>
          <p:nvPr>
            <p:ph type="dt" sz="half" idx="10"/>
          </p:nvPr>
        </p:nvSpPr>
        <p:spPr/>
        <p:txBody>
          <a:bodyPr/>
          <a:lstStyle/>
          <a:p>
            <a:pPr rtl="0"/>
            <a:fld id="{CF3AB422-7CEE-41C7-96BE-A0AB5F1D5D82}" type="datetime1">
              <a:rPr lang="fr-FR" noProof="0" smtClean="0"/>
              <a:t>25/07/2023</a:t>
            </a:fld>
            <a:endParaRPr lang="fr-FR" noProof="0"/>
          </a:p>
        </p:txBody>
      </p:sp>
    </p:spTree>
    <p:extLst>
      <p:ext uri="{BB962C8B-B14F-4D97-AF65-F5344CB8AC3E}">
        <p14:creationId xmlns:p14="http://schemas.microsoft.com/office/powerpoint/2010/main" val="716083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9660C4-69BF-B98A-BA92-09BEF3C8500F}"/>
              </a:ext>
            </a:extLst>
          </p:cNvPr>
          <p:cNvSpPr>
            <a:spLocks noGrp="1"/>
          </p:cNvSpPr>
          <p:nvPr>
            <p:ph type="title"/>
          </p:nvPr>
        </p:nvSpPr>
        <p:spPr>
          <a:xfrm>
            <a:off x="581192" y="702156"/>
            <a:ext cx="11029616" cy="1013800"/>
          </a:xfrm>
        </p:spPr>
        <p:txBody>
          <a:bodyPr anchor="b">
            <a:normAutofit/>
          </a:bodyPr>
          <a:lstStyle/>
          <a:p>
            <a:r>
              <a:rPr lang="fr-FR" dirty="0"/>
              <a:t>LES cryptomonnaies avec le plus de changement </a:t>
            </a:r>
          </a:p>
        </p:txBody>
      </p:sp>
      <p:pic>
        <p:nvPicPr>
          <p:cNvPr id="4" name="Image 3">
            <a:extLst>
              <a:ext uri="{FF2B5EF4-FFF2-40B4-BE49-F238E27FC236}">
                <a16:creationId xmlns:a16="http://schemas.microsoft.com/office/drawing/2014/main" id="{8DDD0F83-ED83-4D7D-A0CA-190CF4405ED4}"/>
              </a:ext>
            </a:extLst>
          </p:cNvPr>
          <p:cNvPicPr>
            <a:picLocks noChangeAspect="1"/>
          </p:cNvPicPr>
          <p:nvPr/>
        </p:nvPicPr>
        <p:blipFill>
          <a:blip r:embed="rId2"/>
          <a:stretch>
            <a:fillRect/>
          </a:stretch>
        </p:blipFill>
        <p:spPr>
          <a:xfrm>
            <a:off x="2008997" y="2180496"/>
            <a:ext cx="8174005" cy="3678303"/>
          </a:xfrm>
          <a:prstGeom prst="rect">
            <a:avLst/>
          </a:prstGeom>
          <a:noFill/>
        </p:spPr>
      </p:pic>
      <p:sp>
        <p:nvSpPr>
          <p:cNvPr id="3" name="Espace réservé de la date 2">
            <a:extLst>
              <a:ext uri="{FF2B5EF4-FFF2-40B4-BE49-F238E27FC236}">
                <a16:creationId xmlns:a16="http://schemas.microsoft.com/office/drawing/2014/main" id="{39FB3CBF-DD4D-61AF-B9B8-F094384F132D}"/>
              </a:ext>
            </a:extLst>
          </p:cNvPr>
          <p:cNvSpPr>
            <a:spLocks noGrp="1"/>
          </p:cNvSpPr>
          <p:nvPr>
            <p:ph type="dt" sz="half" idx="10"/>
          </p:nvPr>
        </p:nvSpPr>
        <p:spPr/>
        <p:txBody>
          <a:bodyPr/>
          <a:lstStyle/>
          <a:p>
            <a:pPr rtl="0"/>
            <a:fld id="{FC572F78-D997-4305-884D-8C618B1B839E}" type="datetime1">
              <a:rPr lang="fr-FR" noProof="0" smtClean="0"/>
              <a:t>25/07/2023</a:t>
            </a:fld>
            <a:endParaRPr lang="fr-FR" noProof="0"/>
          </a:p>
        </p:txBody>
      </p:sp>
    </p:spTree>
    <p:extLst>
      <p:ext uri="{BB962C8B-B14F-4D97-AF65-F5344CB8AC3E}">
        <p14:creationId xmlns:p14="http://schemas.microsoft.com/office/powerpoint/2010/main" val="2183064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9660C4-69BF-B98A-BA92-09BEF3C8500F}"/>
              </a:ext>
            </a:extLst>
          </p:cNvPr>
          <p:cNvSpPr>
            <a:spLocks noGrp="1"/>
          </p:cNvSpPr>
          <p:nvPr>
            <p:ph type="title"/>
          </p:nvPr>
        </p:nvSpPr>
        <p:spPr>
          <a:xfrm>
            <a:off x="581192" y="702156"/>
            <a:ext cx="11029616" cy="1013800"/>
          </a:xfrm>
        </p:spPr>
        <p:txBody>
          <a:bodyPr anchor="b">
            <a:normAutofit/>
          </a:bodyPr>
          <a:lstStyle/>
          <a:p>
            <a:r>
              <a:rPr lang="fr-FR" dirty="0"/>
              <a:t>LES cryptomonnaies avec le plus de changement </a:t>
            </a:r>
          </a:p>
        </p:txBody>
      </p:sp>
      <p:pic>
        <p:nvPicPr>
          <p:cNvPr id="4" name="Espace réservé du contenu 3">
            <a:extLst>
              <a:ext uri="{FF2B5EF4-FFF2-40B4-BE49-F238E27FC236}">
                <a16:creationId xmlns:a16="http://schemas.microsoft.com/office/drawing/2014/main" id="{9268398F-2ED2-214C-F02F-AC8F306422E8}"/>
              </a:ext>
            </a:extLst>
          </p:cNvPr>
          <p:cNvPicPr>
            <a:picLocks noGrp="1" noChangeAspect="1"/>
          </p:cNvPicPr>
          <p:nvPr>
            <p:ph idx="1"/>
          </p:nvPr>
        </p:nvPicPr>
        <p:blipFill>
          <a:blip r:embed="rId2"/>
          <a:stretch>
            <a:fillRect/>
          </a:stretch>
        </p:blipFill>
        <p:spPr>
          <a:xfrm>
            <a:off x="1843626" y="2180496"/>
            <a:ext cx="8504747" cy="3678303"/>
          </a:xfrm>
          <a:noFill/>
        </p:spPr>
      </p:pic>
      <p:sp>
        <p:nvSpPr>
          <p:cNvPr id="3" name="Espace réservé de la date 2">
            <a:extLst>
              <a:ext uri="{FF2B5EF4-FFF2-40B4-BE49-F238E27FC236}">
                <a16:creationId xmlns:a16="http://schemas.microsoft.com/office/drawing/2014/main" id="{F3A8CFD7-CBD4-28D7-78FF-EFC6DFA24293}"/>
              </a:ext>
            </a:extLst>
          </p:cNvPr>
          <p:cNvSpPr>
            <a:spLocks noGrp="1"/>
          </p:cNvSpPr>
          <p:nvPr>
            <p:ph type="dt" sz="half" idx="10"/>
          </p:nvPr>
        </p:nvSpPr>
        <p:spPr/>
        <p:txBody>
          <a:bodyPr/>
          <a:lstStyle/>
          <a:p>
            <a:pPr rtl="0"/>
            <a:fld id="{CFB88908-AE62-436F-9438-E457FCED0641}" type="datetime1">
              <a:rPr lang="fr-FR" noProof="0" smtClean="0"/>
              <a:t>25/07/2023</a:t>
            </a:fld>
            <a:endParaRPr lang="fr-FR" noProof="0"/>
          </a:p>
        </p:txBody>
      </p:sp>
    </p:spTree>
    <p:extLst>
      <p:ext uri="{BB962C8B-B14F-4D97-AF65-F5344CB8AC3E}">
        <p14:creationId xmlns:p14="http://schemas.microsoft.com/office/powerpoint/2010/main" val="887074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DA7035-7C2A-C7E9-31C0-DA3181DBB278}"/>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757B64BD-56D5-45B4-D997-DC1FB1808AA6}"/>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fr-FR" dirty="0"/>
              <a:t>API Coin </a:t>
            </a:r>
            <a:r>
              <a:rPr lang="fr-FR" dirty="0" err="1"/>
              <a:t>Market</a:t>
            </a:r>
            <a:r>
              <a:rPr lang="fr-FR" dirty="0"/>
              <a:t> CAP</a:t>
            </a:r>
          </a:p>
          <a:p>
            <a:pPr>
              <a:buFont typeface="Wingdings" panose="05000000000000000000" pitchFamily="2" charset="2"/>
              <a:buChar char="Ø"/>
            </a:pPr>
            <a:r>
              <a:rPr lang="fr-FR" dirty="0"/>
              <a:t>Configuration</a:t>
            </a:r>
          </a:p>
          <a:p>
            <a:pPr>
              <a:buFont typeface="Wingdings" panose="05000000000000000000" pitchFamily="2" charset="2"/>
              <a:buChar char="Ø"/>
            </a:pPr>
            <a:r>
              <a:rPr lang="fr-FR" noProof="0" dirty="0"/>
              <a:t>Docker-Compose</a:t>
            </a:r>
          </a:p>
          <a:p>
            <a:pPr>
              <a:buFont typeface="Wingdings" panose="05000000000000000000" pitchFamily="2" charset="2"/>
              <a:buChar char="Ø"/>
            </a:pPr>
            <a:r>
              <a:rPr lang="fr-FR" dirty="0"/>
              <a:t>Configuration </a:t>
            </a:r>
            <a:r>
              <a:rPr lang="fr-FR" noProof="0" dirty="0" err="1"/>
              <a:t>logstash</a:t>
            </a:r>
            <a:endParaRPr lang="fr-FR" noProof="0" dirty="0"/>
          </a:p>
          <a:p>
            <a:pPr>
              <a:buFont typeface="Wingdings" panose="05000000000000000000" pitchFamily="2" charset="2"/>
              <a:buChar char="Ø"/>
            </a:pPr>
            <a:r>
              <a:rPr lang="fr-FR" dirty="0"/>
              <a:t>Objectif</a:t>
            </a:r>
          </a:p>
          <a:p>
            <a:pPr>
              <a:buFont typeface="Wingdings" panose="05000000000000000000" pitchFamily="2" charset="2"/>
              <a:buChar char="Ø"/>
            </a:pPr>
            <a:r>
              <a:rPr lang="fr-FR" dirty="0"/>
              <a:t>Vérification</a:t>
            </a:r>
          </a:p>
          <a:p>
            <a:pPr>
              <a:buFont typeface="Wingdings" panose="05000000000000000000" pitchFamily="2" charset="2"/>
              <a:buChar char="Ø"/>
            </a:pPr>
            <a:r>
              <a:rPr lang="fr-FR" dirty="0"/>
              <a:t>Les cryptomonnaie le plus présent dans le marcher</a:t>
            </a:r>
          </a:p>
          <a:p>
            <a:pPr>
              <a:buFont typeface="Wingdings" panose="05000000000000000000" pitchFamily="2" charset="2"/>
              <a:buChar char="Ø"/>
            </a:pPr>
            <a:r>
              <a:rPr lang="fr-FR" dirty="0"/>
              <a:t>Compréhension de calcul</a:t>
            </a:r>
          </a:p>
          <a:p>
            <a:pPr>
              <a:buFont typeface="Wingdings" panose="05000000000000000000" pitchFamily="2" charset="2"/>
              <a:buChar char="Ø"/>
            </a:pPr>
            <a:r>
              <a:rPr lang="fr-FR" dirty="0"/>
              <a:t>Les cryptomonnaie avec le plus de changement</a:t>
            </a:r>
          </a:p>
          <a:p>
            <a:pPr>
              <a:buFont typeface="Wingdings" panose="05000000000000000000" pitchFamily="2" charset="2"/>
              <a:buChar char="Ø"/>
            </a:pPr>
            <a:r>
              <a:rPr lang="fr-FR" dirty="0"/>
              <a:t>Conclusion </a:t>
            </a:r>
          </a:p>
        </p:txBody>
      </p:sp>
      <p:sp>
        <p:nvSpPr>
          <p:cNvPr id="4" name="Espace réservé de la date 3">
            <a:extLst>
              <a:ext uri="{FF2B5EF4-FFF2-40B4-BE49-F238E27FC236}">
                <a16:creationId xmlns:a16="http://schemas.microsoft.com/office/drawing/2014/main" id="{B0D8D91F-A202-9CE3-71C7-9EEC536C5B61}"/>
              </a:ext>
            </a:extLst>
          </p:cNvPr>
          <p:cNvSpPr>
            <a:spLocks noGrp="1"/>
          </p:cNvSpPr>
          <p:nvPr>
            <p:ph type="dt" sz="half" idx="10"/>
          </p:nvPr>
        </p:nvSpPr>
        <p:spPr/>
        <p:txBody>
          <a:bodyPr/>
          <a:lstStyle/>
          <a:p>
            <a:pPr rtl="0"/>
            <a:fld id="{03C92182-352B-41A1-8130-EE6FBF0F3B75}" type="datetime1">
              <a:rPr lang="fr-FR" noProof="0" smtClean="0"/>
              <a:t>25/07/2023</a:t>
            </a:fld>
            <a:endParaRPr lang="fr-FR" noProof="0"/>
          </a:p>
        </p:txBody>
      </p:sp>
    </p:spTree>
    <p:extLst>
      <p:ext uri="{BB962C8B-B14F-4D97-AF65-F5344CB8AC3E}">
        <p14:creationId xmlns:p14="http://schemas.microsoft.com/office/powerpoint/2010/main" val="22757620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856B41-D9A0-569B-E11F-7500489C27CB}"/>
              </a:ext>
            </a:extLst>
          </p:cNvPr>
          <p:cNvSpPr>
            <a:spLocks noGrp="1"/>
          </p:cNvSpPr>
          <p:nvPr>
            <p:ph type="title"/>
          </p:nvPr>
        </p:nvSpPr>
        <p:spPr>
          <a:xfrm>
            <a:off x="581192" y="5262296"/>
            <a:ext cx="4909445" cy="689514"/>
          </a:xfrm>
        </p:spPr>
        <p:txBody>
          <a:bodyPr anchor="ctr">
            <a:normAutofit/>
          </a:bodyPr>
          <a:lstStyle/>
          <a:p>
            <a:r>
              <a:rPr lang="fr-FR" dirty="0"/>
              <a:t>Conclusion</a:t>
            </a:r>
          </a:p>
        </p:txBody>
      </p:sp>
      <p:pic>
        <p:nvPicPr>
          <p:cNvPr id="4" name="Picture 3" descr="Pen placed on top of a signature line">
            <a:extLst>
              <a:ext uri="{FF2B5EF4-FFF2-40B4-BE49-F238E27FC236}">
                <a16:creationId xmlns:a16="http://schemas.microsoft.com/office/drawing/2014/main" id="{5AB1F077-E6FF-7FE0-4FA7-DF01717402B9}"/>
              </a:ext>
            </a:extLst>
          </p:cNvPr>
          <p:cNvPicPr>
            <a:picLocks noChangeAspect="1"/>
          </p:cNvPicPr>
          <p:nvPr/>
        </p:nvPicPr>
        <p:blipFill rotWithShape="1">
          <a:blip r:embed="rId2"/>
          <a:srcRect t="4009" b="40209"/>
          <a:stretch/>
        </p:blipFill>
        <p:spPr>
          <a:xfrm>
            <a:off x="447816" y="601200"/>
            <a:ext cx="11292840" cy="4204800"/>
          </a:xfrm>
          <a:prstGeom prst="rect">
            <a:avLst/>
          </a:prstGeom>
          <a:noFill/>
        </p:spPr>
      </p:pic>
      <p:sp>
        <p:nvSpPr>
          <p:cNvPr id="3" name="Espace réservé de la date 2">
            <a:extLst>
              <a:ext uri="{FF2B5EF4-FFF2-40B4-BE49-F238E27FC236}">
                <a16:creationId xmlns:a16="http://schemas.microsoft.com/office/drawing/2014/main" id="{659AD4B8-570C-ED19-1251-576059D05B4F}"/>
              </a:ext>
            </a:extLst>
          </p:cNvPr>
          <p:cNvSpPr>
            <a:spLocks noGrp="1"/>
          </p:cNvSpPr>
          <p:nvPr>
            <p:ph type="dt" sz="half" idx="10"/>
          </p:nvPr>
        </p:nvSpPr>
        <p:spPr/>
        <p:txBody>
          <a:bodyPr/>
          <a:lstStyle/>
          <a:p>
            <a:pPr rtl="0"/>
            <a:fld id="{D68B664C-BCF5-4DBF-A80E-9B5DB6FC99D1}" type="datetime1">
              <a:rPr lang="fr-FR" noProof="0" smtClean="0"/>
              <a:t>25/07/2023</a:t>
            </a:fld>
            <a:endParaRPr lang="fr-FR" noProof="0"/>
          </a:p>
        </p:txBody>
      </p:sp>
    </p:spTree>
    <p:extLst>
      <p:ext uri="{BB962C8B-B14F-4D97-AF65-F5344CB8AC3E}">
        <p14:creationId xmlns:p14="http://schemas.microsoft.com/office/powerpoint/2010/main" val="1419422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nvGrpSpPr>
          <p:cNvPr id="14" name="Groupe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p:nvSpPr>
          <p:cNvPr id="2" name="Titr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fr-FR">
                <a:solidFill>
                  <a:srgbClr val="FFFFFF"/>
                </a:solidFill>
              </a:rPr>
              <a:t>Merci</a:t>
            </a:r>
          </a:p>
        </p:txBody>
      </p:sp>
      <p:pic>
        <p:nvPicPr>
          <p:cNvPr id="5" name="Image 4" descr="Valeurs numériqu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6" name="Sous-titre 5">
            <a:extLst>
              <a:ext uri="{FF2B5EF4-FFF2-40B4-BE49-F238E27FC236}">
                <a16:creationId xmlns:a16="http://schemas.microsoft.com/office/drawing/2014/main" id="{2299B1F5-088D-C2B4-8F3A-6D5E99AC82C4}"/>
              </a:ext>
            </a:extLst>
          </p:cNvPr>
          <p:cNvSpPr>
            <a:spLocks noGrp="1"/>
          </p:cNvSpPr>
          <p:nvPr>
            <p:ph type="subTitle" idx="1"/>
          </p:nvPr>
        </p:nvSpPr>
        <p:spPr/>
        <p:txBody>
          <a:bodyPr/>
          <a:lstStyle/>
          <a:p>
            <a:endParaRPr lang="fr-FR"/>
          </a:p>
        </p:txBody>
      </p:sp>
      <p:sp>
        <p:nvSpPr>
          <p:cNvPr id="3" name="Espace réservé de la date 2">
            <a:extLst>
              <a:ext uri="{FF2B5EF4-FFF2-40B4-BE49-F238E27FC236}">
                <a16:creationId xmlns:a16="http://schemas.microsoft.com/office/drawing/2014/main" id="{1E5BCD1E-026A-DE2F-7024-4414201217AD}"/>
              </a:ext>
            </a:extLst>
          </p:cNvPr>
          <p:cNvSpPr>
            <a:spLocks noGrp="1"/>
          </p:cNvSpPr>
          <p:nvPr>
            <p:ph type="dt" sz="half" idx="10"/>
          </p:nvPr>
        </p:nvSpPr>
        <p:spPr/>
        <p:txBody>
          <a:bodyPr/>
          <a:lstStyle/>
          <a:p>
            <a:pPr rtl="0"/>
            <a:fld id="{5D9A5494-5741-4D4A-ABEB-DCB3E6CFA301}" type="datetime1">
              <a:rPr lang="fr-FR" noProof="0" smtClean="0"/>
              <a:t>25/07/2023</a:t>
            </a:fld>
            <a:endParaRPr lang="fr-FR" noProof="0"/>
          </a:p>
        </p:txBody>
      </p:sp>
    </p:spTree>
    <p:extLst>
      <p:ext uri="{BB962C8B-B14F-4D97-AF65-F5344CB8AC3E}">
        <p14:creationId xmlns:p14="http://schemas.microsoft.com/office/powerpoint/2010/main" val="35013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fr-FR" dirty="0"/>
              <a:t>API Coin </a:t>
            </a:r>
            <a:r>
              <a:rPr lang="fr-FR" dirty="0" err="1"/>
              <a:t>Market</a:t>
            </a:r>
            <a:r>
              <a:rPr lang="fr-FR" dirty="0"/>
              <a:t> CAP</a:t>
            </a:r>
          </a:p>
        </p:txBody>
      </p:sp>
      <p:graphicFrame>
        <p:nvGraphicFramePr>
          <p:cNvPr id="5" name="Tableau 5">
            <a:extLst>
              <a:ext uri="{FF2B5EF4-FFF2-40B4-BE49-F238E27FC236}">
                <a16:creationId xmlns:a16="http://schemas.microsoft.com/office/drawing/2014/main" id="{3B7792BE-7EC2-AB4E-F3E4-65AD96CE9F4B}"/>
              </a:ext>
            </a:extLst>
          </p:cNvPr>
          <p:cNvGraphicFramePr>
            <a:graphicFrameLocks noGrp="1"/>
          </p:cNvGraphicFramePr>
          <p:nvPr>
            <p:ph sz="half" idx="1"/>
            <p:extLst>
              <p:ext uri="{D42A27DB-BD31-4B8C-83A1-F6EECF244321}">
                <p14:modId xmlns:p14="http://schemas.microsoft.com/office/powerpoint/2010/main" val="3550677549"/>
              </p:ext>
            </p:extLst>
          </p:nvPr>
        </p:nvGraphicFramePr>
        <p:xfrm>
          <a:off x="581025" y="2227263"/>
          <a:ext cx="5026674" cy="4308597"/>
        </p:xfrm>
        <a:graphic>
          <a:graphicData uri="http://schemas.openxmlformats.org/drawingml/2006/table">
            <a:tbl>
              <a:tblPr firstRow="1" bandRow="1">
                <a:tableStyleId>{5C22544A-7EE6-4342-B048-85BDC9FD1C3A}</a:tableStyleId>
              </a:tblPr>
              <a:tblGrid>
                <a:gridCol w="2513337">
                  <a:extLst>
                    <a:ext uri="{9D8B030D-6E8A-4147-A177-3AD203B41FA5}">
                      <a16:colId xmlns:a16="http://schemas.microsoft.com/office/drawing/2014/main" val="2970658097"/>
                    </a:ext>
                  </a:extLst>
                </a:gridCol>
                <a:gridCol w="2513337">
                  <a:extLst>
                    <a:ext uri="{9D8B030D-6E8A-4147-A177-3AD203B41FA5}">
                      <a16:colId xmlns:a16="http://schemas.microsoft.com/office/drawing/2014/main" val="1734035767"/>
                    </a:ext>
                  </a:extLst>
                </a:gridCol>
              </a:tblGrid>
              <a:tr h="312352">
                <a:tc>
                  <a:txBody>
                    <a:bodyPr/>
                    <a:lstStyle/>
                    <a:p>
                      <a:r>
                        <a:rPr lang="fr-FR" sz="1500" dirty="0"/>
                        <a:t>Champs catégorisés</a:t>
                      </a:r>
                    </a:p>
                  </a:txBody>
                  <a:tcPr/>
                </a:tc>
                <a:tc>
                  <a:txBody>
                    <a:bodyPr/>
                    <a:lstStyle/>
                    <a:p>
                      <a:endParaRPr lang="fr-FR" sz="1500"/>
                    </a:p>
                  </a:txBody>
                  <a:tcPr/>
                </a:tc>
                <a:extLst>
                  <a:ext uri="{0D108BD9-81ED-4DB2-BD59-A6C34878D82A}">
                    <a16:rowId xmlns:a16="http://schemas.microsoft.com/office/drawing/2014/main" val="1274987057"/>
                  </a:ext>
                </a:extLst>
              </a:tr>
              <a:tr h="546615">
                <a:tc>
                  <a:txBody>
                    <a:bodyPr/>
                    <a:lstStyle/>
                    <a:p>
                      <a:r>
                        <a:rPr lang="fr-FR" sz="1500" b="1" dirty="0"/>
                        <a:t>Identité de la cryptomonnaie</a:t>
                      </a:r>
                      <a:endParaRPr lang="fr-FR" sz="1500" dirty="0"/>
                    </a:p>
                  </a:txBody>
                  <a:tcPr/>
                </a:tc>
                <a:tc>
                  <a:txBody>
                    <a:bodyPr/>
                    <a:lstStyle/>
                    <a:p>
                      <a:r>
                        <a:rPr lang="fr-FR" sz="1500" dirty="0"/>
                        <a:t>nom, symbole</a:t>
                      </a:r>
                    </a:p>
                  </a:txBody>
                  <a:tcPr/>
                </a:tc>
                <a:extLst>
                  <a:ext uri="{0D108BD9-81ED-4DB2-BD59-A6C34878D82A}">
                    <a16:rowId xmlns:a16="http://schemas.microsoft.com/office/drawing/2014/main" val="851461815"/>
                  </a:ext>
                </a:extLst>
              </a:tr>
              <a:tr h="546615">
                <a:tc>
                  <a:txBody>
                    <a:bodyPr/>
                    <a:lstStyle/>
                    <a:p>
                      <a:r>
                        <a:rPr lang="fr-FR" sz="1500" b="1" dirty="0"/>
                        <a:t>Capacité de marché</a:t>
                      </a:r>
                      <a:endParaRPr lang="fr-FR" sz="1500" dirty="0"/>
                    </a:p>
                  </a:txBody>
                  <a:tcPr/>
                </a:tc>
                <a:tc>
                  <a:txBody>
                    <a:bodyPr/>
                    <a:lstStyle/>
                    <a:p>
                      <a:r>
                        <a:rPr lang="fr-FR" sz="1500" dirty="0"/>
                        <a:t>capitalisation boursière, offre totale</a:t>
                      </a:r>
                    </a:p>
                  </a:txBody>
                  <a:tcPr/>
                </a:tc>
                <a:extLst>
                  <a:ext uri="{0D108BD9-81ED-4DB2-BD59-A6C34878D82A}">
                    <a16:rowId xmlns:a16="http://schemas.microsoft.com/office/drawing/2014/main" val="3827656704"/>
                  </a:ext>
                </a:extLst>
              </a:tr>
              <a:tr h="546615">
                <a:tc>
                  <a:txBody>
                    <a:bodyPr/>
                    <a:lstStyle/>
                    <a:p>
                      <a:r>
                        <a:rPr lang="fr-FR" sz="1500" b="1" dirty="0"/>
                        <a:t>Offre de monnaie</a:t>
                      </a:r>
                      <a:endParaRPr lang="fr-FR" sz="1500" dirty="0"/>
                    </a:p>
                  </a:txBody>
                  <a:tcPr/>
                </a:tc>
                <a:tc>
                  <a:txBody>
                    <a:bodyPr/>
                    <a:lstStyle/>
                    <a:p>
                      <a:r>
                        <a:rPr lang="fr-FR" sz="1500" dirty="0"/>
                        <a:t>en circulation, total, maximum</a:t>
                      </a:r>
                    </a:p>
                  </a:txBody>
                  <a:tcPr/>
                </a:tc>
                <a:extLst>
                  <a:ext uri="{0D108BD9-81ED-4DB2-BD59-A6C34878D82A}">
                    <a16:rowId xmlns:a16="http://schemas.microsoft.com/office/drawing/2014/main" val="324412311"/>
                  </a:ext>
                </a:extLst>
              </a:tr>
              <a:tr h="780879">
                <a:tc>
                  <a:txBody>
                    <a:bodyPr/>
                    <a:lstStyle/>
                    <a:p>
                      <a:r>
                        <a:rPr lang="fr-FR" sz="1500" b="1" dirty="0"/>
                        <a:t>Prix et Volume</a:t>
                      </a:r>
                      <a:endParaRPr lang="fr-FR" sz="1500" dirty="0"/>
                    </a:p>
                  </a:txBody>
                  <a:tcPr/>
                </a:tc>
                <a:tc>
                  <a:txBody>
                    <a:bodyPr/>
                    <a:lstStyle/>
                    <a:p>
                      <a:r>
                        <a:rPr lang="fr-FR" sz="1500" dirty="0"/>
                        <a:t>prix moyen, volume de trading sur différentes périodes</a:t>
                      </a:r>
                    </a:p>
                  </a:txBody>
                  <a:tcPr/>
                </a:tc>
                <a:extLst>
                  <a:ext uri="{0D108BD9-81ED-4DB2-BD59-A6C34878D82A}">
                    <a16:rowId xmlns:a16="http://schemas.microsoft.com/office/drawing/2014/main" val="3230498890"/>
                  </a:ext>
                </a:extLst>
              </a:tr>
              <a:tr h="546615">
                <a:tc>
                  <a:txBody>
                    <a:bodyPr/>
                    <a:lstStyle/>
                    <a:p>
                      <a:r>
                        <a:rPr lang="fr-FR" sz="1500" b="1" dirty="0"/>
                        <a:t>Variations de prix</a:t>
                      </a:r>
                      <a:endParaRPr lang="fr-FR" sz="1500" dirty="0"/>
                    </a:p>
                  </a:txBody>
                  <a:tcPr/>
                </a:tc>
                <a:tc>
                  <a:txBody>
                    <a:bodyPr/>
                    <a:lstStyle/>
                    <a:p>
                      <a:r>
                        <a:rPr lang="fr-FR" sz="1500" dirty="0"/>
                        <a:t>changements de prix sur différentes périodes</a:t>
                      </a:r>
                    </a:p>
                  </a:txBody>
                  <a:tcPr/>
                </a:tc>
                <a:extLst>
                  <a:ext uri="{0D108BD9-81ED-4DB2-BD59-A6C34878D82A}">
                    <a16:rowId xmlns:a16="http://schemas.microsoft.com/office/drawing/2014/main" val="2966219785"/>
                  </a:ext>
                </a:extLst>
              </a:tr>
              <a:tr h="1015143">
                <a:tc>
                  <a:txBody>
                    <a:bodyPr/>
                    <a:lstStyle/>
                    <a:p>
                      <a:r>
                        <a:rPr lang="fr-FR" sz="1500" b="1" dirty="0"/>
                        <a:t>Autres informations</a:t>
                      </a:r>
                      <a:endParaRPr lang="fr-FR" sz="1500" dirty="0"/>
                    </a:p>
                  </a:txBody>
                  <a:tcPr/>
                </a:tc>
                <a:tc>
                  <a:txBody>
                    <a:bodyPr/>
                    <a:lstStyle/>
                    <a:p>
                      <a:r>
                        <a:rPr lang="fr-FR" sz="1500" dirty="0"/>
                        <a:t>la date d'ajout de la cryptomonnaie et le nombre de paires de marché</a:t>
                      </a:r>
                    </a:p>
                  </a:txBody>
                  <a:tcPr/>
                </a:tc>
                <a:extLst>
                  <a:ext uri="{0D108BD9-81ED-4DB2-BD59-A6C34878D82A}">
                    <a16:rowId xmlns:a16="http://schemas.microsoft.com/office/drawing/2014/main" val="3069263231"/>
                  </a:ext>
                </a:extLst>
              </a:tr>
            </a:tbl>
          </a:graphicData>
        </a:graphic>
      </p:graphicFrame>
      <p:sp>
        <p:nvSpPr>
          <p:cNvPr id="7" name="Espace réservé du contenu 6">
            <a:extLst>
              <a:ext uri="{FF2B5EF4-FFF2-40B4-BE49-F238E27FC236}">
                <a16:creationId xmlns:a16="http://schemas.microsoft.com/office/drawing/2014/main" id="{51D24FDA-38F3-8C9E-E96D-F2A1BBE0A377}"/>
              </a:ext>
            </a:extLst>
          </p:cNvPr>
          <p:cNvSpPr>
            <a:spLocks noGrp="1"/>
          </p:cNvSpPr>
          <p:nvPr>
            <p:ph sz="half" idx="2"/>
          </p:nvPr>
        </p:nvSpPr>
        <p:spPr/>
        <p:txBody>
          <a:bodyPr/>
          <a:lstStyle/>
          <a:p>
            <a:r>
              <a:rPr lang="fr-FR" dirty="0"/>
              <a:t>Inscription</a:t>
            </a:r>
          </a:p>
          <a:p>
            <a:r>
              <a:rPr lang="fr-FR" dirty="0"/>
              <a:t>Récupération de l’API sur le site</a:t>
            </a:r>
          </a:p>
          <a:p>
            <a:r>
              <a:rPr lang="fr-FR" dirty="0"/>
              <a:t>Documentation en fonction de nos besoins</a:t>
            </a:r>
          </a:p>
          <a:p>
            <a:pPr lvl="1"/>
            <a:r>
              <a:rPr lang="fr-FR" dirty="0"/>
              <a:t>-</a:t>
            </a:r>
            <a:r>
              <a:rPr lang="fr-FR" dirty="0" err="1"/>
              <a:t>latest</a:t>
            </a:r>
            <a:r>
              <a:rPr lang="fr-FR" dirty="0"/>
              <a:t>( les dernières informations sur la cryptomonnaie)</a:t>
            </a:r>
          </a:p>
        </p:txBody>
      </p:sp>
      <p:sp>
        <p:nvSpPr>
          <p:cNvPr id="3" name="Espace réservé de la date 2">
            <a:extLst>
              <a:ext uri="{FF2B5EF4-FFF2-40B4-BE49-F238E27FC236}">
                <a16:creationId xmlns:a16="http://schemas.microsoft.com/office/drawing/2014/main" id="{1CA8A9B0-EEB0-5E2F-8452-F8385CEC57DD}"/>
              </a:ext>
            </a:extLst>
          </p:cNvPr>
          <p:cNvSpPr>
            <a:spLocks noGrp="1"/>
          </p:cNvSpPr>
          <p:nvPr>
            <p:ph type="dt" sz="half" idx="10"/>
          </p:nvPr>
        </p:nvSpPr>
        <p:spPr/>
        <p:txBody>
          <a:bodyPr/>
          <a:lstStyle/>
          <a:p>
            <a:pPr rtl="0"/>
            <a:fld id="{8AA055B7-77A8-492A-8A39-C8963E9D3955}" type="datetime1">
              <a:rPr lang="fr-FR" noProof="0" smtClean="0"/>
              <a:t>25/07/2023</a:t>
            </a:fld>
            <a:endParaRPr lang="fr-FR" noProof="0"/>
          </a:p>
        </p:txBody>
      </p:sp>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 name="Titr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fr-FR" dirty="0">
                <a:solidFill>
                  <a:srgbClr val="FFFEFF"/>
                </a:solidFill>
              </a:rPr>
              <a:t>Configuration</a:t>
            </a:r>
          </a:p>
        </p:txBody>
      </p:sp>
      <p:graphicFrame>
        <p:nvGraphicFramePr>
          <p:cNvPr id="4" name="Espace réservé du contenu 3" descr="Graphique icône SmartArt">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1489371464"/>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lèche : droite 2">
            <a:extLst>
              <a:ext uri="{FF2B5EF4-FFF2-40B4-BE49-F238E27FC236}">
                <a16:creationId xmlns:a16="http://schemas.microsoft.com/office/drawing/2014/main" id="{59F2601E-4039-35D3-C030-2203EB5A1F1A}"/>
              </a:ext>
            </a:extLst>
          </p:cNvPr>
          <p:cNvSpPr/>
          <p:nvPr/>
        </p:nvSpPr>
        <p:spPr>
          <a:xfrm>
            <a:off x="3480318" y="2416629"/>
            <a:ext cx="1156996" cy="59715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Flèche : droite 4">
            <a:extLst>
              <a:ext uri="{FF2B5EF4-FFF2-40B4-BE49-F238E27FC236}">
                <a16:creationId xmlns:a16="http://schemas.microsoft.com/office/drawing/2014/main" id="{ABB2F405-7E9A-F6C2-F0D3-6115A5D17AD1}"/>
              </a:ext>
            </a:extLst>
          </p:cNvPr>
          <p:cNvSpPr/>
          <p:nvPr/>
        </p:nvSpPr>
        <p:spPr>
          <a:xfrm>
            <a:off x="7514690" y="2416629"/>
            <a:ext cx="1156996" cy="59715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e la date 5">
            <a:extLst>
              <a:ext uri="{FF2B5EF4-FFF2-40B4-BE49-F238E27FC236}">
                <a16:creationId xmlns:a16="http://schemas.microsoft.com/office/drawing/2014/main" id="{048C50FB-D4C6-FFEA-14FF-E15F082F76AF}"/>
              </a:ext>
            </a:extLst>
          </p:cNvPr>
          <p:cNvSpPr>
            <a:spLocks noGrp="1"/>
          </p:cNvSpPr>
          <p:nvPr>
            <p:ph type="dt" sz="half" idx="10"/>
          </p:nvPr>
        </p:nvSpPr>
        <p:spPr/>
        <p:txBody>
          <a:bodyPr/>
          <a:lstStyle/>
          <a:p>
            <a:pPr rtl="0"/>
            <a:fld id="{FF03A8B9-FEA8-46CA-84F1-FCDB5C373830}" type="datetime1">
              <a:rPr lang="fr-FR" noProof="0" smtClean="0"/>
              <a:t>25/07/2023</a:t>
            </a:fld>
            <a:endParaRPr lang="fr-FR" noProof="0"/>
          </a:p>
        </p:txBody>
      </p:sp>
    </p:spTree>
    <p:extLst>
      <p:ext uri="{BB962C8B-B14F-4D97-AF65-F5344CB8AC3E}">
        <p14:creationId xmlns:p14="http://schemas.microsoft.com/office/powerpoint/2010/main" val="1703342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269DA9-A422-4CB4-6F13-61BD824CECDB}"/>
              </a:ext>
            </a:extLst>
          </p:cNvPr>
          <p:cNvSpPr>
            <a:spLocks noGrp="1"/>
          </p:cNvSpPr>
          <p:nvPr>
            <p:ph type="title"/>
          </p:nvPr>
        </p:nvSpPr>
        <p:spPr/>
        <p:txBody>
          <a:bodyPr/>
          <a:lstStyle/>
          <a:p>
            <a:r>
              <a:rPr lang="fr-FR" noProof="0" dirty="0"/>
              <a:t>Docker-Compose</a:t>
            </a:r>
            <a:br>
              <a:rPr lang="fr-FR" dirty="0"/>
            </a:br>
            <a:endParaRPr lang="fr-FR" dirty="0"/>
          </a:p>
        </p:txBody>
      </p:sp>
      <p:sp>
        <p:nvSpPr>
          <p:cNvPr id="3" name="Espace réservé du contenu 2">
            <a:extLst>
              <a:ext uri="{FF2B5EF4-FFF2-40B4-BE49-F238E27FC236}">
                <a16:creationId xmlns:a16="http://schemas.microsoft.com/office/drawing/2014/main" id="{A4A569C0-FE49-A5B3-089D-2022C285FD33}"/>
              </a:ext>
            </a:extLst>
          </p:cNvPr>
          <p:cNvSpPr>
            <a:spLocks noGrp="1"/>
          </p:cNvSpPr>
          <p:nvPr>
            <p:ph idx="1"/>
          </p:nvPr>
        </p:nvSpPr>
        <p:spPr>
          <a:xfrm>
            <a:off x="4794377" y="2180496"/>
            <a:ext cx="6816430" cy="4406916"/>
          </a:xfrm>
        </p:spPr>
        <p:txBody>
          <a:bodyPr>
            <a:normAutofit/>
          </a:bodyPr>
          <a:lstStyle/>
          <a:p>
            <a:r>
              <a:rPr lang="fr-FR" dirty="0"/>
              <a:t>Installation de </a:t>
            </a:r>
            <a:r>
              <a:rPr lang="fr-FR" dirty="0" err="1"/>
              <a:t>logstash</a:t>
            </a:r>
            <a:endParaRPr lang="fr-FR" dirty="0"/>
          </a:p>
          <a:p>
            <a:r>
              <a:rPr lang="fr-FR" dirty="0"/>
              <a:t>Ce bloc de code est une configuration Docker Compose pour le service </a:t>
            </a:r>
            <a:r>
              <a:rPr lang="fr-FR" dirty="0" err="1"/>
              <a:t>Logstash</a:t>
            </a:r>
            <a:r>
              <a:rPr lang="fr-FR" dirty="0"/>
              <a:t>. </a:t>
            </a:r>
          </a:p>
          <a:p>
            <a:r>
              <a:rPr lang="fr-FR" dirty="0"/>
              <a:t>Il spécifie que le conteneur, nommé "ls01", utilisera l'image Docker pour </a:t>
            </a:r>
            <a:r>
              <a:rPr lang="fr-FR" dirty="0" err="1"/>
              <a:t>Logstash</a:t>
            </a:r>
            <a:r>
              <a:rPr lang="fr-FR" dirty="0"/>
              <a:t> version 8.7.1. </a:t>
            </a:r>
          </a:p>
          <a:p>
            <a:r>
              <a:rPr lang="fr-FR" dirty="0"/>
              <a:t>La variable d'environnement "ELASTICSEARCH_HOST" est définie pour se connecter à un service </a:t>
            </a:r>
            <a:r>
              <a:rPr lang="fr-FR" dirty="0" err="1"/>
              <a:t>Elasticsearch</a:t>
            </a:r>
            <a:r>
              <a:rPr lang="fr-FR" dirty="0"/>
              <a:t> sur le port 9200. </a:t>
            </a:r>
          </a:p>
          <a:p>
            <a:r>
              <a:rPr lang="fr-FR" dirty="0"/>
              <a:t>Le conteneur </a:t>
            </a:r>
            <a:r>
              <a:rPr lang="fr-FR" dirty="0" err="1"/>
              <a:t>Logstash</a:t>
            </a:r>
            <a:r>
              <a:rPr lang="fr-FR" dirty="0"/>
              <a:t> fait partie du réseau "</a:t>
            </a:r>
            <a:r>
              <a:rPr lang="fr-FR" dirty="0" err="1"/>
              <a:t>elastic</a:t>
            </a:r>
            <a:r>
              <a:rPr lang="fr-FR" dirty="0"/>
              <a:t>" et dépend du service "</a:t>
            </a:r>
            <a:r>
              <a:rPr lang="fr-FR" dirty="0" err="1"/>
              <a:t>elasticsearch</a:t>
            </a:r>
            <a:r>
              <a:rPr lang="fr-FR" dirty="0"/>
              <a:t>" pour fonctionner. </a:t>
            </a:r>
          </a:p>
          <a:p>
            <a:r>
              <a:rPr lang="fr-FR" dirty="0"/>
              <a:t>En bonus (un volume est monté pour persister les données de pipeline </a:t>
            </a:r>
            <a:r>
              <a:rPr lang="fr-FR" dirty="0" err="1"/>
              <a:t>Logstash</a:t>
            </a:r>
            <a:r>
              <a:rPr lang="fr-FR" dirty="0"/>
              <a:t>, en utilisant un chemin spécifique sur le système hôte)</a:t>
            </a:r>
          </a:p>
          <a:p>
            <a:endParaRPr lang="fr-FR" dirty="0"/>
          </a:p>
        </p:txBody>
      </p:sp>
      <p:sp>
        <p:nvSpPr>
          <p:cNvPr id="4" name="Rectangle 3" descr="Network">
            <a:extLst>
              <a:ext uri="{FF2B5EF4-FFF2-40B4-BE49-F238E27FC236}">
                <a16:creationId xmlns:a16="http://schemas.microsoft.com/office/drawing/2014/main" id="{AD91070F-198C-BD26-D479-1915667B03CE}"/>
              </a:ext>
            </a:extLst>
          </p:cNvPr>
          <p:cNvSpPr/>
          <p:nvPr/>
        </p:nvSpPr>
        <p:spPr>
          <a:xfrm>
            <a:off x="4173894" y="702156"/>
            <a:ext cx="620483" cy="684973"/>
          </a:xfrm>
          <a:prstGeom prst="rect">
            <a:avLst/>
          </a:prstGeom>
          <a:blipFill>
            <a:blip r:embed="rId2">
              <a:extLs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fr-FR"/>
          </a:p>
        </p:txBody>
      </p:sp>
      <p:pic>
        <p:nvPicPr>
          <p:cNvPr id="6" name="Image 5">
            <a:extLst>
              <a:ext uri="{FF2B5EF4-FFF2-40B4-BE49-F238E27FC236}">
                <a16:creationId xmlns:a16="http://schemas.microsoft.com/office/drawing/2014/main" id="{BEAFA3AF-CAF9-5008-8E69-7CF23F2AEAD5}"/>
              </a:ext>
            </a:extLst>
          </p:cNvPr>
          <p:cNvPicPr>
            <a:picLocks noChangeAspect="1"/>
          </p:cNvPicPr>
          <p:nvPr/>
        </p:nvPicPr>
        <p:blipFill>
          <a:blip r:embed="rId4"/>
          <a:stretch>
            <a:fillRect/>
          </a:stretch>
        </p:blipFill>
        <p:spPr>
          <a:xfrm>
            <a:off x="90821" y="2803136"/>
            <a:ext cx="4558315" cy="2749455"/>
          </a:xfrm>
          <a:prstGeom prst="rect">
            <a:avLst/>
          </a:prstGeom>
        </p:spPr>
      </p:pic>
      <p:sp>
        <p:nvSpPr>
          <p:cNvPr id="5" name="Espace réservé de la date 4">
            <a:extLst>
              <a:ext uri="{FF2B5EF4-FFF2-40B4-BE49-F238E27FC236}">
                <a16:creationId xmlns:a16="http://schemas.microsoft.com/office/drawing/2014/main" id="{880D2C72-3315-3081-2115-9ADF18129E15}"/>
              </a:ext>
            </a:extLst>
          </p:cNvPr>
          <p:cNvSpPr>
            <a:spLocks noGrp="1"/>
          </p:cNvSpPr>
          <p:nvPr>
            <p:ph type="dt" sz="half" idx="10"/>
          </p:nvPr>
        </p:nvSpPr>
        <p:spPr/>
        <p:txBody>
          <a:bodyPr/>
          <a:lstStyle/>
          <a:p>
            <a:pPr rtl="0"/>
            <a:fld id="{21C5250F-5C3A-4191-84A1-F8E7FBE42667}" type="datetime1">
              <a:rPr lang="fr-FR" noProof="0" smtClean="0"/>
              <a:t>25/07/2023</a:t>
            </a:fld>
            <a:endParaRPr lang="fr-FR" noProof="0"/>
          </a:p>
        </p:txBody>
      </p:sp>
    </p:spTree>
    <p:extLst>
      <p:ext uri="{BB962C8B-B14F-4D97-AF65-F5344CB8AC3E}">
        <p14:creationId xmlns:p14="http://schemas.microsoft.com/office/powerpoint/2010/main" val="3842737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D33745-07C0-5F31-764D-51384727B9F1}"/>
              </a:ext>
            </a:extLst>
          </p:cNvPr>
          <p:cNvSpPr>
            <a:spLocks noGrp="1"/>
          </p:cNvSpPr>
          <p:nvPr>
            <p:ph type="title"/>
          </p:nvPr>
        </p:nvSpPr>
        <p:spPr/>
        <p:txBody>
          <a:bodyPr/>
          <a:lstStyle/>
          <a:p>
            <a:r>
              <a:rPr lang="fr-FR" dirty="0"/>
              <a:t>Configuration </a:t>
            </a:r>
            <a:r>
              <a:rPr lang="fr-FR" noProof="0" dirty="0" err="1"/>
              <a:t>logstash</a:t>
            </a:r>
            <a:endParaRPr lang="fr-FR" dirty="0"/>
          </a:p>
        </p:txBody>
      </p:sp>
      <p:sp>
        <p:nvSpPr>
          <p:cNvPr id="3" name="Espace réservé du contenu 2">
            <a:extLst>
              <a:ext uri="{FF2B5EF4-FFF2-40B4-BE49-F238E27FC236}">
                <a16:creationId xmlns:a16="http://schemas.microsoft.com/office/drawing/2014/main" id="{9260F3FF-4A11-AC84-EB2D-E793E1FB9D8D}"/>
              </a:ext>
            </a:extLst>
          </p:cNvPr>
          <p:cNvSpPr>
            <a:spLocks noGrp="1"/>
          </p:cNvSpPr>
          <p:nvPr>
            <p:ph idx="1"/>
          </p:nvPr>
        </p:nvSpPr>
        <p:spPr>
          <a:xfrm>
            <a:off x="4721290" y="2180496"/>
            <a:ext cx="6889517" cy="4500222"/>
          </a:xfrm>
        </p:spPr>
        <p:txBody>
          <a:bodyPr>
            <a:normAutofit fontScale="77500" lnSpcReduction="20000"/>
          </a:bodyPr>
          <a:lstStyle/>
          <a:p>
            <a:r>
              <a:rPr lang="fr-FR" dirty="0"/>
              <a:t> Input (Entrée) : </a:t>
            </a:r>
          </a:p>
          <a:p>
            <a:pPr lvl="1"/>
            <a:r>
              <a:rPr lang="fr-FR" dirty="0"/>
              <a:t>Utilise le plugin </a:t>
            </a:r>
            <a:r>
              <a:rPr lang="fr-FR" dirty="0" err="1"/>
              <a:t>http_poller</a:t>
            </a:r>
            <a:r>
              <a:rPr lang="fr-FR" dirty="0"/>
              <a:t> pour effectuer des requêtes HTTP régulières à une URL spécifique </a:t>
            </a:r>
          </a:p>
          <a:p>
            <a:pPr lvl="1"/>
            <a:r>
              <a:rPr lang="fr-FR" dirty="0"/>
              <a:t>Les requêtes sont de type GET et incluent un en-tête spécifique pour l'API </a:t>
            </a:r>
            <a:r>
              <a:rPr lang="fr-FR" dirty="0" err="1"/>
              <a:t>CoinMarketCap</a:t>
            </a:r>
            <a:r>
              <a:rPr lang="fr-FR" dirty="0"/>
              <a:t>. </a:t>
            </a:r>
          </a:p>
          <a:p>
            <a:pPr lvl="1"/>
            <a:r>
              <a:rPr lang="fr-FR" dirty="0"/>
              <a:t>Les requêtes sont effectuées toutes les heures ("1h") et le délai d'attente pour chaque requête est de 60 secondes. </a:t>
            </a:r>
          </a:p>
          <a:p>
            <a:pPr lvl="1"/>
            <a:r>
              <a:rPr lang="fr-FR" dirty="0"/>
              <a:t>Les données reçues sont traitées comme du JSON (codec =&gt; "</a:t>
            </a:r>
            <a:r>
              <a:rPr lang="fr-FR" dirty="0" err="1"/>
              <a:t>json</a:t>
            </a:r>
            <a:r>
              <a:rPr lang="fr-FR" dirty="0"/>
              <a:t>").</a:t>
            </a:r>
          </a:p>
          <a:p>
            <a:endParaRPr lang="fr-FR" dirty="0"/>
          </a:p>
          <a:p>
            <a:r>
              <a:rPr lang="fr-FR" dirty="0"/>
              <a:t>    </a:t>
            </a:r>
            <a:r>
              <a:rPr lang="fr-FR" dirty="0" err="1"/>
              <a:t>Filter</a:t>
            </a:r>
            <a:r>
              <a:rPr lang="fr-FR" dirty="0"/>
              <a:t> (Filtre) :</a:t>
            </a:r>
          </a:p>
          <a:p>
            <a:pPr lvl="1"/>
            <a:r>
              <a:rPr lang="fr-FR" dirty="0"/>
              <a:t> Utilise le plugin split pour décomposer les données reçues. </a:t>
            </a:r>
          </a:p>
          <a:p>
            <a:pPr lvl="1"/>
            <a:r>
              <a:rPr lang="fr-FR" dirty="0"/>
              <a:t>En particulier, il divise le champ data en événements multiples.</a:t>
            </a:r>
          </a:p>
          <a:p>
            <a:endParaRPr lang="fr-FR" dirty="0"/>
          </a:p>
          <a:p>
            <a:r>
              <a:rPr lang="fr-FR" dirty="0"/>
              <a:t>    Output (Sortie) : </a:t>
            </a:r>
          </a:p>
          <a:p>
            <a:pPr lvl="1"/>
            <a:r>
              <a:rPr lang="fr-FR" dirty="0"/>
              <a:t>Les données traitées sont ensuite envoyées à deux endroits. </a:t>
            </a:r>
          </a:p>
          <a:p>
            <a:pPr lvl="1"/>
            <a:r>
              <a:rPr lang="fr-FR" dirty="0"/>
              <a:t>Premièrement, elles sont indexées dans un serveur </a:t>
            </a:r>
            <a:r>
              <a:rPr lang="fr-FR" dirty="0" err="1"/>
              <a:t>Elasticsearch</a:t>
            </a:r>
            <a:r>
              <a:rPr lang="fr-FR" dirty="0"/>
              <a:t> à l'adresse "http://es01:9200" sous l'index "</a:t>
            </a:r>
            <a:r>
              <a:rPr lang="fr-FR" dirty="0" err="1"/>
              <a:t>coinmarketcap</a:t>
            </a:r>
            <a:r>
              <a:rPr lang="fr-FR" dirty="0"/>
              <a:t>". </a:t>
            </a:r>
          </a:p>
          <a:p>
            <a:pPr lvl="1"/>
            <a:r>
              <a:rPr lang="fr-FR" dirty="0"/>
              <a:t>Deuxièmement, elles sont également affichées à la console (</a:t>
            </a:r>
            <a:r>
              <a:rPr lang="fr-FR" dirty="0" err="1"/>
              <a:t>stdout</a:t>
            </a:r>
            <a:r>
              <a:rPr lang="fr-FR" dirty="0"/>
              <a:t>) pour le débogage, en utilisant le codec </a:t>
            </a:r>
            <a:r>
              <a:rPr lang="fr-FR" dirty="0" err="1"/>
              <a:t>rubydebug</a:t>
            </a:r>
            <a:r>
              <a:rPr lang="fr-FR" dirty="0"/>
              <a:t> pour une sortie formatée de manière lisible.</a:t>
            </a:r>
          </a:p>
        </p:txBody>
      </p:sp>
      <p:sp>
        <p:nvSpPr>
          <p:cNvPr id="4" name="Rectangle 3" descr="Satellite">
            <a:extLst>
              <a:ext uri="{FF2B5EF4-FFF2-40B4-BE49-F238E27FC236}">
                <a16:creationId xmlns:a16="http://schemas.microsoft.com/office/drawing/2014/main" id="{94FCE60E-72E9-4190-E6BD-27A6BAFF6AB8}"/>
              </a:ext>
            </a:extLst>
          </p:cNvPr>
          <p:cNvSpPr/>
          <p:nvPr/>
        </p:nvSpPr>
        <p:spPr>
          <a:xfrm>
            <a:off x="5719665" y="702156"/>
            <a:ext cx="1192760" cy="1166323"/>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fr-FR"/>
          </a:p>
        </p:txBody>
      </p:sp>
      <p:pic>
        <p:nvPicPr>
          <p:cNvPr id="7" name="Image 6">
            <a:extLst>
              <a:ext uri="{FF2B5EF4-FFF2-40B4-BE49-F238E27FC236}">
                <a16:creationId xmlns:a16="http://schemas.microsoft.com/office/drawing/2014/main" id="{38B92636-0FAE-3DFE-C159-15F55E238871}"/>
              </a:ext>
            </a:extLst>
          </p:cNvPr>
          <p:cNvPicPr>
            <a:picLocks noChangeAspect="1"/>
          </p:cNvPicPr>
          <p:nvPr/>
        </p:nvPicPr>
        <p:blipFill>
          <a:blip r:embed="rId4"/>
          <a:stretch>
            <a:fillRect/>
          </a:stretch>
        </p:blipFill>
        <p:spPr>
          <a:xfrm>
            <a:off x="282981" y="2481055"/>
            <a:ext cx="4273153" cy="3726107"/>
          </a:xfrm>
          <a:prstGeom prst="rect">
            <a:avLst/>
          </a:prstGeom>
        </p:spPr>
      </p:pic>
      <p:sp>
        <p:nvSpPr>
          <p:cNvPr id="5" name="Espace réservé de la date 4">
            <a:extLst>
              <a:ext uri="{FF2B5EF4-FFF2-40B4-BE49-F238E27FC236}">
                <a16:creationId xmlns:a16="http://schemas.microsoft.com/office/drawing/2014/main" id="{24735F99-EB9D-76D6-6402-9E190C897B7A}"/>
              </a:ext>
            </a:extLst>
          </p:cNvPr>
          <p:cNvSpPr>
            <a:spLocks noGrp="1"/>
          </p:cNvSpPr>
          <p:nvPr>
            <p:ph type="dt" sz="half" idx="10"/>
          </p:nvPr>
        </p:nvSpPr>
        <p:spPr/>
        <p:txBody>
          <a:bodyPr/>
          <a:lstStyle/>
          <a:p>
            <a:pPr rtl="0"/>
            <a:fld id="{EC0EDBDA-4848-43EA-A0C6-1734B0628D11}" type="datetime1">
              <a:rPr lang="fr-FR" noProof="0" smtClean="0"/>
              <a:t>25/07/2023</a:t>
            </a:fld>
            <a:endParaRPr lang="fr-FR" noProof="0"/>
          </a:p>
        </p:txBody>
      </p:sp>
    </p:spTree>
    <p:extLst>
      <p:ext uri="{BB962C8B-B14F-4D97-AF65-F5344CB8AC3E}">
        <p14:creationId xmlns:p14="http://schemas.microsoft.com/office/powerpoint/2010/main" val="1907576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pic>
        <p:nvPicPr>
          <p:cNvPr id="8" name="Espace réservé du contenu 4" descr="Valeurs numérique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e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p:nvSpPr>
          <p:cNvPr id="2" name="Titr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rtlCol="0" anchor="ctr">
            <a:normAutofit/>
          </a:bodyPr>
          <a:lstStyle/>
          <a:p>
            <a:pPr algn="ctr" rtl="0"/>
            <a:r>
              <a:rPr lang="fr-FR" dirty="0"/>
              <a:t>Objectif </a:t>
            </a:r>
          </a:p>
        </p:txBody>
      </p:sp>
      <p:graphicFrame>
        <p:nvGraphicFramePr>
          <p:cNvPr id="6" name="Espace réservé du contenu 5" descr="Graphique 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1624674643"/>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Espace réservé de la date 2">
            <a:extLst>
              <a:ext uri="{FF2B5EF4-FFF2-40B4-BE49-F238E27FC236}">
                <a16:creationId xmlns:a16="http://schemas.microsoft.com/office/drawing/2014/main" id="{D0D85D3A-5326-99A2-BBBD-6B8C7D78A32D}"/>
              </a:ext>
            </a:extLst>
          </p:cNvPr>
          <p:cNvSpPr>
            <a:spLocks noGrp="1"/>
          </p:cNvSpPr>
          <p:nvPr>
            <p:ph type="dt" sz="half" idx="10"/>
          </p:nvPr>
        </p:nvSpPr>
        <p:spPr/>
        <p:txBody>
          <a:bodyPr/>
          <a:lstStyle/>
          <a:p>
            <a:pPr rtl="0"/>
            <a:fld id="{A6CFC17D-B8A8-45EF-9EF8-BF4C415902B0}" type="datetime1">
              <a:rPr lang="fr-FR" noProof="0" smtClean="0"/>
              <a:t>25/07/2023</a:t>
            </a:fld>
            <a:endParaRPr lang="fr-FR" noProof="0"/>
          </a:p>
        </p:txBody>
      </p:sp>
    </p:spTree>
    <p:extLst>
      <p:ext uri="{BB962C8B-B14F-4D97-AF65-F5344CB8AC3E}">
        <p14:creationId xmlns:p14="http://schemas.microsoft.com/office/powerpoint/2010/main" val="4209322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9A3C6F-DAE7-0E7A-3EC8-B3843E52F664}"/>
              </a:ext>
            </a:extLst>
          </p:cNvPr>
          <p:cNvSpPr>
            <a:spLocks noGrp="1"/>
          </p:cNvSpPr>
          <p:nvPr>
            <p:ph type="title"/>
          </p:nvPr>
        </p:nvSpPr>
        <p:spPr/>
        <p:txBody>
          <a:bodyPr/>
          <a:lstStyle/>
          <a:p>
            <a:r>
              <a:rPr lang="fr-FR" dirty="0"/>
              <a:t>Vérification</a:t>
            </a:r>
          </a:p>
        </p:txBody>
      </p:sp>
      <p:graphicFrame>
        <p:nvGraphicFramePr>
          <p:cNvPr id="4" name="Tableau 4">
            <a:extLst>
              <a:ext uri="{FF2B5EF4-FFF2-40B4-BE49-F238E27FC236}">
                <a16:creationId xmlns:a16="http://schemas.microsoft.com/office/drawing/2014/main" id="{E335957D-EB1D-9EE4-F182-96CF4104A27F}"/>
              </a:ext>
            </a:extLst>
          </p:cNvPr>
          <p:cNvGraphicFramePr>
            <a:graphicFrameLocks noGrp="1"/>
          </p:cNvGraphicFramePr>
          <p:nvPr>
            <p:ph idx="1"/>
            <p:extLst>
              <p:ext uri="{D42A27DB-BD31-4B8C-83A1-F6EECF244321}">
                <p14:modId xmlns:p14="http://schemas.microsoft.com/office/powerpoint/2010/main" val="2336153213"/>
              </p:ext>
            </p:extLst>
          </p:nvPr>
        </p:nvGraphicFramePr>
        <p:xfrm>
          <a:off x="3360575" y="2517127"/>
          <a:ext cx="5470849" cy="2966720"/>
        </p:xfrm>
        <a:graphic>
          <a:graphicData uri="http://schemas.openxmlformats.org/drawingml/2006/table">
            <a:tbl>
              <a:tblPr firstRow="1" bandRow="1">
                <a:tableStyleId>{5C22544A-7EE6-4342-B048-85BDC9FD1C3A}</a:tableStyleId>
              </a:tblPr>
              <a:tblGrid>
                <a:gridCol w="5470849">
                  <a:extLst>
                    <a:ext uri="{9D8B030D-6E8A-4147-A177-3AD203B41FA5}">
                      <a16:colId xmlns:a16="http://schemas.microsoft.com/office/drawing/2014/main" val="1214165178"/>
                    </a:ext>
                  </a:extLst>
                </a:gridCol>
              </a:tblGrid>
              <a:tr h="370840">
                <a:tc>
                  <a:txBody>
                    <a:bodyPr/>
                    <a:lstStyle/>
                    <a:p>
                      <a:r>
                        <a:rPr lang="fr-FR" dirty="0"/>
                        <a:t>Code</a:t>
                      </a:r>
                    </a:p>
                  </a:txBody>
                  <a:tcPr/>
                </a:tc>
                <a:extLst>
                  <a:ext uri="{0D108BD9-81ED-4DB2-BD59-A6C34878D82A}">
                    <a16:rowId xmlns:a16="http://schemas.microsoft.com/office/drawing/2014/main" val="3208444391"/>
                  </a:ext>
                </a:extLst>
              </a:tr>
              <a:tr h="370840">
                <a:tc>
                  <a:txBody>
                    <a:bodyPr/>
                    <a:lstStyle/>
                    <a:p>
                      <a:r>
                        <a:rPr lang="fr-FR" dirty="0"/>
                        <a:t>GET /_cluster/</a:t>
                      </a:r>
                      <a:r>
                        <a:rPr lang="fr-FR" dirty="0" err="1"/>
                        <a:t>health</a:t>
                      </a:r>
                      <a:endParaRPr lang="fr-FR" dirty="0"/>
                    </a:p>
                  </a:txBody>
                  <a:tcPr/>
                </a:tc>
                <a:extLst>
                  <a:ext uri="{0D108BD9-81ED-4DB2-BD59-A6C34878D82A}">
                    <a16:rowId xmlns:a16="http://schemas.microsoft.com/office/drawing/2014/main" val="1092023196"/>
                  </a:ext>
                </a:extLst>
              </a:tr>
              <a:tr h="370840">
                <a:tc>
                  <a:txBody>
                    <a:bodyPr/>
                    <a:lstStyle/>
                    <a:p>
                      <a:r>
                        <a:rPr lang="fr-FR" dirty="0"/>
                        <a:t>GET /_cat/</a:t>
                      </a:r>
                      <a:r>
                        <a:rPr lang="fr-FR" dirty="0" err="1"/>
                        <a:t>nodes?v</a:t>
                      </a:r>
                      <a:endParaRPr lang="fr-FR" dirty="0"/>
                    </a:p>
                  </a:txBody>
                  <a:tcPr/>
                </a:tc>
                <a:extLst>
                  <a:ext uri="{0D108BD9-81ED-4DB2-BD59-A6C34878D82A}">
                    <a16:rowId xmlns:a16="http://schemas.microsoft.com/office/drawing/2014/main" val="1886782303"/>
                  </a:ext>
                </a:extLst>
              </a:tr>
              <a:tr h="370840">
                <a:tc>
                  <a:txBody>
                    <a:bodyPr/>
                    <a:lstStyle/>
                    <a:p>
                      <a:r>
                        <a:rPr lang="fr-FR" dirty="0"/>
                        <a:t>GET /_cat/</a:t>
                      </a:r>
                      <a:r>
                        <a:rPr lang="fr-FR" dirty="0" err="1"/>
                        <a:t>indices?v</a:t>
                      </a:r>
                      <a:endParaRPr lang="fr-FR" dirty="0"/>
                    </a:p>
                  </a:txBody>
                  <a:tcPr/>
                </a:tc>
                <a:extLst>
                  <a:ext uri="{0D108BD9-81ED-4DB2-BD59-A6C34878D82A}">
                    <a16:rowId xmlns:a16="http://schemas.microsoft.com/office/drawing/2014/main" val="2725282592"/>
                  </a:ext>
                </a:extLst>
              </a:tr>
              <a:tr h="370840">
                <a:tc>
                  <a:txBody>
                    <a:bodyPr/>
                    <a:lstStyle/>
                    <a:p>
                      <a:r>
                        <a:rPr lang="fr-FR" dirty="0"/>
                        <a:t>GET /_cat/</a:t>
                      </a:r>
                      <a:r>
                        <a:rPr lang="fr-FR" dirty="0" err="1"/>
                        <a:t>shards?v</a:t>
                      </a:r>
                      <a:endParaRPr lang="fr-FR" dirty="0"/>
                    </a:p>
                  </a:txBody>
                  <a:tcPr/>
                </a:tc>
                <a:extLst>
                  <a:ext uri="{0D108BD9-81ED-4DB2-BD59-A6C34878D82A}">
                    <a16:rowId xmlns:a16="http://schemas.microsoft.com/office/drawing/2014/main" val="1539344361"/>
                  </a:ext>
                </a:extLst>
              </a:tr>
              <a:tr h="370840">
                <a:tc>
                  <a:txBody>
                    <a:bodyPr/>
                    <a:lstStyle/>
                    <a:p>
                      <a:r>
                        <a:rPr lang="fr-FR" dirty="0"/>
                        <a:t>GET /</a:t>
                      </a:r>
                      <a:r>
                        <a:rPr lang="fr-FR" dirty="0" err="1"/>
                        <a:t>coinmarketcap</a:t>
                      </a:r>
                      <a:r>
                        <a:rPr lang="fr-FR" dirty="0"/>
                        <a:t>/_</a:t>
                      </a:r>
                      <a:r>
                        <a:rPr lang="fr-FR" dirty="0" err="1"/>
                        <a:t>search</a:t>
                      </a:r>
                      <a:endParaRPr lang="fr-FR" dirty="0"/>
                    </a:p>
                  </a:txBody>
                  <a:tcPr/>
                </a:tc>
                <a:extLst>
                  <a:ext uri="{0D108BD9-81ED-4DB2-BD59-A6C34878D82A}">
                    <a16:rowId xmlns:a16="http://schemas.microsoft.com/office/drawing/2014/main" val="934243441"/>
                  </a:ext>
                </a:extLst>
              </a:tr>
              <a:tr h="370840">
                <a:tc>
                  <a:txBody>
                    <a:bodyPr/>
                    <a:lstStyle/>
                    <a:p>
                      <a:r>
                        <a:rPr lang="fr-FR" dirty="0"/>
                        <a:t>GET /</a:t>
                      </a:r>
                      <a:r>
                        <a:rPr lang="fr-FR" dirty="0" err="1"/>
                        <a:t>coinmarketcap</a:t>
                      </a:r>
                      <a:r>
                        <a:rPr lang="fr-FR" dirty="0"/>
                        <a:t>/_mapping</a:t>
                      </a:r>
                    </a:p>
                  </a:txBody>
                  <a:tcPr/>
                </a:tc>
                <a:extLst>
                  <a:ext uri="{0D108BD9-81ED-4DB2-BD59-A6C34878D82A}">
                    <a16:rowId xmlns:a16="http://schemas.microsoft.com/office/drawing/2014/main" val="4285349000"/>
                  </a:ext>
                </a:extLst>
              </a:tr>
              <a:tr h="370840">
                <a:tc>
                  <a:txBody>
                    <a:bodyPr/>
                    <a:lstStyle/>
                    <a:p>
                      <a:r>
                        <a:rPr lang="fr-FR" dirty="0"/>
                        <a:t>GET /</a:t>
                      </a:r>
                      <a:r>
                        <a:rPr lang="fr-FR" dirty="0" err="1"/>
                        <a:t>coinmarketcap</a:t>
                      </a:r>
                      <a:r>
                        <a:rPr lang="fr-FR" dirty="0"/>
                        <a:t>/_count </a:t>
                      </a:r>
                    </a:p>
                  </a:txBody>
                  <a:tcPr/>
                </a:tc>
                <a:extLst>
                  <a:ext uri="{0D108BD9-81ED-4DB2-BD59-A6C34878D82A}">
                    <a16:rowId xmlns:a16="http://schemas.microsoft.com/office/drawing/2014/main" val="1917981602"/>
                  </a:ext>
                </a:extLst>
              </a:tr>
            </a:tbl>
          </a:graphicData>
        </a:graphic>
      </p:graphicFrame>
      <p:sp>
        <p:nvSpPr>
          <p:cNvPr id="3" name="Espace réservé de la date 2">
            <a:extLst>
              <a:ext uri="{FF2B5EF4-FFF2-40B4-BE49-F238E27FC236}">
                <a16:creationId xmlns:a16="http://schemas.microsoft.com/office/drawing/2014/main" id="{3AD97B12-148B-1AE4-44CE-BEFEFE246417}"/>
              </a:ext>
            </a:extLst>
          </p:cNvPr>
          <p:cNvSpPr>
            <a:spLocks noGrp="1"/>
          </p:cNvSpPr>
          <p:nvPr>
            <p:ph type="dt" sz="half" idx="10"/>
          </p:nvPr>
        </p:nvSpPr>
        <p:spPr/>
        <p:txBody>
          <a:bodyPr/>
          <a:lstStyle/>
          <a:p>
            <a:pPr rtl="0"/>
            <a:fld id="{52BC50C0-6486-4D5D-B0E5-A182B0BAC75A}" type="datetime1">
              <a:rPr lang="fr-FR" noProof="0" smtClean="0"/>
              <a:t>25/07/2023</a:t>
            </a:fld>
            <a:endParaRPr lang="fr-FR" noProof="0"/>
          </a:p>
        </p:txBody>
      </p:sp>
    </p:spTree>
    <p:extLst>
      <p:ext uri="{BB962C8B-B14F-4D97-AF65-F5344CB8AC3E}">
        <p14:creationId xmlns:p14="http://schemas.microsoft.com/office/powerpoint/2010/main" val="1958560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17CC55-AB62-98A1-130C-BC519DA7F290}"/>
              </a:ext>
            </a:extLst>
          </p:cNvPr>
          <p:cNvSpPr>
            <a:spLocks noGrp="1"/>
          </p:cNvSpPr>
          <p:nvPr>
            <p:ph type="title"/>
          </p:nvPr>
        </p:nvSpPr>
        <p:spPr>
          <a:xfrm>
            <a:off x="581192" y="702156"/>
            <a:ext cx="11029616" cy="1013800"/>
          </a:xfrm>
        </p:spPr>
        <p:txBody>
          <a:bodyPr anchor="b">
            <a:normAutofit/>
          </a:bodyPr>
          <a:lstStyle/>
          <a:p>
            <a:r>
              <a:rPr lang="fr-FR" dirty="0"/>
              <a:t>Les cryptomonnaies les plus présentes dans le marché</a:t>
            </a:r>
          </a:p>
        </p:txBody>
      </p:sp>
      <p:pic>
        <p:nvPicPr>
          <p:cNvPr id="9" name="Image 8">
            <a:extLst>
              <a:ext uri="{FF2B5EF4-FFF2-40B4-BE49-F238E27FC236}">
                <a16:creationId xmlns:a16="http://schemas.microsoft.com/office/drawing/2014/main" id="{BF052EED-1294-0C53-85D3-D724ED292743}"/>
              </a:ext>
            </a:extLst>
          </p:cNvPr>
          <p:cNvPicPr>
            <a:picLocks noChangeAspect="1"/>
          </p:cNvPicPr>
          <p:nvPr/>
        </p:nvPicPr>
        <p:blipFill>
          <a:blip r:embed="rId2"/>
          <a:stretch>
            <a:fillRect/>
          </a:stretch>
        </p:blipFill>
        <p:spPr>
          <a:xfrm>
            <a:off x="1158679" y="2180496"/>
            <a:ext cx="9874641" cy="3678303"/>
          </a:xfrm>
          <a:prstGeom prst="rect">
            <a:avLst/>
          </a:prstGeom>
          <a:noFill/>
        </p:spPr>
      </p:pic>
      <p:sp>
        <p:nvSpPr>
          <p:cNvPr id="3" name="Espace réservé de la date 2">
            <a:extLst>
              <a:ext uri="{FF2B5EF4-FFF2-40B4-BE49-F238E27FC236}">
                <a16:creationId xmlns:a16="http://schemas.microsoft.com/office/drawing/2014/main" id="{7017B11D-D9BB-4F71-A9B3-BB5738D3A1E9}"/>
              </a:ext>
            </a:extLst>
          </p:cNvPr>
          <p:cNvSpPr>
            <a:spLocks noGrp="1"/>
          </p:cNvSpPr>
          <p:nvPr>
            <p:ph type="dt" sz="half" idx="10"/>
          </p:nvPr>
        </p:nvSpPr>
        <p:spPr/>
        <p:txBody>
          <a:bodyPr/>
          <a:lstStyle/>
          <a:p>
            <a:pPr rtl="0"/>
            <a:fld id="{50BFBCF2-BE86-473A-BCB5-8559D35A4BD1}" type="datetime1">
              <a:rPr lang="fr-FR" noProof="0" smtClean="0"/>
              <a:t>25/07/2023</a:t>
            </a:fld>
            <a:endParaRPr lang="fr-FR" noProof="0"/>
          </a:p>
        </p:txBody>
      </p:sp>
    </p:spTree>
    <p:extLst>
      <p:ext uri="{BB962C8B-B14F-4D97-AF65-F5344CB8AC3E}">
        <p14:creationId xmlns:p14="http://schemas.microsoft.com/office/powerpoint/2010/main" val="1340029611"/>
      </p:ext>
    </p:extLst>
  </p:cSld>
  <p:clrMapOvr>
    <a:masterClrMapping/>
  </p:clrMapOvr>
</p:sld>
</file>

<file path=ppt/theme/theme1.xml><?xml version="1.0" encoding="utf-8"?>
<a:theme xmlns:a="http://schemas.openxmlformats.org/drawingml/2006/main" name="Dividende">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8800_TF56390039_Win32" id="{A2C48D3D-E1CA-4775-A35E-AEC151160406}" vid="{CD9B249E-2ADF-4545-A5EC-8CD837D747F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{A4CD8423-3A8F-402D-8390-F46D96602F2D}tf56390039_win32</Template>
  <TotalTime>643</TotalTime>
  <Words>612</Words>
  <Application>Microsoft Macintosh PowerPoint</Application>
  <PresentationFormat>Grand écran</PresentationFormat>
  <Paragraphs>115</Paragraphs>
  <Slides>21</Slides>
  <Notes>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21</vt:i4>
      </vt:variant>
    </vt:vector>
  </HeadingPairs>
  <TitlesOfParts>
    <vt:vector size="26" baseType="lpstr">
      <vt:lpstr>Calibri</vt:lpstr>
      <vt:lpstr>Gill Sans MT</vt:lpstr>
      <vt:lpstr>Wingdings</vt:lpstr>
      <vt:lpstr>Wingdings 2</vt:lpstr>
      <vt:lpstr>Dividende</vt:lpstr>
      <vt:lpstr>ElasticSearch</vt:lpstr>
      <vt:lpstr>sommaire</vt:lpstr>
      <vt:lpstr>API Coin Market CAP</vt:lpstr>
      <vt:lpstr>Configuration</vt:lpstr>
      <vt:lpstr>Docker-Compose </vt:lpstr>
      <vt:lpstr>Configuration logstash</vt:lpstr>
      <vt:lpstr>Objectif </vt:lpstr>
      <vt:lpstr>Vérification</vt:lpstr>
      <vt:lpstr>Les cryptomonnaies les plus présentes dans le marché</vt:lpstr>
      <vt:lpstr>Les cryptomonnaies les plus présentes sur le marché</vt:lpstr>
      <vt:lpstr>Les cryptomonnaies les plus présentes sur le marché</vt:lpstr>
      <vt:lpstr>Les cryptomonnaies les plus présentes sur le marché</vt:lpstr>
      <vt:lpstr>Les cryptomonnaies les plus présentes sur le marché</vt:lpstr>
      <vt:lpstr>LES cryptomonnaies avec le plus de changement </vt:lpstr>
      <vt:lpstr>Explication du calcul</vt:lpstr>
      <vt:lpstr>LES cryptomonnaies avec le plus de changement </vt:lpstr>
      <vt:lpstr>LES cryptomonnaies avec le plus de changement </vt:lpstr>
      <vt:lpstr>LES cryptomonnaies avec le plus de changement </vt:lpstr>
      <vt:lpstr>LES cryptomonnaies avec le plus de changement </vt:lpstr>
      <vt:lpstr>Conclusion</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ElasticSearch</dc:title>
  <dc:creator>Kinsley Roque</dc:creator>
  <cp:lastModifiedBy>Nadejda DOROSENCO</cp:lastModifiedBy>
  <cp:revision>2</cp:revision>
  <dcterms:created xsi:type="dcterms:W3CDTF">2023-07-24T14:12:47Z</dcterms:created>
  <dcterms:modified xsi:type="dcterms:W3CDTF">2023-07-25T21:16:58Z</dcterms:modified>
</cp:coreProperties>
</file>