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67" r:id="rId3"/>
    <p:sldId id="259" r:id="rId4"/>
    <p:sldId id="269" r:id="rId5"/>
    <p:sldId id="264" r:id="rId6"/>
    <p:sldId id="258" r:id="rId7"/>
    <p:sldId id="265" r:id="rId8"/>
    <p:sldId id="268" r:id="rId9"/>
    <p:sldId id="260" r:id="rId10"/>
    <p:sldId id="270" r:id="rId11"/>
    <p:sldId id="297" r:id="rId12"/>
    <p:sldId id="298" r:id="rId13"/>
    <p:sldId id="299" r:id="rId14"/>
    <p:sldId id="300" r:id="rId15"/>
    <p:sldId id="310" r:id="rId16"/>
    <p:sldId id="275" r:id="rId17"/>
    <p:sldId id="288" r:id="rId18"/>
    <p:sldId id="277" r:id="rId19"/>
    <p:sldId id="279" r:id="rId20"/>
    <p:sldId id="280" r:id="rId21"/>
    <p:sldId id="282" r:id="rId22"/>
    <p:sldId id="284" r:id="rId23"/>
    <p:sldId id="286" r:id="rId24"/>
    <p:sldId id="287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301" r:id="rId33"/>
    <p:sldId id="302" r:id="rId34"/>
    <p:sldId id="303" r:id="rId35"/>
    <p:sldId id="320" r:id="rId36"/>
    <p:sldId id="30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90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9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29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6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8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0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8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6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8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4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4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7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4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.help/" TargetMode="External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C4AA-3BBE-4A09-9082-F83344ACE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65" y="945913"/>
            <a:ext cx="9628094" cy="2618554"/>
          </a:xfrm>
        </p:spPr>
        <p:txBody>
          <a:bodyPr/>
          <a:lstStyle/>
          <a:p>
            <a:r>
              <a:rPr lang="en-US" dirty="0"/>
              <a:t>Responsive web 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D57F8-1D44-4C5D-9FB9-0CA4B6C6E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Nada Mostafa </a:t>
            </a:r>
          </a:p>
        </p:txBody>
      </p:sp>
    </p:spTree>
    <p:extLst>
      <p:ext uri="{BB962C8B-B14F-4D97-AF65-F5344CB8AC3E}">
        <p14:creationId xmlns:p14="http://schemas.microsoft.com/office/powerpoint/2010/main" val="268471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E853-BF4B-4E29-8BBB-55159172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Responsive web design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E967-9F62-4500-BB78-DD96A2CF6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4671"/>
            <a:ext cx="9603275" cy="37316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flexbox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Grid-based layout </a:t>
            </a:r>
          </a:p>
          <a:p>
            <a:pPr lvl="1"/>
            <a:r>
              <a:rPr lang="en-US" sz="2400" dirty="0"/>
              <a:t>   Flexible layout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 Media Queries </a:t>
            </a:r>
          </a:p>
          <a:p>
            <a:pPr lvl="1"/>
            <a:r>
              <a:rPr lang="en-US" sz="2400" dirty="0"/>
              <a:t>Adapt content to different screen size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 Flexible resizable Images &amp; Media </a:t>
            </a:r>
          </a:p>
          <a:p>
            <a:pPr lvl="1"/>
            <a:r>
              <a:rPr lang="en-US" sz="2400" dirty="0"/>
              <a:t>Responding to screen size change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Responsive frameworks “bootstrap”</a:t>
            </a:r>
          </a:p>
        </p:txBody>
      </p:sp>
    </p:spTree>
    <p:extLst>
      <p:ext uri="{BB962C8B-B14F-4D97-AF65-F5344CB8AC3E}">
        <p14:creationId xmlns:p14="http://schemas.microsoft.com/office/powerpoint/2010/main" val="343475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9D8B-C350-4FD3-B333-30AF0C84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6132-9CA5-4E53-BAF1-01242274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 layout model . </a:t>
            </a:r>
          </a:p>
          <a:p>
            <a:r>
              <a:rPr lang="en-US" dirty="0"/>
              <a:t>Flexible and efficient layouts </a:t>
            </a:r>
          </a:p>
          <a:p>
            <a:r>
              <a:rPr lang="en-US" dirty="0"/>
              <a:t>Distribute space among items </a:t>
            </a:r>
          </a:p>
          <a:p>
            <a:r>
              <a:rPr lang="en-US" dirty="0"/>
              <a:t>Control their alignment </a:t>
            </a:r>
          </a:p>
        </p:txBody>
      </p:sp>
    </p:spTree>
    <p:extLst>
      <p:ext uri="{BB962C8B-B14F-4D97-AF65-F5344CB8AC3E}">
        <p14:creationId xmlns:p14="http://schemas.microsoft.com/office/powerpoint/2010/main" val="226549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00EE-2A1C-4113-9DD8-6E936FAB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2267-7412-4C9A-B4BE-556B32F2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flexibility </a:t>
            </a:r>
          </a:p>
          <a:p>
            <a:r>
              <a:rPr lang="en-US" dirty="0"/>
              <a:t>Arrange items </a:t>
            </a:r>
          </a:p>
          <a:p>
            <a:r>
              <a:rPr lang="en-US" dirty="0"/>
              <a:t>Spacing </a:t>
            </a:r>
          </a:p>
          <a:p>
            <a:r>
              <a:rPr lang="en-US" dirty="0"/>
              <a:t>Alignment </a:t>
            </a:r>
          </a:p>
        </p:txBody>
      </p:sp>
    </p:spTree>
    <p:extLst>
      <p:ext uri="{BB962C8B-B14F-4D97-AF65-F5344CB8AC3E}">
        <p14:creationId xmlns:p14="http://schemas.microsoft.com/office/powerpoint/2010/main" val="386605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8779-F10C-44D8-8C36-54222294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84F8B3-7D25-427C-8DF8-E0C9B694C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726" y="2253198"/>
            <a:ext cx="4010585" cy="3696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8737B0-B9D4-4360-B599-01064B3E96AB}"/>
              </a:ext>
            </a:extLst>
          </p:cNvPr>
          <p:cNvSpPr/>
          <p:nvPr/>
        </p:nvSpPr>
        <p:spPr>
          <a:xfrm>
            <a:off x="1239469" y="2198594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Flex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F9214-C8F6-4384-94B8-69ADCA07EAE4}"/>
              </a:ext>
            </a:extLst>
          </p:cNvPr>
          <p:cNvSpPr/>
          <p:nvPr/>
        </p:nvSpPr>
        <p:spPr>
          <a:xfrm>
            <a:off x="1490338" y="3920743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Flex items</a:t>
            </a:r>
          </a:p>
        </p:txBody>
      </p:sp>
    </p:spTree>
    <p:extLst>
      <p:ext uri="{BB962C8B-B14F-4D97-AF65-F5344CB8AC3E}">
        <p14:creationId xmlns:p14="http://schemas.microsoft.com/office/powerpoint/2010/main" val="303417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6AE5-398A-4FF1-8A29-5A781A03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Flexbox Axes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1-Main axis </a:t>
            </a:r>
            <a:br>
              <a:rPr lang="en-US" dirty="0"/>
            </a:br>
            <a:r>
              <a:rPr lang="en-US" dirty="0"/>
              <a:t>2-Cross axis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241CA-A783-45D6-900B-D27505972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90910"/>
            <a:ext cx="8596312" cy="30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4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E83C73-A2BE-4602-8379-DFF8DD7D6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9" y="601397"/>
            <a:ext cx="10462631" cy="49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3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B006-5996-4C86-94B8-EF1E62BA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container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0569-5E7A-40E7-8E2D-DBF4A038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6400"/>
            <a:ext cx="9603275" cy="3789945"/>
          </a:xfrm>
        </p:spPr>
        <p:txBody>
          <a:bodyPr>
            <a:normAutofit/>
          </a:bodyPr>
          <a:lstStyle/>
          <a:p>
            <a:r>
              <a:rPr lang="en-US" dirty="0"/>
              <a:t>Display</a:t>
            </a:r>
          </a:p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Flex-flow</a:t>
            </a:r>
          </a:p>
          <a:p>
            <a:r>
              <a:rPr lang="en-US" dirty="0"/>
              <a:t>Justify-content 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Align-content</a:t>
            </a:r>
          </a:p>
          <a:p>
            <a:r>
              <a:rPr lang="en-US" dirty="0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251003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DE8A-D415-4ACD-9A5F-A1668F42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6EEF-FB39-4999-871D-E29CD163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either a block level or inline level flex container</a:t>
            </a:r>
          </a:p>
          <a:p>
            <a:endParaRPr lang="en-US" sz="2800" dirty="0"/>
          </a:p>
          <a:p>
            <a:r>
              <a:rPr lang="en-US" sz="2800" dirty="0"/>
              <a:t>Flex</a:t>
            </a:r>
          </a:p>
          <a:p>
            <a:r>
              <a:rPr lang="en-US" sz="2800" dirty="0"/>
              <a:t>Inline-Flex</a:t>
            </a:r>
          </a:p>
        </p:txBody>
      </p:sp>
    </p:spTree>
    <p:extLst>
      <p:ext uri="{BB962C8B-B14F-4D97-AF65-F5344CB8AC3E}">
        <p14:creationId xmlns:p14="http://schemas.microsoft.com/office/powerpoint/2010/main" val="355825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68E4-2F15-4D30-9BD1-DF989D1B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3DC9-BC63-4C99-A006-C85B59F68D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Sets the direction of the main axis</a:t>
            </a:r>
          </a:p>
          <a:p>
            <a:r>
              <a:rPr lang="en-US" sz="2400" dirty="0"/>
              <a:t>Row (default)</a:t>
            </a:r>
          </a:p>
          <a:p>
            <a:r>
              <a:rPr lang="en-US" sz="2400" dirty="0"/>
              <a:t>row-reverse</a:t>
            </a:r>
          </a:p>
          <a:p>
            <a:r>
              <a:rPr lang="en-US" sz="2400" dirty="0"/>
              <a:t>Column</a:t>
            </a:r>
          </a:p>
          <a:p>
            <a:r>
              <a:rPr lang="en-US" sz="2400" dirty="0"/>
              <a:t>Column-reverse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4A28B-302D-41FA-80D4-B1403F176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9218" y="2378409"/>
            <a:ext cx="5104038" cy="24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68E4-2F15-4D30-9BD1-DF989D1B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3DC9-BC63-4C99-A006-C85B59F68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5" y="2165621"/>
            <a:ext cx="5706259" cy="3293852"/>
          </a:xfrm>
        </p:spPr>
        <p:txBody>
          <a:bodyPr>
            <a:normAutofit/>
          </a:bodyPr>
          <a:lstStyle/>
          <a:p>
            <a:r>
              <a:rPr lang="en-US" sz="2400" dirty="0"/>
              <a:t>Control the wrapping of flex items within the container</a:t>
            </a:r>
          </a:p>
          <a:p>
            <a:r>
              <a:rPr lang="en-US" sz="2400" dirty="0" err="1"/>
              <a:t>nowrap</a:t>
            </a:r>
            <a:r>
              <a:rPr lang="en-US" sz="2400" dirty="0"/>
              <a:t> (default)</a:t>
            </a:r>
          </a:p>
          <a:p>
            <a:r>
              <a:rPr lang="en-US" sz="2400" dirty="0"/>
              <a:t>wrap</a:t>
            </a:r>
          </a:p>
          <a:p>
            <a:r>
              <a:rPr lang="en-US" sz="2400" dirty="0"/>
              <a:t>wrap-reverse =&gt; push the last item above instead of below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F91A6-C32F-43E5-917F-A530A8E6F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25" y="2165621"/>
            <a:ext cx="5287869" cy="26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3E1A-1CC2-4A51-9E35-5A5B7482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1" y="952578"/>
            <a:ext cx="3716990" cy="620728"/>
          </a:xfrm>
        </p:spPr>
        <p:txBody>
          <a:bodyPr>
            <a:normAutofit/>
          </a:bodyPr>
          <a:lstStyle/>
          <a:p>
            <a:r>
              <a:rPr lang="en-US" sz="2800" dirty="0"/>
              <a:t>Meaning of RWD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87249A4-7B4C-4292-B175-FDE1A33C8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2917" y="2362398"/>
            <a:ext cx="4513262" cy="2369462"/>
          </a:xfr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B454BE6-3F72-4658-91BC-4D207313D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3950" y="1573306"/>
            <a:ext cx="4738967" cy="42358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Teams create a single site to support many devices , but need to consider content , design and performance across devices to ensure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Responsive Web Design is where website created redesign itself according to device size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Fully compatible with every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6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3DE9-82FE-4C3B-8FE2-7AD273FF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Flex-flow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457C19-12CB-4EC7-ABCC-CE773E924A59}"/>
              </a:ext>
            </a:extLst>
          </p:cNvPr>
          <p:cNvSpPr txBox="1">
            <a:spLocks/>
          </p:cNvSpPr>
          <p:nvPr/>
        </p:nvSpPr>
        <p:spPr>
          <a:xfrm>
            <a:off x="1129165" y="2165621"/>
            <a:ext cx="10620875" cy="3293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Short hand for flex direction and flex wrap</a:t>
            </a:r>
          </a:p>
          <a:p>
            <a:endParaRPr lang="en-US" sz="2400" dirty="0"/>
          </a:p>
          <a:p>
            <a:r>
              <a:rPr lang="en-US" sz="2400" dirty="0"/>
              <a:t>Flex-flow: {flex-direction}{flex-wrap}       default is row </a:t>
            </a:r>
            <a:r>
              <a:rPr lang="en-US" sz="2400" dirty="0" err="1"/>
              <a:t>nowrap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0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68E4-2F15-4D30-9BD1-DF989D1B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3DC9-BC63-4C99-A006-C85B59F68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59" y="1580029"/>
            <a:ext cx="5706259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Align items and distribute any extra spacing in the parent container</a:t>
            </a:r>
          </a:p>
          <a:p>
            <a:pPr marL="0" indent="0">
              <a:buNone/>
            </a:pPr>
            <a:r>
              <a:rPr lang="en-US" sz="2400" dirty="0"/>
              <a:t>The alignment is always along the main axis </a:t>
            </a:r>
          </a:p>
          <a:p>
            <a:r>
              <a:rPr lang="en-US" sz="2400" dirty="0"/>
              <a:t>Flex-start (default)</a:t>
            </a:r>
          </a:p>
          <a:p>
            <a:r>
              <a:rPr lang="en-US" sz="2400" dirty="0"/>
              <a:t>Flex-end </a:t>
            </a:r>
          </a:p>
          <a:p>
            <a:r>
              <a:rPr lang="en-US" sz="2400" dirty="0"/>
              <a:t>Center</a:t>
            </a:r>
          </a:p>
          <a:p>
            <a:r>
              <a:rPr lang="en-US" sz="2400" dirty="0"/>
              <a:t>Space-between</a:t>
            </a:r>
          </a:p>
          <a:p>
            <a:r>
              <a:rPr lang="en-US" sz="2400" dirty="0"/>
              <a:t>Space-around</a:t>
            </a:r>
          </a:p>
          <a:p>
            <a:r>
              <a:rPr lang="en-US" sz="2400" dirty="0"/>
              <a:t>Space-evenly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630AC-942A-425E-BAE8-5D59655E0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1082000"/>
            <a:ext cx="4183380" cy="550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4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68E4-2F15-4D30-9BD1-DF989D1B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3DC9-BC63-4C99-A006-C85B59F68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5" y="1850570"/>
            <a:ext cx="5706259" cy="443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Align items along the cross axis</a:t>
            </a:r>
          </a:p>
          <a:p>
            <a:r>
              <a:rPr lang="en-US" sz="2400" dirty="0"/>
              <a:t>Flex-start </a:t>
            </a:r>
          </a:p>
          <a:p>
            <a:r>
              <a:rPr lang="en-US" sz="2400" dirty="0"/>
              <a:t>Flex-end </a:t>
            </a:r>
          </a:p>
          <a:p>
            <a:r>
              <a:rPr lang="en-US" sz="2400" dirty="0"/>
              <a:t>Center</a:t>
            </a:r>
          </a:p>
          <a:p>
            <a:r>
              <a:rPr lang="en-US" sz="2400" dirty="0"/>
              <a:t>baseline</a:t>
            </a:r>
          </a:p>
          <a:p>
            <a:r>
              <a:rPr lang="en-US" sz="2400" dirty="0"/>
              <a:t>Stretch    (default)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CFA44-51D0-4402-84D5-64871795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1099364"/>
            <a:ext cx="3896038" cy="48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68E4-2F15-4D30-9BD1-DF989D1B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3DC9-BC63-4C99-A006-C85B59F68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5" y="1443760"/>
            <a:ext cx="5706259" cy="484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Align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lines</a:t>
            </a:r>
            <a:r>
              <a:rPr lang="en-US" sz="2400" dirty="0"/>
              <a:t> of content along the cross axis and distribute any extra spacing in the parent container</a:t>
            </a:r>
          </a:p>
          <a:p>
            <a:r>
              <a:rPr lang="en-US" sz="2400" dirty="0"/>
              <a:t>Flex-start </a:t>
            </a:r>
          </a:p>
          <a:p>
            <a:r>
              <a:rPr lang="en-US" sz="2400" dirty="0"/>
              <a:t>Flex-end </a:t>
            </a:r>
          </a:p>
          <a:p>
            <a:r>
              <a:rPr lang="en-US" sz="2400" dirty="0"/>
              <a:t>Center</a:t>
            </a:r>
          </a:p>
          <a:p>
            <a:r>
              <a:rPr lang="en-US" sz="2400" dirty="0"/>
              <a:t>Space-between</a:t>
            </a:r>
          </a:p>
          <a:p>
            <a:r>
              <a:rPr lang="en-US" sz="2400" dirty="0"/>
              <a:t>Space-around</a:t>
            </a:r>
          </a:p>
          <a:p>
            <a:r>
              <a:rPr lang="en-US" sz="2400" dirty="0"/>
              <a:t>Stretch    (default)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91872-E445-41B7-8914-34829796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96" y="1039345"/>
            <a:ext cx="3979164" cy="52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9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7EC2-DD70-434B-B9D8-6F9B900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45175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Gap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4CBB8-5395-4BC9-A501-4B5EFAB2B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147" y="2101686"/>
            <a:ext cx="3362794" cy="235300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25B2E-08AB-4C6A-9F00-0DF65F6F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90" y="2028661"/>
            <a:ext cx="3275013" cy="1469501"/>
          </a:xfrm>
        </p:spPr>
        <p:txBody>
          <a:bodyPr>
            <a:normAutofit/>
          </a:bodyPr>
          <a:lstStyle/>
          <a:p>
            <a:r>
              <a:rPr lang="en-US" sz="2800" dirty="0"/>
              <a:t>Spaces between rows &amp; columns</a:t>
            </a:r>
          </a:p>
        </p:txBody>
      </p:sp>
    </p:spTree>
    <p:extLst>
      <p:ext uri="{BB962C8B-B14F-4D97-AF65-F5344CB8AC3E}">
        <p14:creationId xmlns:p14="http://schemas.microsoft.com/office/powerpoint/2010/main" val="1657798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4520-6258-4446-B61E-3860E774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items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467D-DAA3-4B03-8BB2-1E4A55AF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Order </a:t>
            </a:r>
          </a:p>
          <a:p>
            <a:r>
              <a:rPr lang="en-US" sz="2400" dirty="0"/>
              <a:t>Flex-grow</a:t>
            </a:r>
          </a:p>
          <a:p>
            <a:r>
              <a:rPr lang="en-US" sz="2400" dirty="0"/>
              <a:t>Flex-shrink</a:t>
            </a:r>
          </a:p>
          <a:p>
            <a:r>
              <a:rPr lang="en-US" sz="2400" dirty="0"/>
              <a:t>Flex-basis</a:t>
            </a:r>
          </a:p>
          <a:p>
            <a:r>
              <a:rPr lang="en-US" sz="2400" dirty="0"/>
              <a:t>Flex</a:t>
            </a:r>
          </a:p>
          <a:p>
            <a:r>
              <a:rPr lang="en-US" sz="2400" dirty="0"/>
              <a:t>Align-self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40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7EC2-DD70-434B-B9D8-6F9B900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4517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Order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25B2E-08AB-4C6A-9F00-0DF65F6F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90" y="2028661"/>
            <a:ext cx="4765522" cy="2677810"/>
          </a:xfrm>
        </p:spPr>
        <p:txBody>
          <a:bodyPr>
            <a:normAutofit/>
          </a:bodyPr>
          <a:lstStyle/>
          <a:p>
            <a:r>
              <a:rPr lang="en-US" sz="2800" dirty="0"/>
              <a:t>Control the order of items in the flex container</a:t>
            </a:r>
          </a:p>
          <a:p>
            <a:endParaRPr lang="en-US" sz="2800" dirty="0"/>
          </a:p>
          <a:p>
            <a:r>
              <a:rPr lang="en-US" sz="2800" dirty="0"/>
              <a:t>Zero is the default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4DC4D-B5F6-49E5-BF28-B4AB9C6F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0518"/>
            <a:ext cx="4664631" cy="411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1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7EC2-DD70-434B-B9D8-6F9B900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4517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Flex-grow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25B2E-08AB-4C6A-9F00-0DF65F6F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90" y="2028661"/>
            <a:ext cx="4971710" cy="2677810"/>
          </a:xfrm>
        </p:spPr>
        <p:txBody>
          <a:bodyPr>
            <a:normAutofit/>
          </a:bodyPr>
          <a:lstStyle/>
          <a:p>
            <a:r>
              <a:rPr lang="en-US" sz="2400" dirty="0"/>
              <a:t>Dictates what amount of the available space inside the flex container the items should take up. Relative to other items in the container.</a:t>
            </a:r>
            <a:endParaRPr lang="en-US" sz="2800" dirty="0"/>
          </a:p>
          <a:p>
            <a:r>
              <a:rPr lang="en-US" sz="2800" dirty="0"/>
              <a:t>Zero is the default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70F29-3D72-408E-8057-3922137F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40" y="2148196"/>
            <a:ext cx="557290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87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C12A-54F5-413D-B936-1F773562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807642"/>
          </a:xfrm>
        </p:spPr>
        <p:txBody>
          <a:bodyPr/>
          <a:lstStyle/>
          <a:p>
            <a:r>
              <a:rPr lang="en-US" sz="4000" dirty="0"/>
              <a:t>Flex-Shrink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73B9D-75C7-4B7D-9F9F-738416B7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340" y="1920240"/>
            <a:ext cx="10081259" cy="35334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Dictates the shrink factor of the flex items when the default size of flex items is larger than the flex container .</a:t>
            </a:r>
            <a:endParaRPr lang="ar-E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Relative to other items in the container in case of increasing shrink </a:t>
            </a:r>
            <a:endParaRPr lang="ar-E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Default value is 1 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31BF2-DA92-420A-A634-82B0E34A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45" y="4504581"/>
            <a:ext cx="7531581" cy="14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8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6C8F-654F-480A-86C8-1350CEB2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784782"/>
          </a:xfrm>
        </p:spPr>
        <p:txBody>
          <a:bodyPr>
            <a:normAutofit/>
          </a:bodyPr>
          <a:lstStyle/>
          <a:p>
            <a:r>
              <a:rPr lang="en-US" sz="3600" dirty="0"/>
              <a:t>Flex-Basis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D16E1-A82F-4CD5-85F1-FA868AAAB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91" y="2331720"/>
            <a:ext cx="9094129" cy="3017520"/>
          </a:xfrm>
        </p:spPr>
        <p:txBody>
          <a:bodyPr>
            <a:normAutofit/>
          </a:bodyPr>
          <a:lstStyle/>
          <a:p>
            <a:r>
              <a:rPr lang="en-US" sz="2800" dirty="0"/>
              <a:t>Set the initial size of flex items. </a:t>
            </a:r>
            <a:endParaRPr lang="ar-EG" sz="2800" dirty="0"/>
          </a:p>
          <a:p>
            <a:r>
              <a:rPr lang="en-US" sz="2800" dirty="0"/>
              <a:t>It accepts pixels , percentages or relative units .</a:t>
            </a:r>
          </a:p>
        </p:txBody>
      </p:sp>
    </p:spTree>
    <p:extLst>
      <p:ext uri="{BB962C8B-B14F-4D97-AF65-F5344CB8AC3E}">
        <p14:creationId xmlns:p14="http://schemas.microsoft.com/office/powerpoint/2010/main" val="17585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732B-711C-4A01-BCD7-8DDC36A1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67" y="1120141"/>
            <a:ext cx="8619060" cy="1691639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Responsive web design was first introduced by Ethan Marcotte in 2009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36843-609C-4DB8-A03B-28F8FE4D1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think responsively .. Think mobile first</a:t>
            </a:r>
          </a:p>
        </p:txBody>
      </p:sp>
    </p:spTree>
    <p:extLst>
      <p:ext uri="{BB962C8B-B14F-4D97-AF65-F5344CB8AC3E}">
        <p14:creationId xmlns:p14="http://schemas.microsoft.com/office/powerpoint/2010/main" val="2839885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EE4C-9977-48CE-8CD4-EFE878D7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899082"/>
          </a:xfrm>
        </p:spPr>
        <p:txBody>
          <a:bodyPr>
            <a:normAutofit/>
          </a:bodyPr>
          <a:lstStyle/>
          <a:p>
            <a:r>
              <a:rPr lang="en-US" sz="3600" dirty="0"/>
              <a:t>Flex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2C3C8-4132-44DC-9F24-A163A87E7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91" y="2063174"/>
            <a:ext cx="8842669" cy="1365826"/>
          </a:xfrm>
        </p:spPr>
        <p:txBody>
          <a:bodyPr>
            <a:normAutofit/>
          </a:bodyPr>
          <a:lstStyle/>
          <a:p>
            <a:r>
              <a:rPr lang="en-US" sz="2800" dirty="0"/>
              <a:t>Shorthand for flex-grow , flex-shrink and flex-basis . Flex : {flex-grow} {flex-shrink} {flex-basis}</a:t>
            </a:r>
          </a:p>
        </p:txBody>
      </p:sp>
    </p:spTree>
    <p:extLst>
      <p:ext uri="{BB962C8B-B14F-4D97-AF65-F5344CB8AC3E}">
        <p14:creationId xmlns:p14="http://schemas.microsoft.com/office/powerpoint/2010/main" val="3521993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5A31-B164-4479-A2B2-632536FB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716202"/>
          </a:xfrm>
        </p:spPr>
        <p:txBody>
          <a:bodyPr>
            <a:normAutofit/>
          </a:bodyPr>
          <a:lstStyle/>
          <a:p>
            <a:r>
              <a:rPr lang="en-US" sz="3200" dirty="0"/>
              <a:t>Align-self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BEC2A-F4F3-490B-A1DA-E70A6047B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015" y="3135693"/>
            <a:ext cx="4513262" cy="24634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765D-C73A-4DE4-8895-41F794E4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33" y="1795847"/>
            <a:ext cx="5128282" cy="4490653"/>
          </a:xfrm>
        </p:spPr>
        <p:txBody>
          <a:bodyPr>
            <a:normAutofit/>
          </a:bodyPr>
          <a:lstStyle/>
          <a:p>
            <a:r>
              <a:rPr lang="en-US" sz="2400" dirty="0"/>
              <a:t>Align items individually . Overrides the align-items value of the flex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Auto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Flex-start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Flex-end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Center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Stretch </a:t>
            </a:r>
          </a:p>
        </p:txBody>
      </p:sp>
    </p:spTree>
    <p:extLst>
      <p:ext uri="{BB962C8B-B14F-4D97-AF65-F5344CB8AC3E}">
        <p14:creationId xmlns:p14="http://schemas.microsoft.com/office/powerpoint/2010/main" val="3019604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B7C6-7401-4CFD-AE35-3BF33602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593834"/>
          </a:xfrm>
        </p:spPr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0E534-763D-4973-A3D0-4C179F586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91" y="2164975"/>
            <a:ext cx="10346050" cy="3292823"/>
          </a:xfrm>
        </p:spPr>
        <p:txBody>
          <a:bodyPr>
            <a:normAutofit/>
          </a:bodyPr>
          <a:lstStyle/>
          <a:p>
            <a:r>
              <a:rPr lang="en-US" sz="2400" dirty="0"/>
              <a:t>Tell the browser how to style an element at particular viewport dimensions</a:t>
            </a:r>
          </a:p>
          <a:p>
            <a:r>
              <a:rPr lang="en-US" sz="2400" dirty="0"/>
              <a:t>Types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Screen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Speech </a:t>
            </a:r>
          </a:p>
        </p:txBody>
      </p:sp>
    </p:spTree>
    <p:extLst>
      <p:ext uri="{BB962C8B-B14F-4D97-AF65-F5344CB8AC3E}">
        <p14:creationId xmlns:p14="http://schemas.microsoft.com/office/powerpoint/2010/main" val="4006755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A15828-10BB-476A-8C17-3E85015F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90" y="1156447"/>
            <a:ext cx="11187820" cy="41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05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7E3094-A0AC-4ECC-9496-7B7A3E58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37" y="892420"/>
            <a:ext cx="10440086" cy="51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46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C127-F347-4579-A06C-45868079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5E02-D28E-4EB0-9F89-75DC6270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Flexbox Froggy - A game for learning CSS flexbox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45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D191-875B-472F-B5E8-A3B6AA1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5733-3641-4846-92A8-A1453C3A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"/>
              </a:rPr>
              <a:t>https://www.youtube.com/watch?v=bI-rUkB6150&amp;list=PLwNCA4TmiKCj9nZE6HzQ7L2BVWSCrlyFV&amp;index=95</a:t>
            </a:r>
          </a:p>
          <a:p>
            <a:r>
              <a:rPr lang="en-US" dirty="0">
                <a:hlinkClick r:id=""/>
              </a:rPr>
              <a:t>https://docs.emmet.io/cheat-sheet/</a:t>
            </a:r>
            <a:endParaRPr lang="en-US" dirty="0"/>
          </a:p>
          <a:p>
            <a:r>
              <a:rPr lang="en-US" dirty="0">
                <a:hlinkClick r:id="rId2"/>
              </a:rPr>
              <a:t>https://css-tricks.com/snippets/css/a-guide-to-flexbox/</a:t>
            </a:r>
            <a:endParaRPr lang="en-US" dirty="0"/>
          </a:p>
          <a:p>
            <a:r>
              <a:rPr lang="en-US" dirty="0">
                <a:hlinkClick r:id="rId3"/>
              </a:rPr>
              <a:t>https://flexbox.help/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F56634-81A1-4CA8-A1C5-03D72D45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37" y="1048515"/>
            <a:ext cx="8411749" cy="43916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97A28A-A1AD-45DF-A4BB-B3E2369659A4}"/>
              </a:ext>
            </a:extLst>
          </p:cNvPr>
          <p:cNvSpPr/>
          <p:nvPr/>
        </p:nvSpPr>
        <p:spPr>
          <a:xfrm>
            <a:off x="380015" y="245640"/>
            <a:ext cx="5281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Different Web layout</a:t>
            </a:r>
          </a:p>
        </p:txBody>
      </p:sp>
    </p:spTree>
    <p:extLst>
      <p:ext uri="{BB962C8B-B14F-4D97-AF65-F5344CB8AC3E}">
        <p14:creationId xmlns:p14="http://schemas.microsoft.com/office/powerpoint/2010/main" val="346297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1ECB5B-C156-469E-B2D8-F425C095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414951"/>
            <a:ext cx="9772304" cy="54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2DF2-158A-41FA-A984-EA7AE038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EA5C-9F1D-4565-AB8B-E73B9EC4C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260" y="1915351"/>
            <a:ext cx="10767060" cy="3708209"/>
          </a:xfrm>
        </p:spPr>
        <p:txBody>
          <a:bodyPr>
            <a:normAutofit/>
          </a:bodyPr>
          <a:lstStyle/>
          <a:p>
            <a:r>
              <a:rPr lang="en-US" dirty="0"/>
              <a:t>  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Viewport is defined area to display website independent on device screen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Identify and control viewport and its initial scale factor to override </a:t>
            </a:r>
            <a:r>
              <a:rPr lang="en-US" dirty="0" err="1"/>
              <a:t>useragent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meta tag</a:t>
            </a:r>
          </a:p>
          <a:p>
            <a:r>
              <a:rPr lang="en-US" dirty="0"/>
              <a:t>&lt;meta name="viewport" content="width=device-width,         initial-scale=1.0"&gt;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0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384C-A617-43F0-9035-8DEB8B87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5737-5495-49DF-96D0-43FBC102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6412"/>
            <a:ext cx="9936659" cy="4625788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width = device-width </a:t>
            </a:r>
          </a:p>
          <a:p>
            <a:pPr marL="0" indent="0">
              <a:buNone/>
            </a:pPr>
            <a:r>
              <a:rPr lang="en-US" dirty="0"/>
              <a:t>▻ Tells the browser to set the viewport to exact size as the available screen px </a:t>
            </a:r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initial-scale=1  zoom:1 </a:t>
            </a:r>
          </a:p>
          <a:p>
            <a:pPr marL="0" indent="0">
              <a:buNone/>
            </a:pPr>
            <a:r>
              <a:rPr lang="en-US" dirty="0"/>
              <a:t>▻ Control the zoom content of the page </a:t>
            </a:r>
          </a:p>
          <a:p>
            <a:pPr marL="0" indent="0">
              <a:buNone/>
            </a:pPr>
            <a:r>
              <a:rPr lang="en-US" dirty="0"/>
              <a:t>▻ independent on viewport width </a:t>
            </a:r>
          </a:p>
          <a:p>
            <a:pPr marL="0" indent="0">
              <a:buNone/>
            </a:pPr>
            <a:r>
              <a:rPr lang="en-US" dirty="0"/>
              <a:t>▻ Its = 1 when width = device-width </a:t>
            </a:r>
          </a:p>
          <a:p>
            <a:r>
              <a:rPr lang="en-US" dirty="0"/>
              <a:t>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minimum-scale=1 min-zoom:1 </a:t>
            </a:r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maximum-scale=2  max-zoom:2 </a:t>
            </a:r>
          </a:p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user-scalable=no  user-zoom : fixed </a:t>
            </a:r>
          </a:p>
        </p:txBody>
      </p:sp>
    </p:spTree>
    <p:extLst>
      <p:ext uri="{BB962C8B-B14F-4D97-AF65-F5344CB8AC3E}">
        <p14:creationId xmlns:p14="http://schemas.microsoft.com/office/powerpoint/2010/main" val="318387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0FB2-A5CD-49A2-A7BE-3DCAFF1E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89FC-A8E5-4F37-A7F5-6B628A12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02559"/>
            <a:ext cx="9603275" cy="34637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Responsive design </a:t>
            </a:r>
            <a:r>
              <a:rPr lang="en-US" sz="2400" dirty="0"/>
              <a:t>is where website isn’t fixed with single size, It responds to users’ device automatically 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Adaptive design </a:t>
            </a:r>
            <a:r>
              <a:rPr lang="en-US" sz="2400" dirty="0"/>
              <a:t>is where created website redesign itself as per the device size using media query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Negative space </a:t>
            </a:r>
            <a:r>
              <a:rPr lang="en-US" sz="2400" dirty="0"/>
              <a:t>is empty space between elements to it more readable </a:t>
            </a:r>
            <a:endParaRPr lang="ar-EG" sz="2400" dirty="0"/>
          </a:p>
          <a:p>
            <a:pPr marL="0" indent="0">
              <a:buNone/>
            </a:pPr>
            <a:r>
              <a:rPr lang="en-US" sz="2400" dirty="0"/>
              <a:t> padding or margins are great strategy to create it </a:t>
            </a:r>
          </a:p>
        </p:txBody>
      </p:sp>
    </p:spTree>
    <p:extLst>
      <p:ext uri="{BB962C8B-B14F-4D97-AF65-F5344CB8AC3E}">
        <p14:creationId xmlns:p14="http://schemas.microsoft.com/office/powerpoint/2010/main" val="68224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5729B-756B-485C-81AC-1E26FEF5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02" y="403642"/>
            <a:ext cx="10805596" cy="54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812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9988B86F4B742954BF552F15109D4" ma:contentTypeVersion="12" ma:contentTypeDescription="Create a new document." ma:contentTypeScope="" ma:versionID="6e7ed1194d551f969a788595e3d43f8b">
  <xsd:schema xmlns:xsd="http://www.w3.org/2001/XMLSchema" xmlns:xs="http://www.w3.org/2001/XMLSchema" xmlns:p="http://schemas.microsoft.com/office/2006/metadata/properties" xmlns:ns2="9da66f4b-945e-46ff-a899-59f40cec970d" xmlns:ns3="ab66f679-fcb7-4ea8-a535-06e86266f232" targetNamespace="http://schemas.microsoft.com/office/2006/metadata/properties" ma:root="true" ma:fieldsID="cb3532d0091ef8e05d5cd74f55b08f70" ns2:_="" ns3:_="">
    <xsd:import namespace="9da66f4b-945e-46ff-a899-59f40cec970d"/>
    <xsd:import namespace="ab66f679-fcb7-4ea8-a535-06e86266f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66f4b-945e-46ff-a899-59f40cec97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66f679-fcb7-4ea8-a535-06e86266f23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e3cbc46-6c10-4c29-8b52-e5fc40d8f6a8}" ma:internalName="TaxCatchAll" ma:showField="CatchAllData" ma:web="ab66f679-fcb7-4ea8-a535-06e86266f2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da66f4b-945e-46ff-a899-59f40cec970d">
      <Terms xmlns="http://schemas.microsoft.com/office/infopath/2007/PartnerControls"/>
    </lcf76f155ced4ddcb4097134ff3c332f>
    <TaxCatchAll xmlns="ab66f679-fcb7-4ea8-a535-06e86266f232" xsi:nil="true"/>
  </documentManagement>
</p:properties>
</file>

<file path=customXml/itemProps1.xml><?xml version="1.0" encoding="utf-8"?>
<ds:datastoreItem xmlns:ds="http://schemas.openxmlformats.org/officeDocument/2006/customXml" ds:itemID="{1F1AF1D3-8314-4127-A555-DFD2010D4894}"/>
</file>

<file path=customXml/itemProps2.xml><?xml version="1.0" encoding="utf-8"?>
<ds:datastoreItem xmlns:ds="http://schemas.openxmlformats.org/officeDocument/2006/customXml" ds:itemID="{B8AFCB52-AC0D-4F92-AD3F-BD6872338AB7}"/>
</file>

<file path=customXml/itemProps3.xml><?xml version="1.0" encoding="utf-8"?>
<ds:datastoreItem xmlns:ds="http://schemas.openxmlformats.org/officeDocument/2006/customXml" ds:itemID="{F4B77B32-F35F-4553-9E36-6B75CE4B04E2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10876</TotalTime>
  <Words>715</Words>
  <Application>Microsoft Office PowerPoint</Application>
  <PresentationFormat>Widescreen</PresentationFormat>
  <Paragraphs>152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Tahoma</vt:lpstr>
      <vt:lpstr>Trebuchet MS</vt:lpstr>
      <vt:lpstr>Wingdings 3</vt:lpstr>
      <vt:lpstr>Facet</vt:lpstr>
      <vt:lpstr>Responsive web design </vt:lpstr>
      <vt:lpstr>Meaning of RWD</vt:lpstr>
      <vt:lpstr>Responsive web design was first introduced by Ethan Marcotte in 2009</vt:lpstr>
      <vt:lpstr>PowerPoint Presentation</vt:lpstr>
      <vt:lpstr>PowerPoint Presentation</vt:lpstr>
      <vt:lpstr>Viewport</vt:lpstr>
      <vt:lpstr>Viewport properties</vt:lpstr>
      <vt:lpstr>Terminologies</vt:lpstr>
      <vt:lpstr>PowerPoint Presentation</vt:lpstr>
      <vt:lpstr>Responsive web design Fundamentals</vt:lpstr>
      <vt:lpstr>FlexBox</vt:lpstr>
      <vt:lpstr>Why flexbox</vt:lpstr>
      <vt:lpstr>Terminology</vt:lpstr>
      <vt:lpstr>Flexbox Axes  1-Main axis  2-Cross axis</vt:lpstr>
      <vt:lpstr>PowerPoint Presentation</vt:lpstr>
      <vt:lpstr>Flexbox container properties</vt:lpstr>
      <vt:lpstr>Display</vt:lpstr>
      <vt:lpstr>Flex-direction</vt:lpstr>
      <vt:lpstr>Flex-wrap</vt:lpstr>
      <vt:lpstr>Flex-flow</vt:lpstr>
      <vt:lpstr>Justify-content</vt:lpstr>
      <vt:lpstr>Align-items</vt:lpstr>
      <vt:lpstr>Align-content</vt:lpstr>
      <vt:lpstr>Gap</vt:lpstr>
      <vt:lpstr>Flex items properties</vt:lpstr>
      <vt:lpstr>Order</vt:lpstr>
      <vt:lpstr>Flex-grow</vt:lpstr>
      <vt:lpstr>Flex-Shrink</vt:lpstr>
      <vt:lpstr>Flex-Basis</vt:lpstr>
      <vt:lpstr>Flex</vt:lpstr>
      <vt:lpstr>Align-self</vt:lpstr>
      <vt:lpstr>Media Queries</vt:lpstr>
      <vt:lpstr>PowerPoint Presentation</vt:lpstr>
      <vt:lpstr>PowerPoint Presentation</vt:lpstr>
      <vt:lpstr>task3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</dc:title>
  <dc:creator>nada160917@feng.bu.edu.eg</dc:creator>
  <cp:lastModifiedBy>nada160917@feng.bu.edu.eg</cp:lastModifiedBy>
  <cp:revision>73</cp:revision>
  <dcterms:created xsi:type="dcterms:W3CDTF">2022-12-17T01:01:24Z</dcterms:created>
  <dcterms:modified xsi:type="dcterms:W3CDTF">2023-04-27T09:34:36Z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0x0101006119988B86F4B742954BF552F15109D4</vt:lpwstr>
  </property>
</Properties>
</file>