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6D852"/>
    <a:srgbClr val="D21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9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2/23/2023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385828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2/23/2023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2/23/2023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2/23/2023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2/23/2023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2/23/2023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2/23/2023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13"/>
          <a:stretch/>
        </p:blipFill>
        <p:spPr>
          <a:xfrm>
            <a:off x="8000197" y="0"/>
            <a:ext cx="1603387" cy="1143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99"/>
          <a:stretch/>
        </p:blipFill>
        <p:spPr>
          <a:xfrm>
            <a:off x="8609012" y="6092866"/>
            <a:ext cx="993734" cy="76513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2/23/2023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1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342900" indent="-3429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568" y="90616"/>
            <a:ext cx="4308389" cy="2174790"/>
          </a:xfrm>
        </p:spPr>
        <p:txBody>
          <a:bodyPr/>
          <a:lstStyle/>
          <a:p>
            <a:r>
              <a:rPr lang="en-GB" dirty="0" smtClean="0"/>
              <a:t>Project Diagram</a:t>
            </a:r>
            <a:endParaRPr lang="ar-E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904" y="2108886"/>
            <a:ext cx="387178" cy="4423719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Bl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inking</a:t>
            </a:r>
            <a:r>
              <a:rPr lang="en-GB" dirty="0" smtClean="0"/>
              <a:t> 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led</a:t>
            </a:r>
            <a:endParaRPr lang="ar-EG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041558" y="4959179"/>
            <a:ext cx="2669060" cy="182056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GB" dirty="0" smtClean="0"/>
              <a:t>Controller:</a:t>
            </a:r>
          </a:p>
          <a:p>
            <a:pPr algn="ctr"/>
            <a:r>
              <a:rPr lang="en-GB" dirty="0" smtClean="0"/>
              <a:t>Tm4c123gh6pm</a:t>
            </a:r>
            <a:endParaRPr lang="ar-EG" dirty="0"/>
          </a:p>
        </p:txBody>
      </p:sp>
      <p:sp>
        <p:nvSpPr>
          <p:cNvPr id="5" name="Oval 4"/>
          <p:cNvSpPr/>
          <p:nvPr/>
        </p:nvSpPr>
        <p:spPr>
          <a:xfrm>
            <a:off x="10478530" y="5148649"/>
            <a:ext cx="1622854" cy="1573427"/>
          </a:xfrm>
          <a:prstGeom prst="ellipse">
            <a:avLst/>
          </a:prstGeom>
          <a:solidFill>
            <a:srgbClr val="16D852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GB" dirty="0" smtClean="0"/>
              <a:t>Green</a:t>
            </a:r>
          </a:p>
          <a:p>
            <a:pPr algn="ctr"/>
            <a:r>
              <a:rPr lang="en-GB" dirty="0" smtClean="0"/>
              <a:t>Button</a:t>
            </a:r>
            <a:endParaRPr lang="ar-EG" dirty="0"/>
          </a:p>
        </p:txBody>
      </p:sp>
      <p:sp>
        <p:nvSpPr>
          <p:cNvPr id="9" name="Oval 8"/>
          <p:cNvSpPr/>
          <p:nvPr/>
        </p:nvSpPr>
        <p:spPr>
          <a:xfrm>
            <a:off x="1050324" y="5148648"/>
            <a:ext cx="1622854" cy="1573427"/>
          </a:xfrm>
          <a:prstGeom prst="ellipse">
            <a:avLst/>
          </a:prstGeom>
          <a:solidFill>
            <a:srgbClr val="D21400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GB" dirty="0" smtClean="0"/>
              <a:t>Red</a:t>
            </a:r>
          </a:p>
          <a:p>
            <a:pPr algn="ctr"/>
            <a:r>
              <a:rPr lang="en-GB" dirty="0" smtClean="0"/>
              <a:t>Button</a:t>
            </a:r>
            <a:endParaRPr lang="ar-EG" dirty="0"/>
          </a:p>
        </p:txBody>
      </p:sp>
      <p:sp>
        <p:nvSpPr>
          <p:cNvPr id="10" name="Left Arrow 9"/>
          <p:cNvSpPr/>
          <p:nvPr/>
        </p:nvSpPr>
        <p:spPr>
          <a:xfrm>
            <a:off x="7710618" y="5547152"/>
            <a:ext cx="2710247" cy="776417"/>
          </a:xfrm>
          <a:prstGeom prst="leftArrow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GB" dirty="0" smtClean="0"/>
              <a:t>Number of clicks</a:t>
            </a:r>
            <a:endParaRPr lang="ar-EG" dirty="0"/>
          </a:p>
        </p:txBody>
      </p:sp>
      <p:sp>
        <p:nvSpPr>
          <p:cNvPr id="11" name="Right Arrow 10"/>
          <p:cNvSpPr/>
          <p:nvPr/>
        </p:nvSpPr>
        <p:spPr>
          <a:xfrm>
            <a:off x="2745260" y="5503904"/>
            <a:ext cx="2267466" cy="819665"/>
          </a:xfrm>
          <a:prstGeom prst="rightArrow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GB" dirty="0" smtClean="0"/>
              <a:t>Number of clicks</a:t>
            </a:r>
            <a:endParaRPr lang="ar-EG" dirty="0"/>
          </a:p>
        </p:txBody>
      </p:sp>
      <p:sp>
        <p:nvSpPr>
          <p:cNvPr id="12" name="Flowchart: Terminator 11"/>
          <p:cNvSpPr/>
          <p:nvPr/>
        </p:nvSpPr>
        <p:spPr>
          <a:xfrm>
            <a:off x="8171935" y="4959179"/>
            <a:ext cx="2108887" cy="650789"/>
          </a:xfrm>
          <a:prstGeom prst="flowChartTerminator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GB" dirty="0" smtClean="0"/>
              <a:t>Determine on time</a:t>
            </a:r>
            <a:endParaRPr lang="ar-EG" dirty="0"/>
          </a:p>
        </p:txBody>
      </p:sp>
      <p:sp>
        <p:nvSpPr>
          <p:cNvPr id="13" name="Flowchart: Terminator 12"/>
          <p:cNvSpPr/>
          <p:nvPr/>
        </p:nvSpPr>
        <p:spPr>
          <a:xfrm>
            <a:off x="2547552" y="4959179"/>
            <a:ext cx="2108887" cy="650789"/>
          </a:xfrm>
          <a:prstGeom prst="flowChartTerminator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GB" dirty="0" smtClean="0"/>
              <a:t>Determine off time</a:t>
            </a:r>
            <a:endParaRPr lang="ar-EG" dirty="0"/>
          </a:p>
        </p:txBody>
      </p:sp>
      <p:sp>
        <p:nvSpPr>
          <p:cNvPr id="14" name="Bevel 13"/>
          <p:cNvSpPr/>
          <p:nvPr/>
        </p:nvSpPr>
        <p:spPr>
          <a:xfrm>
            <a:off x="5642919" y="1153298"/>
            <a:ext cx="1466336" cy="1112108"/>
          </a:xfrm>
          <a:prstGeom prst="bevel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GB" dirty="0" smtClean="0"/>
              <a:t>Led</a:t>
            </a:r>
            <a:endParaRPr lang="ar-EG" dirty="0"/>
          </a:p>
        </p:txBody>
      </p:sp>
      <p:sp>
        <p:nvSpPr>
          <p:cNvPr id="15" name="Up Arrow 14"/>
          <p:cNvSpPr/>
          <p:nvPr/>
        </p:nvSpPr>
        <p:spPr>
          <a:xfrm>
            <a:off x="6046574" y="2306595"/>
            <a:ext cx="659027" cy="2611395"/>
          </a:xfrm>
          <a:prstGeom prst="upArrow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930091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28</TotalTime>
  <Words>25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Century Gothic</vt:lpstr>
      <vt:lpstr>Times New Roman</vt:lpstr>
      <vt:lpstr>Wingdings 3</vt:lpstr>
      <vt:lpstr>Ion</vt:lpstr>
      <vt:lpstr>Project Diagram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Diagram</dc:title>
  <dc:creator>Nader</dc:creator>
  <cp:lastModifiedBy>Nader</cp:lastModifiedBy>
  <cp:revision>4</cp:revision>
  <dcterms:created xsi:type="dcterms:W3CDTF">2023-02-22T23:59:21Z</dcterms:created>
  <dcterms:modified xsi:type="dcterms:W3CDTF">2023-02-23T00:28:01Z</dcterms:modified>
</cp:coreProperties>
</file>