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ginner's Guide To C Programming Language | by Aman Khan | Medium">
            <a:extLst>
              <a:ext uri="{FF2B5EF4-FFF2-40B4-BE49-F238E27FC236}">
                <a16:creationId xmlns:a16="http://schemas.microsoft.com/office/drawing/2014/main" id="{1E240935-46A4-DE12-95FF-A327DF6D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79" y="387077"/>
            <a:ext cx="6036641" cy="31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3886C-4827-274B-4878-DEA5E83A1A95}"/>
              </a:ext>
            </a:extLst>
          </p:cNvPr>
          <p:cNvSpPr txBox="1"/>
          <p:nvPr/>
        </p:nvSpPr>
        <p:spPr>
          <a:xfrm>
            <a:off x="2459420" y="3888828"/>
            <a:ext cx="7651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Secure Programming Guidelines for the C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EF221-53F5-7905-E1BE-7642281207EC}"/>
              </a:ext>
            </a:extLst>
          </p:cNvPr>
          <p:cNvSpPr txBox="1"/>
          <p:nvPr/>
        </p:nvSpPr>
        <p:spPr>
          <a:xfrm>
            <a:off x="10489324" y="6169573"/>
            <a:ext cx="143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 Nader Khaled</a:t>
            </a:r>
          </a:p>
        </p:txBody>
      </p:sp>
    </p:spTree>
    <p:extLst>
      <p:ext uri="{BB962C8B-B14F-4D97-AF65-F5344CB8AC3E}">
        <p14:creationId xmlns:p14="http://schemas.microsoft.com/office/powerpoint/2010/main" val="243510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0 Thank You Memes You Need To Send To Your Friends ASAP #sayingimages  #thankyoumemes #memes | Thank you memes, Funny thank you, You meme">
            <a:extLst>
              <a:ext uri="{FF2B5EF4-FFF2-40B4-BE49-F238E27FC236}">
                <a16:creationId xmlns:a16="http://schemas.microsoft.com/office/drawing/2014/main" id="{E9B7A6B9-F55A-5B96-1650-4D65C7F2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8477" y="1103321"/>
            <a:ext cx="6898667" cy="46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0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F97D63-66E0-4E5F-92BB-D603EA61C130}"/>
              </a:ext>
            </a:extLst>
          </p:cNvPr>
          <p:cNvSpPr/>
          <p:nvPr/>
        </p:nvSpPr>
        <p:spPr>
          <a:xfrm>
            <a:off x="643192" y="609600"/>
            <a:ext cx="3643674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Input Validation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C58C14-69A3-B37D-121C-472D43A99E99}"/>
              </a:ext>
            </a:extLst>
          </p:cNvPr>
          <p:cNvSpPr/>
          <p:nvPr/>
        </p:nvSpPr>
        <p:spPr>
          <a:xfrm>
            <a:off x="643192" y="2666999"/>
            <a:ext cx="3643674" cy="3216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Input validation prevents invalid or malicious data from being processed, reducing vulnerabilities like buffer overflows or injection attacks.</a:t>
            </a: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2C9A191-97D8-C2E0-EA97-7ACEF0DCB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02"/>
          <a:stretch/>
        </p:blipFill>
        <p:spPr>
          <a:xfrm>
            <a:off x="4630994" y="645106"/>
            <a:ext cx="6917814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6784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F97D63-66E0-4E5F-92BB-D603EA61C130}"/>
              </a:ext>
            </a:extLst>
          </p:cNvPr>
          <p:cNvSpPr/>
          <p:nvPr/>
        </p:nvSpPr>
        <p:spPr>
          <a:xfrm>
            <a:off x="643192" y="609600"/>
            <a:ext cx="3643674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Use safe function</a:t>
            </a:r>
            <a:endParaRPr lang="en-US" sz="2800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C58C14-69A3-B37D-121C-472D43A99E99}"/>
              </a:ext>
            </a:extLst>
          </p:cNvPr>
          <p:cNvSpPr/>
          <p:nvPr/>
        </p:nvSpPr>
        <p:spPr>
          <a:xfrm>
            <a:off x="643192" y="2666999"/>
            <a:ext cx="3643674" cy="3216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Using functions like strncpy instead of strcpy helps avoid buffer overflows by specifying the maximum number of characters to copy.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A4636A-EA2C-29A2-7101-9891126B9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885653"/>
            <a:ext cx="6916633" cy="276665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9865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F97D63-66E0-4E5F-92BB-D603EA61C130}"/>
              </a:ext>
            </a:extLst>
          </p:cNvPr>
          <p:cNvSpPr/>
          <p:nvPr/>
        </p:nvSpPr>
        <p:spPr>
          <a:xfrm>
            <a:off x="6420465" y="609600"/>
            <a:ext cx="5122606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Avoid Buffer Overflows</a:t>
            </a:r>
            <a:endParaRPr lang="en-US" sz="3200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C58C14-69A3-B37D-121C-472D43A99E99}"/>
              </a:ext>
            </a:extLst>
          </p:cNvPr>
          <p:cNvSpPr/>
          <p:nvPr/>
        </p:nvSpPr>
        <p:spPr>
          <a:xfrm>
            <a:off x="6420465" y="2666999"/>
            <a:ext cx="5122606" cy="3216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Avoiding buffer overflows protects against potential memory corruption and arbitrary code execution.</a:t>
            </a:r>
          </a:p>
        </p:txBody>
      </p:sp>
      <p:pic>
        <p:nvPicPr>
          <p:cNvPr id="3" name="Picture 2" descr="A computer screen with text&#10;&#10;Description automatically generated">
            <a:extLst>
              <a:ext uri="{FF2B5EF4-FFF2-40B4-BE49-F238E27FC236}">
                <a16:creationId xmlns:a16="http://schemas.microsoft.com/office/drawing/2014/main" id="{52DA3E5F-994F-783B-9F1D-942C19437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974218"/>
            <a:ext cx="5451627" cy="258952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5069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F97D63-66E0-4E5F-92BB-D603EA61C130}"/>
              </a:ext>
            </a:extLst>
          </p:cNvPr>
          <p:cNvSpPr/>
          <p:nvPr/>
        </p:nvSpPr>
        <p:spPr>
          <a:xfrm>
            <a:off x="6494038" y="1240221"/>
            <a:ext cx="5122606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/>
                <a:latin typeface=".SF NS"/>
              </a:rPr>
              <a:t>Check Return Values</a:t>
            </a:r>
            <a:endParaRPr lang="en-US" sz="3200" dirty="0">
              <a:solidFill>
                <a:schemeClr val="tx1"/>
              </a:solidFill>
              <a:effectLst/>
              <a:latin typeface=".SF N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C58C14-69A3-B37D-121C-472D43A99E99}"/>
              </a:ext>
            </a:extLst>
          </p:cNvPr>
          <p:cNvSpPr/>
          <p:nvPr/>
        </p:nvSpPr>
        <p:spPr>
          <a:xfrm>
            <a:off x="6494038" y="3429000"/>
            <a:ext cx="5122606" cy="1600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.SF NS"/>
              </a:rPr>
              <a:t>Checking return values ensures proper error handling and resource management.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E80202-674E-159A-4509-73AFD7A5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7" y="2076450"/>
            <a:ext cx="6121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5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F97D63-66E0-4E5F-92BB-D603EA61C130}"/>
              </a:ext>
            </a:extLst>
          </p:cNvPr>
          <p:cNvSpPr/>
          <p:nvPr/>
        </p:nvSpPr>
        <p:spPr>
          <a:xfrm>
            <a:off x="6735098" y="609600"/>
            <a:ext cx="4798142" cy="3642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Avoid Race Conditions</a:t>
            </a:r>
            <a:endParaRPr lang="en-US" sz="48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C58C14-69A3-B37D-121C-472D43A99E99}"/>
              </a:ext>
            </a:extLst>
          </p:cNvPr>
          <p:cNvSpPr/>
          <p:nvPr/>
        </p:nvSpPr>
        <p:spPr>
          <a:xfrm>
            <a:off x="6735098" y="4365523"/>
            <a:ext cx="4798140" cy="17930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latin typeface=".SF NS"/>
              </a:rPr>
              <a:t>Proper synchronization prevents race conditions, ensuring consistent and predictable behavior in multi-threaded programs.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59F61-99FB-9EA8-1964-ADFF3653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534365"/>
            <a:ext cx="5462001" cy="379609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6559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F97D63-66E0-4E5F-92BB-D603EA61C130}"/>
              </a:ext>
            </a:extLst>
          </p:cNvPr>
          <p:cNvSpPr/>
          <p:nvPr/>
        </p:nvSpPr>
        <p:spPr>
          <a:xfrm>
            <a:off x="6420465" y="609600"/>
            <a:ext cx="5122606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Free Allocated Memory</a:t>
            </a:r>
            <a:endParaRPr lang="en-US" sz="3200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C58C14-69A3-B37D-121C-472D43A99E99}"/>
              </a:ext>
            </a:extLst>
          </p:cNvPr>
          <p:cNvSpPr/>
          <p:nvPr/>
        </p:nvSpPr>
        <p:spPr>
          <a:xfrm>
            <a:off x="6420465" y="2666999"/>
            <a:ext cx="5122606" cy="25077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Freeing allocated memory prevents memory leaks, ensuring efficient use of resources and preventing exhaustion.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5ACF0-3F4C-31F0-D7B8-9D1F1A70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2015105"/>
            <a:ext cx="5451627" cy="250774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7094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F97D63-66E0-4E5F-92BB-D603EA61C130}"/>
              </a:ext>
            </a:extLst>
          </p:cNvPr>
          <p:cNvSpPr/>
          <p:nvPr/>
        </p:nvSpPr>
        <p:spPr>
          <a:xfrm>
            <a:off x="6420465" y="980303"/>
            <a:ext cx="5122606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Avoid Using Deprecated Functions</a:t>
            </a:r>
            <a:endParaRPr lang="en-US" sz="3200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C58C14-69A3-B37D-121C-472D43A99E99}"/>
              </a:ext>
            </a:extLst>
          </p:cNvPr>
          <p:cNvSpPr/>
          <p:nvPr/>
        </p:nvSpPr>
        <p:spPr>
          <a:xfrm>
            <a:off x="6420465" y="3027012"/>
            <a:ext cx="5122606" cy="2337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Using updated and supported functions ensures that the code benefits from the latest security fixes and improvements.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773C44-1233-7712-8436-7AA7CF57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2342203"/>
            <a:ext cx="5451627" cy="185355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7929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F97D63-66E0-4E5F-92BB-D603EA61C130}"/>
              </a:ext>
            </a:extLst>
          </p:cNvPr>
          <p:cNvSpPr/>
          <p:nvPr/>
        </p:nvSpPr>
        <p:spPr>
          <a:xfrm>
            <a:off x="6420465" y="1029729"/>
            <a:ext cx="5122606" cy="190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Use Secure Random Number Generation</a:t>
            </a:r>
            <a:endParaRPr lang="en-US" sz="3200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C58C14-69A3-B37D-121C-472D43A99E99}"/>
              </a:ext>
            </a:extLst>
          </p:cNvPr>
          <p:cNvSpPr/>
          <p:nvPr/>
        </p:nvSpPr>
        <p:spPr>
          <a:xfrm>
            <a:off x="6420465" y="3062415"/>
            <a:ext cx="5122606" cy="19625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Secure random number generation is crucial for applications that require high levels of unpredictability, such as cryptographic applications.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7CB60-0091-3A29-0E8F-52A3658A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2287687"/>
            <a:ext cx="5451627" cy="196258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8033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</TotalTime>
  <Words>171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.SF NS</vt:lpstr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Nader Khaled Mohieldin Amin Elarnaouty</dc:creator>
  <cp:lastModifiedBy>Nader Khaled Mohieldin Amin Elarnaouty</cp:lastModifiedBy>
  <cp:revision>1</cp:revision>
  <dcterms:created xsi:type="dcterms:W3CDTF">2024-05-31T20:29:29Z</dcterms:created>
  <dcterms:modified xsi:type="dcterms:W3CDTF">2024-05-31T20:57:20Z</dcterms:modified>
</cp:coreProperties>
</file>