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9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1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66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7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7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6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7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72199606-032E-859E-7A55-7EBDDF8C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7233" b="21631"/>
          <a:stretch/>
        </p:blipFill>
        <p:spPr>
          <a:xfrm>
            <a:off x="8966" y="-8467"/>
            <a:ext cx="12191999" cy="6857990"/>
          </a:xfrm>
          <a:prstGeom prst="rect">
            <a:avLst/>
          </a:prstGeom>
        </p:spPr>
      </p:pic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883EF4-C1A8-2C8F-BDB6-8945E04B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01" y="563069"/>
            <a:ext cx="6924340" cy="1092928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Elise</a:t>
            </a:r>
            <a:r>
              <a:rPr lang="nl-NL" dirty="0"/>
              <a:t> Broeckhuijsen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9385D7-A6B1-3C48-A171-B11EE559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2685724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18 jaar </a:t>
            </a:r>
          </a:p>
          <a:p>
            <a:pPr algn="l"/>
            <a:r>
              <a:rPr lang="nl-NL" dirty="0"/>
              <a:t>Woonplaats :Brunssum</a:t>
            </a:r>
          </a:p>
          <a:p>
            <a:pPr algn="l"/>
            <a:r>
              <a:rPr lang="nl-NL" dirty="0"/>
              <a:t>Hobby’s: Gamen en fitnessen</a:t>
            </a:r>
          </a:p>
          <a:p>
            <a:pPr algn="l"/>
            <a:r>
              <a:rPr lang="nl-NL" dirty="0"/>
              <a:t>Favoriete kleur: </a:t>
            </a: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Groen</a:t>
            </a:r>
          </a:p>
          <a:p>
            <a:endParaRPr lang="nl-NL" dirty="0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Afbeelding 43">
            <a:extLst>
              <a:ext uri="{FF2B5EF4-FFF2-40B4-BE49-F238E27FC236}">
                <a16:creationId xmlns:a16="http://schemas.microsoft.com/office/drawing/2014/main" id="{36D73449-C758-A223-977E-5E28BF1A1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69"/>
          <a:stretch/>
        </p:blipFill>
        <p:spPr>
          <a:xfrm>
            <a:off x="4830414" y="1862239"/>
            <a:ext cx="2756163" cy="194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54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70366-8E1E-7603-9612-D45F0058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792" y="4128020"/>
            <a:ext cx="3737268" cy="1320800"/>
          </a:xfrm>
        </p:spPr>
        <p:txBody>
          <a:bodyPr>
            <a:normAutofit/>
          </a:bodyPr>
          <a:lstStyle/>
          <a:p>
            <a:r>
              <a:rPr lang="nl-NL" u="sng" dirty="0">
                <a:solidFill>
                  <a:schemeClr val="tx1"/>
                </a:solidFill>
              </a:rPr>
              <a:t>Elise</a:t>
            </a:r>
            <a:r>
              <a:rPr lang="nl-NL" u="sng" dirty="0"/>
              <a:t> en haar zus</a:t>
            </a:r>
          </a:p>
        </p:txBody>
      </p:sp>
      <p:pic>
        <p:nvPicPr>
          <p:cNvPr id="6" name="Tijdelijke aanduiding voor inhoud 5" descr="Afbeelding met persoon, staand, poseren, gekleed&#10;&#10;Automatisch gegenereerde beschrijving">
            <a:extLst>
              <a:ext uri="{FF2B5EF4-FFF2-40B4-BE49-F238E27FC236}">
                <a16:creationId xmlns:a16="http://schemas.microsoft.com/office/drawing/2014/main" id="{EE23B8FB-8111-C303-8524-39B60E2AE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8" b="14315"/>
          <a:stretch/>
        </p:blipFill>
        <p:spPr>
          <a:xfrm>
            <a:off x="761601" y="2926661"/>
            <a:ext cx="2468526" cy="3325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Afbeelding 8" descr="Afbeelding met tekst, gras, persoon, buiten&#10;&#10;Automatisch gegenereerde beschrijving">
            <a:extLst>
              <a:ext uri="{FF2B5EF4-FFF2-40B4-BE49-F238E27FC236}">
                <a16:creationId xmlns:a16="http://schemas.microsoft.com/office/drawing/2014/main" id="{4ECED780-0DBB-3E4B-649F-622DA72002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568" r="993" b="32158"/>
          <a:stretch/>
        </p:blipFill>
        <p:spPr>
          <a:xfrm>
            <a:off x="3575851" y="955041"/>
            <a:ext cx="4922209" cy="2337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77F56C1-25A4-E01B-82E8-78A2E4361D81}"/>
              </a:ext>
            </a:extLst>
          </p:cNvPr>
          <p:cNvSpPr txBox="1"/>
          <p:nvPr/>
        </p:nvSpPr>
        <p:spPr>
          <a:xfrm>
            <a:off x="1826004" y="239767"/>
            <a:ext cx="315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Elise</a:t>
            </a:r>
            <a:r>
              <a:rPr lang="nl-NL" sz="3600" u="sng" dirty="0"/>
              <a:t> en haar familie</a:t>
            </a:r>
          </a:p>
        </p:txBody>
      </p:sp>
    </p:spTree>
    <p:extLst>
      <p:ext uri="{BB962C8B-B14F-4D97-AF65-F5344CB8AC3E}">
        <p14:creationId xmlns:p14="http://schemas.microsoft.com/office/powerpoint/2010/main" val="4290546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24</Words>
  <Application>Microsoft Office PowerPoint</Application>
  <PresentationFormat>Breedbeeld</PresentationFormat>
  <Paragraphs>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Elise Broeckhuijsen</vt:lpstr>
      <vt:lpstr>Elise en haar zus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Elise Broeckhuijsen</dc:title>
  <dc:creator>Nader El Bannouri</dc:creator>
  <cp:lastModifiedBy>Nader El Bannouri</cp:lastModifiedBy>
  <cp:revision>1</cp:revision>
  <dcterms:created xsi:type="dcterms:W3CDTF">2022-09-19T08:50:44Z</dcterms:created>
  <dcterms:modified xsi:type="dcterms:W3CDTF">2022-09-19T12:20:04Z</dcterms:modified>
</cp:coreProperties>
</file>