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55" r:id="rId6"/>
    <p:sldId id="354" r:id="rId7"/>
    <p:sldId id="353" r:id="rId8"/>
    <p:sldId id="283" r:id="rId9"/>
    <p:sldId id="351" r:id="rId10"/>
    <p:sldId id="356" r:id="rId11"/>
    <p:sldId id="35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053B59-8ED2-441F-93B7-B3AA3F88F5B7}" type="datetime1">
              <a:rPr lang="en-GB" smtClean="0"/>
              <a:t>21/06/2024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20F6-ADC4-4852-80CE-BF89F4F41C83}" type="datetime1">
              <a:rPr lang="en-GB" smtClean="0"/>
              <a:pPr/>
              <a:t>21/06/2024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en-GB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6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1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5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1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6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-in-dept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-in-depth-store.com/profile/nadoormohamed30/profi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7.jpe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467" y="2110811"/>
            <a:ext cx="9103066" cy="2515882"/>
          </a:xfrm>
        </p:spPr>
        <p:txBody>
          <a:bodyPr rtlCol="0">
            <a:noAutofit/>
          </a:bodyPr>
          <a:lstStyle/>
          <a:p>
            <a:pPr rtl="0"/>
            <a:r>
              <a:rPr lang="en-GB" sz="2000" dirty="0"/>
              <a:t>Mastering Embedded System Online Diploma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>
                <a:hlinkClick r:id="rId3"/>
              </a:rPr>
              <a:t>www.learn-in-depth.com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First Term (Final Project 1 )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Eng. Nader Mohamed Nader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My Profile :</a:t>
            </a:r>
            <a:r>
              <a:rPr lang="en-GB" sz="2000" dirty="0">
                <a:hlinkClick r:id="rId4"/>
              </a:rPr>
              <a:t> Nader Mohamed | Profile (learn-in-depth-store.com)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8" y="777575"/>
            <a:ext cx="7247517" cy="2401539"/>
          </a:xfrm>
        </p:spPr>
        <p:txBody>
          <a:bodyPr rtlCol="0">
            <a:noAutofit/>
          </a:bodyPr>
          <a:lstStyle/>
          <a:p>
            <a:pPr rtl="0"/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Title: Pressure detector 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Client Requirement: A pressure sensor and an alarm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 pressure controller system for cabin safety.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Alert crew members when cabin pressure exceeds a safe threshold.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t>2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B1FB1-B241-DCE6-5C8D-67718CA8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2" y="3490426"/>
            <a:ext cx="3609173" cy="2865924"/>
          </a:xfrm>
          <a:prstGeom prst="rect">
            <a:avLst/>
          </a:prstGeom>
        </p:spPr>
      </p:pic>
      <p:pic>
        <p:nvPicPr>
          <p:cNvPr id="1026" name="Picture 2" descr="Plane PNGs for Free Download">
            <a:extLst>
              <a:ext uri="{FF2B5EF4-FFF2-40B4-BE49-F238E27FC236}">
                <a16:creationId xmlns:a16="http://schemas.microsoft.com/office/drawing/2014/main" id="{5842D8CC-29F3-52BA-3486-3B73ABF2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753" y="3846733"/>
            <a:ext cx="6254496" cy="25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9" y="1356559"/>
            <a:ext cx="6531636" cy="4144882"/>
          </a:xfrm>
        </p:spPr>
        <p:txBody>
          <a:bodyPr rtlCol="0">
            <a:noAutofit/>
          </a:bodyPr>
          <a:lstStyle/>
          <a:p>
            <a:r>
              <a:rPr lang="en-GB" sz="2400" b="1" dirty="0"/>
              <a:t>System Specification</a:t>
            </a:r>
            <a:br>
              <a:rPr lang="en-GB" sz="2400" b="1" dirty="0"/>
            </a:br>
            <a:br>
              <a:rPr lang="en-GB" sz="2400" dirty="0"/>
            </a:br>
            <a:r>
              <a:rPr lang="en-GB" sz="2000" dirty="0"/>
              <a:t>Pressure Threshold: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Alarm triggers when pressure exceeds </a:t>
            </a:r>
            <a:r>
              <a:rPr lang="en-GB" sz="2000" b="1" dirty="0"/>
              <a:t>20 bars.</a:t>
            </a:r>
            <a:br>
              <a:rPr lang="en-GB" sz="2000" b="1" dirty="0"/>
            </a:br>
            <a:br>
              <a:rPr lang="en-GB" sz="2000" dirty="0"/>
            </a:br>
            <a:r>
              <a:rPr lang="en-GB" sz="2000" dirty="0"/>
              <a:t>Alarm Duration: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Alarm sounds for </a:t>
            </a:r>
            <a:r>
              <a:rPr lang="en-GB" sz="2000" b="1" dirty="0"/>
              <a:t>60 seconds</a:t>
            </a:r>
            <a:r>
              <a:rPr lang="en-GB" sz="2000" dirty="0"/>
              <a:t> upon activation.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6600" b="1" dirty="0"/>
              <a:t>UML </a:t>
            </a:r>
          </a:p>
        </p:txBody>
      </p:sp>
      <p:pic>
        <p:nvPicPr>
          <p:cNvPr id="7" name="Picture 6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8ECA95C7-4978-2AE8-3783-2E5FAF44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83" y="1539187"/>
            <a:ext cx="8306511" cy="3779626"/>
          </a:xfrm>
          <a:prstGeom prst="rect">
            <a:avLst/>
          </a:prstGeom>
          <a:ln>
            <a:solidFill>
              <a:srgbClr val="E9E9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/>
              <a:t>Blocks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 descr="A close-up of a blue background&#10;&#10;Description automatically generated">
            <a:extLst>
              <a:ext uri="{FF2B5EF4-FFF2-40B4-BE49-F238E27FC236}">
                <a16:creationId xmlns:a16="http://schemas.microsoft.com/office/drawing/2014/main" id="{053010C2-B44C-2F0E-8684-B2B363EC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" y="2244078"/>
            <a:ext cx="11194473" cy="3444053"/>
          </a:xfrm>
          <a:prstGeom prst="rect">
            <a:avLst/>
          </a:prstGeom>
          <a:ln>
            <a:solidFill>
              <a:srgbClr val="E9E9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/>
              <a:t>Main technique and Sequence diagram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Content Placeholder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E911BF3-AA17-F530-593B-2856421BA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710" y="2290371"/>
            <a:ext cx="4984873" cy="4018989"/>
          </a:xfrm>
          <a:ln>
            <a:solidFill>
              <a:srgbClr val="E9E9E9"/>
            </a:solidFill>
          </a:ln>
        </p:spPr>
      </p:pic>
      <p:pic>
        <p:nvPicPr>
          <p:cNvPr id="12" name="Picture 11" descr="A white background with black lines">
            <a:extLst>
              <a:ext uri="{FF2B5EF4-FFF2-40B4-BE49-F238E27FC236}">
                <a16:creationId xmlns:a16="http://schemas.microsoft.com/office/drawing/2014/main" id="{5DCEF1E9-9E37-5736-DE6B-5EA1ADBD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012" y="2290372"/>
            <a:ext cx="5761175" cy="3870284"/>
          </a:xfrm>
          <a:prstGeom prst="rect">
            <a:avLst/>
          </a:prstGeom>
          <a:ln>
            <a:solidFill>
              <a:srgbClr val="E9E9E9"/>
            </a:solidFill>
          </a:ln>
        </p:spPr>
      </p:pic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/>
              <a:t>Sequence diagram and Case diagram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7" name="Content Placeholder 6" descr="A diagram of a machine&#10;&#10;Description automatically generated">
            <a:extLst>
              <a:ext uri="{FF2B5EF4-FFF2-40B4-BE49-F238E27FC236}">
                <a16:creationId xmlns:a16="http://schemas.microsoft.com/office/drawing/2014/main" id="{197FE65A-EE9B-9F0E-A56B-2A37B1864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601" y="2478088"/>
            <a:ext cx="3211145" cy="3694112"/>
          </a:xfr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1BA9B449-2D7D-131A-524C-F7344951C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17" y="2861154"/>
            <a:ext cx="8001659" cy="30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DC9-A87A-9520-F046-0CEB7B17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files and Tools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C79F-62D1-CE2C-FBE0-370E16A6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GB" noProof="0" smtClean="0"/>
              <a:t>8</a:t>
            </a:fld>
            <a:endParaRPr lang="en-GB" noProof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39FF6A2-F14B-D90F-7515-0C5FB161F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09378"/>
              </p:ext>
            </p:extLst>
          </p:nvPr>
        </p:nvGraphicFramePr>
        <p:xfrm>
          <a:off x="778885" y="2356358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38061" imgH="514350" progId="Package">
                  <p:embed/>
                </p:oleObj>
              </mc:Choice>
              <mc:Fallback>
                <p:oleObj name="Packager Shell Object" showAsIcon="1" r:id="rId2" imgW="438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8885" y="2356358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26D474F-586E-C9C9-E69F-F2C15161F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674120"/>
              </p:ext>
            </p:extLst>
          </p:nvPr>
        </p:nvGraphicFramePr>
        <p:xfrm>
          <a:off x="4808249" y="2426713"/>
          <a:ext cx="552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52361" imgH="514350" progId="Package">
                  <p:embed/>
                </p:oleObj>
              </mc:Choice>
              <mc:Fallback>
                <p:oleObj name="Packager Shell Object" showAsIcon="1" r:id="rId4" imgW="5523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8249" y="2426713"/>
                        <a:ext cx="5524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20A495E-6B79-A0FA-D678-6905229BB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925849"/>
              </p:ext>
            </p:extLst>
          </p:nvPr>
        </p:nvGraphicFramePr>
        <p:xfrm>
          <a:off x="2637816" y="2426713"/>
          <a:ext cx="476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476339" imgH="514350" progId="Package">
                  <p:embed/>
                </p:oleObj>
              </mc:Choice>
              <mc:Fallback>
                <p:oleObj name="Packager Shell Object" showAsIcon="1" r:id="rId6" imgW="476339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7816" y="2426713"/>
                        <a:ext cx="4762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CFF8A1F-36A4-0438-D7D3-ABDF68D09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65629"/>
              </p:ext>
            </p:extLst>
          </p:nvPr>
        </p:nvGraphicFramePr>
        <p:xfrm>
          <a:off x="3617143" y="2426713"/>
          <a:ext cx="485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485908" imgH="514350" progId="Package">
                  <p:embed/>
                </p:oleObj>
              </mc:Choice>
              <mc:Fallback>
                <p:oleObj name="Packager Shell Object" showAsIcon="1" r:id="rId8" imgW="48590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7143" y="2426713"/>
                        <a:ext cx="4857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33AC87F-A025-67C6-27C6-877347553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159504"/>
              </p:ext>
            </p:extLst>
          </p:nvPr>
        </p:nvGraphicFramePr>
        <p:xfrm>
          <a:off x="5771007" y="2426713"/>
          <a:ext cx="857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857516" imgH="514350" progId="Package">
                  <p:embed/>
                </p:oleObj>
              </mc:Choice>
              <mc:Fallback>
                <p:oleObj name="Packager Shell Object" showAsIcon="1" r:id="rId10" imgW="857516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71007" y="2426713"/>
                        <a:ext cx="8572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8F620EC-B28B-0697-BA0E-2183F36DF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25620"/>
              </p:ext>
            </p:extLst>
          </p:nvPr>
        </p:nvGraphicFramePr>
        <p:xfrm>
          <a:off x="1653437" y="2356358"/>
          <a:ext cx="542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542792" imgH="514350" progId="Package">
                  <p:embed/>
                </p:oleObj>
              </mc:Choice>
              <mc:Fallback>
                <p:oleObj name="Packager Shell Object" showAsIcon="1" r:id="rId12" imgW="542792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53437" y="2356358"/>
                        <a:ext cx="542925" cy="514350"/>
                      </a:xfrm>
                      <a:prstGeom prst="rect">
                        <a:avLst/>
                      </a:prstGeom>
                      <a:ln>
                        <a:solidFill>
                          <a:schemeClr val="accent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EBD3A2A-4D7E-E35D-1994-71FB16D94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508787"/>
              </p:ext>
            </p:extLst>
          </p:nvPr>
        </p:nvGraphicFramePr>
        <p:xfrm>
          <a:off x="6831303" y="2426713"/>
          <a:ext cx="714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4" imgW="714508" imgH="514350" progId="Package">
                  <p:embed/>
                </p:oleObj>
              </mc:Choice>
              <mc:Fallback>
                <p:oleObj name="Packager Shell Object" showAsIcon="1" r:id="rId14" imgW="71450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31303" y="2426713"/>
                        <a:ext cx="7143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Cross-Compiling GCC Toolchain for ARM Cortex-M Processors">
            <a:extLst>
              <a:ext uri="{FF2B5EF4-FFF2-40B4-BE49-F238E27FC236}">
                <a16:creationId xmlns:a16="http://schemas.microsoft.com/office/drawing/2014/main" id="{B7861743-FE25-BB5F-7399-C2942794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59" y="2168814"/>
            <a:ext cx="4449473" cy="22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‪Proteus: Arduino simulator‬‏">
            <a:extLst>
              <a:ext uri="{FF2B5EF4-FFF2-40B4-BE49-F238E27FC236}">
                <a16:creationId xmlns:a16="http://schemas.microsoft.com/office/drawing/2014/main" id="{AD9ED27F-828C-C77E-5B77-5198718A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21" y="4584700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77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00019_TF89213316_Win32" id="{45F241BC-223D-4F5F-AC9A-E0655C72715D}" vid="{EC004725-127C-4437-BBCB-7A248926F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18</TotalTime>
  <Words>171</Words>
  <Application>Microsoft Office PowerPoint</Application>
  <PresentationFormat>Widescreen</PresentationFormat>
  <Paragraphs>23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Segoe UI</vt:lpstr>
      <vt:lpstr>AccentBoxVTI</vt:lpstr>
      <vt:lpstr>Package</vt:lpstr>
      <vt:lpstr>Mastering Embedded System Online Diploma  www.learn-in-depth.com  First Term (Final Project 1 )   Eng. Nader Mohamed Nader  My Profile : Nader Mohamed | Profile (learn-in-depth-store.com)   </vt:lpstr>
      <vt:lpstr>  Title: Pressure detector   Client Requirement: A pressure sensor and an alarm  A pressure controller system for cabin safety.  Alert crew members when cabin pressure exceeds a safe threshold.</vt:lpstr>
      <vt:lpstr>System Specification  Pressure Threshold:  Alarm triggers when pressure exceeds 20 bars.  Alarm Duration:  Alarm sounds for 60 seconds upon activation. </vt:lpstr>
      <vt:lpstr>UML </vt:lpstr>
      <vt:lpstr>Blocks </vt:lpstr>
      <vt:lpstr>Main technique and Sequence diagram</vt:lpstr>
      <vt:lpstr>Sequence diagram and Case diagram</vt:lpstr>
      <vt:lpstr>Project files and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ahmed</dc:creator>
  <cp:lastModifiedBy>mohamed ahmed</cp:lastModifiedBy>
  <cp:revision>1</cp:revision>
  <dcterms:created xsi:type="dcterms:W3CDTF">2024-06-21T17:03:21Z</dcterms:created>
  <dcterms:modified xsi:type="dcterms:W3CDTF">2024-06-21T17:22:10Z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