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0" r:id="rId6"/>
    <p:sldId id="281" r:id="rId7"/>
    <p:sldId id="332" r:id="rId8"/>
    <p:sldId id="359" r:id="rId9"/>
    <p:sldId id="334" r:id="rId10"/>
    <p:sldId id="358" r:id="rId11"/>
    <p:sldId id="363" r:id="rId12"/>
    <p:sldId id="372" r:id="rId13"/>
    <p:sldId id="364" r:id="rId14"/>
    <p:sldId id="365" r:id="rId15"/>
    <p:sldId id="369" r:id="rId16"/>
    <p:sldId id="361" r:id="rId17"/>
    <p:sldId id="362" r:id="rId18"/>
    <p:sldId id="367" r:id="rId19"/>
    <p:sldId id="371" r:id="rId20"/>
    <p:sldId id="370" r:id="rId21"/>
    <p:sldId id="360" r:id="rId22"/>
    <p:sldId id="368" r:id="rId23"/>
    <p:sldId id="34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  <a:srgbClr val="D905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6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>
            <a:extLst>
              <a:ext uri="{FF2B5EF4-FFF2-40B4-BE49-F238E27FC236}">
                <a16:creationId xmlns:a16="http://schemas.microsoft.com/office/drawing/2014/main" id="{6CD52E5A-089B-47B2-BAD5-154EBE7C5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94C9ED76-ECC1-48D7-9C51-B817845883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E25634D-8C9E-4F60-91D7-2922AB0D9BBA}" type="datetimeFigureOut">
              <a:rPr lang="ar-EG" smtClean="0"/>
              <a:t>11/01/1444</a:t>
            </a:fld>
            <a:endParaRPr lang="ar-EG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08A2B5BC-77C8-407E-87B7-381288A266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DFAA6C7-2C0E-43D3-8811-72450CEC6E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E3AD7E-F71D-4834-B9EE-91F48932FAB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35985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559E7AF-7E80-4551-A99E-D6F51D101348}" type="datetimeFigureOut">
              <a:rPr lang="ar-EG" smtClean="0"/>
              <a:t>11/01/1444</a:t>
            </a:fld>
            <a:endParaRPr lang="ar-EG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D5E968F-AEE7-4A15-A938-A6AE3D4B867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3831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3737-45F9-4D03-88B2-ED38C104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A9D04-46AB-47B9-BE8A-6DF73085E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8FBFB-111C-4327-9665-16E5ACE06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10794-F2AA-4F85-8FD7-ED729A3C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6073-200B-485D-A7A1-9DEB9A8B0D44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2A92F-8682-4644-A3E0-E9E1AAF1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A28A2-E8C1-478E-AD3F-D31FA43A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E91F-D7EC-40F3-82FA-56EE87F5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05A6-6C18-4C1A-8B51-AE34D1D28C65}" type="datetimeFigureOut">
              <a:rPr lang="ar-EG" smtClean="0"/>
              <a:t>11/01/1444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7AA-3476-491F-8211-EEFFD745D59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1252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05A6-6C18-4C1A-8B51-AE34D1D28C65}" type="datetimeFigureOut">
              <a:rPr lang="ar-EG" smtClean="0"/>
              <a:t>11/01/1444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7AA-3476-491F-8211-EEFFD745D59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7441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76FEB-6135-4B10-AE56-8D169ACA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E3C77-B36F-4EE4-B3B3-98509E47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8345-1076-4E90-AF54-E53345AC2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6073-200B-485D-A7A1-9DEB9A8B0D44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51A49-BD06-4FAB-9187-4969B25EF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9316-FE21-420C-AD12-1CAD1C02A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2E91F-D7EC-40F3-82FA-56EE87F5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83" r:id="rId2"/>
    <p:sldLayoutId id="214748368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صورة 8" descr="صورة تحتوي على شخص&#10;&#10;تم إنشاء الوصف تلقائياً">
            <a:extLst>
              <a:ext uri="{FF2B5EF4-FFF2-40B4-BE49-F238E27FC236}">
                <a16:creationId xmlns:a16="http://schemas.microsoft.com/office/drawing/2014/main" id="{02C94F34-C552-B1B7-AAA4-6EC3ADD89B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6"/>
          <a:stretch/>
        </p:blipFill>
        <p:spPr>
          <a:xfrm>
            <a:off x="2863728" y="1391844"/>
            <a:ext cx="6464544" cy="4000500"/>
          </a:xfrm>
          <a:prstGeom prst="ellipse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60317717-0C1E-4D13-BD28-E2B361F0D5BD}"/>
              </a:ext>
            </a:extLst>
          </p:cNvPr>
          <p:cNvSpPr txBox="1"/>
          <p:nvPr/>
        </p:nvSpPr>
        <p:spPr>
          <a:xfrm>
            <a:off x="2044577" y="2376431"/>
            <a:ext cx="8102845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  <a:cs typeface="+mj-cs"/>
              </a:rPr>
              <a:t>Graduation Project</a:t>
            </a:r>
          </a:p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  <a:cs typeface="+mj-cs"/>
              </a:rPr>
              <a:t>A Glove For Deaf </a:t>
            </a:r>
            <a:endParaRPr lang="ar-EG" sz="5400" dirty="0">
              <a:solidFill>
                <a:schemeClr val="tx2">
                  <a:lumMod val="75000"/>
                </a:schemeClr>
              </a:solidFill>
              <a:cs typeface="+mj-cs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439B6ACA-1857-E8D8-D118-1BAB445F2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6" y="523683"/>
            <a:ext cx="2555997" cy="941973"/>
          </a:xfrm>
          <a:prstGeom prst="rect">
            <a:avLst/>
          </a:prstGeo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05E6C969-B1C5-0C28-6B68-9EE50B972A08}"/>
              </a:ext>
            </a:extLst>
          </p:cNvPr>
          <p:cNvSpPr txBox="1"/>
          <p:nvPr/>
        </p:nvSpPr>
        <p:spPr>
          <a:xfrm>
            <a:off x="10428257" y="5514907"/>
            <a:ext cx="127175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E28</a:t>
            </a:r>
            <a:endParaRPr lang="ar-EG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9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77D821C4-EA4B-F13F-D860-B21FA83120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60"/>
          <a:stretch/>
        </p:blipFill>
        <p:spPr>
          <a:xfrm>
            <a:off x="1222851" y="1303083"/>
            <a:ext cx="3755738" cy="4251821"/>
          </a:xfrm>
          <a:prstGeom prst="rect">
            <a:avLst/>
          </a:prstGeom>
        </p:spPr>
      </p:pic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0CBF71E6-C54A-4E15-90AD-354C394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65697" y="1303083"/>
            <a:ext cx="9226303" cy="4251821"/>
          </a:xfrm>
          <a:custGeom>
            <a:avLst/>
            <a:gdLst>
              <a:gd name="connsiteX0" fmla="*/ 0 w 9226303"/>
              <a:gd name="connsiteY0" fmla="*/ 0 h 4251821"/>
              <a:gd name="connsiteX1" fmla="*/ 9226303 w 9226303"/>
              <a:gd name="connsiteY1" fmla="*/ 0 h 4251821"/>
              <a:gd name="connsiteX2" fmla="*/ 7263661 w 9226303"/>
              <a:gd name="connsiteY2" fmla="*/ 4251821 h 4251821"/>
              <a:gd name="connsiteX3" fmla="*/ 0 w 9226303"/>
              <a:gd name="connsiteY3" fmla="*/ 4251821 h 425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6303" h="4251821">
                <a:moveTo>
                  <a:pt x="0" y="0"/>
                </a:moveTo>
                <a:lnTo>
                  <a:pt x="9226303" y="0"/>
                </a:lnTo>
                <a:lnTo>
                  <a:pt x="7263661" y="4251821"/>
                </a:lnTo>
                <a:lnTo>
                  <a:pt x="0" y="425182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7748ACF-C501-C9EE-581D-46BDBCB3DCB4}"/>
              </a:ext>
            </a:extLst>
          </p:cNvPr>
          <p:cNvSpPr txBox="1"/>
          <p:nvPr/>
        </p:nvSpPr>
        <p:spPr>
          <a:xfrm>
            <a:off x="4978589" y="2612572"/>
            <a:ext cx="5453035" cy="13747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 8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EDD4C89-613E-5F94-BE77-6A6481D0C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220329"/>
            <a:ext cx="2555997" cy="941973"/>
          </a:xfrm>
          <a:prstGeom prst="rect">
            <a:avLst/>
          </a:prstGeom>
        </p:spPr>
      </p:pic>
      <p:sp>
        <p:nvSpPr>
          <p:cNvPr id="6" name="عنصر نائب لرقم الشريحة 19">
            <a:extLst>
              <a:ext uri="{FF2B5EF4-FFF2-40B4-BE49-F238E27FC236}">
                <a16:creationId xmlns:a16="http://schemas.microsoft.com/office/drawing/2014/main" id="{4D9F9EA2-AF44-9B7A-A4FA-61837B3D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800617AA-3476-491F-8211-EEFFD745D59F}" type="slidenum">
              <a:rPr lang="en-US">
                <a:solidFill>
                  <a:schemeClr val="bg1"/>
                </a:solidFill>
              </a:rPr>
              <a:pPr algn="ctr" defTabSz="914400"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4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, قصاصة فنية&#10;&#10;تم إنشاء الوصف تلقائياً">
            <a:extLst>
              <a:ext uri="{FF2B5EF4-FFF2-40B4-BE49-F238E27FC236}">
                <a16:creationId xmlns:a16="http://schemas.microsoft.com/office/drawing/2014/main" id="{D883B7AB-E6F7-75B3-E6F4-CC2CE83F8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260340"/>
            <a:ext cx="4073459" cy="4073459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7748ACF-C501-C9EE-581D-46BDBCB3DCB4}"/>
              </a:ext>
            </a:extLst>
          </p:cNvPr>
          <p:cNvSpPr txBox="1"/>
          <p:nvPr/>
        </p:nvSpPr>
        <p:spPr>
          <a:xfrm>
            <a:off x="5456568" y="2230036"/>
            <a:ext cx="6735432" cy="2445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I’m really love </a:t>
            </a:r>
            <a:r>
              <a:rPr lang="en-US" sz="8000" dirty="0">
                <a:latin typeface="+mj-lt"/>
                <a:ea typeface="+mj-ea"/>
                <a:cs typeface="+mj-cs"/>
              </a:rPr>
              <a:t>y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73EE64F-16AA-4E92-AC75-26714B95F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0916" y="746452"/>
            <a:ext cx="1128382" cy="847206"/>
            <a:chOff x="8183879" y="1000124"/>
            <a:chExt cx="1562267" cy="1172973"/>
          </a:xfrm>
        </p:grpSpPr>
        <p:sp>
          <p:nvSpPr>
            <p:cNvPr id="113" name="Freeform 5">
              <a:extLst>
                <a:ext uri="{FF2B5EF4-FFF2-40B4-BE49-F238E27FC236}">
                  <a16:creationId xmlns:a16="http://schemas.microsoft.com/office/drawing/2014/main" id="{82C925BF-6697-4E5C-A269-2F88053AC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C34BFECD-A97E-4D3F-A8CF-03115207D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عنصر نائب لرقم الشريحة 19">
            <a:extLst>
              <a:ext uri="{FF2B5EF4-FFF2-40B4-BE49-F238E27FC236}">
                <a16:creationId xmlns:a16="http://schemas.microsoft.com/office/drawing/2014/main" id="{74E8F627-56AC-C4B5-B97A-757BD919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  <a:defRPr/>
            </a:pPr>
            <a:fld id="{800617AA-3476-491F-8211-EEFFD745D59F}" type="slidenum">
              <a:rPr lang="en-US">
                <a:solidFill>
                  <a:schemeClr val="bg1"/>
                </a:solidFill>
              </a:rPr>
              <a:pPr algn="ctr" defTabSz="914400"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11DF3B8-B5C6-013D-46BD-CE3900F4C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220329"/>
            <a:ext cx="2555997" cy="9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6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7748ACF-C501-C9EE-581D-46BDBCB3DCB4}"/>
              </a:ext>
            </a:extLst>
          </p:cNvPr>
          <p:cNvSpPr txBox="1"/>
          <p:nvPr/>
        </p:nvSpPr>
        <p:spPr>
          <a:xfrm>
            <a:off x="2297529" y="2684137"/>
            <a:ext cx="1737758" cy="11919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</a:t>
            </a:r>
            <a:endParaRPr lang="en-US" sz="8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4BD4CC6A-8B16-D644-EC22-CB8704D17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33" y="1073777"/>
            <a:ext cx="2581713" cy="4412623"/>
          </a:xfrm>
          <a:prstGeom prst="rect">
            <a:avLst/>
          </a:prstGeom>
        </p:spPr>
      </p:pic>
      <p:sp>
        <p:nvSpPr>
          <p:cNvPr id="18" name="عنصر نائب لرقم الشريحة 19">
            <a:extLst>
              <a:ext uri="{FF2B5EF4-FFF2-40B4-BE49-F238E27FC236}">
                <a16:creationId xmlns:a16="http://schemas.microsoft.com/office/drawing/2014/main" id="{74E8F627-56AC-C4B5-B97A-757BD919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800617AA-3476-491F-8211-EEFFD745D59F}" type="slidenum">
              <a:rPr lang="en-US">
                <a:solidFill>
                  <a:schemeClr val="bg1"/>
                </a:solidFill>
              </a:rPr>
              <a:pPr algn="ctr" defTabSz="914400"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A8EF6089-3953-C2DD-06B9-EA80AADF7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220329"/>
            <a:ext cx="2555997" cy="9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0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0C481A0D-0F47-7CC4-D901-4378806C1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33" y="2169391"/>
            <a:ext cx="3657554" cy="2760418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7748ACF-C501-C9EE-581D-46BDBCB3DCB4}"/>
              </a:ext>
            </a:extLst>
          </p:cNvPr>
          <p:cNvSpPr txBox="1"/>
          <p:nvPr/>
        </p:nvSpPr>
        <p:spPr>
          <a:xfrm>
            <a:off x="1669155" y="2636530"/>
            <a:ext cx="4638364" cy="12189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agree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عنصر نائب لرقم الشريحة 19">
            <a:extLst>
              <a:ext uri="{FF2B5EF4-FFF2-40B4-BE49-F238E27FC236}">
                <a16:creationId xmlns:a16="http://schemas.microsoft.com/office/drawing/2014/main" id="{74E8F627-56AC-C4B5-B97A-757BD919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800617AA-3476-491F-8211-EEFFD745D59F}" type="slidenum">
              <a:rPr lang="en-US">
                <a:solidFill>
                  <a:schemeClr val="bg1"/>
                </a:solidFill>
              </a:rPr>
              <a:pPr algn="ctr" defTabSz="914400"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6404E145-616C-53ED-A60C-BA5F72081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220329"/>
            <a:ext cx="2555997" cy="9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6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8466044E-1FCD-99B1-86F4-87A8C5C71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13" y="1980786"/>
            <a:ext cx="3449292" cy="3449292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7748ACF-C501-C9EE-581D-46BDBCB3DCB4}"/>
              </a:ext>
            </a:extLst>
          </p:cNvPr>
          <p:cNvSpPr txBox="1"/>
          <p:nvPr/>
        </p:nvSpPr>
        <p:spPr>
          <a:xfrm>
            <a:off x="988937" y="1980786"/>
            <a:ext cx="5779610" cy="858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I’m not sure</a:t>
            </a:r>
            <a:endParaRPr lang="en-US" sz="8800" kern="12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عنصر نائب لرقم الشريحة 19">
            <a:extLst>
              <a:ext uri="{FF2B5EF4-FFF2-40B4-BE49-F238E27FC236}">
                <a16:creationId xmlns:a16="http://schemas.microsoft.com/office/drawing/2014/main" id="{74E8F627-56AC-C4B5-B97A-757BD919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800617AA-3476-491F-8211-EEFFD745D59F}" type="slidenum">
              <a:rPr lang="en-US">
                <a:solidFill>
                  <a:schemeClr val="bg1"/>
                </a:solidFill>
              </a:rPr>
              <a:pPr algn="ctr" defTabSz="914400">
                <a:spcAft>
                  <a:spcPts val="600"/>
                </a:spcAft>
              </a:pPr>
              <a:t>14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F884EB7-C1B7-4BC0-82FE-C1FDD812A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220329"/>
            <a:ext cx="2555997" cy="9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0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01DF5255-42BD-98A4-D436-605E63CA2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6" y="1505650"/>
            <a:ext cx="3846685" cy="3846685"/>
          </a:xfrm>
          <a:prstGeom prst="rect">
            <a:avLst/>
          </a:prstGeom>
        </p:spPr>
      </p:pic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0CBF71E6-C54A-4E15-90AD-354C394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65697" y="1303083"/>
            <a:ext cx="9226303" cy="4251821"/>
          </a:xfrm>
          <a:custGeom>
            <a:avLst/>
            <a:gdLst>
              <a:gd name="connsiteX0" fmla="*/ 0 w 9226303"/>
              <a:gd name="connsiteY0" fmla="*/ 0 h 4251821"/>
              <a:gd name="connsiteX1" fmla="*/ 9226303 w 9226303"/>
              <a:gd name="connsiteY1" fmla="*/ 0 h 4251821"/>
              <a:gd name="connsiteX2" fmla="*/ 7263661 w 9226303"/>
              <a:gd name="connsiteY2" fmla="*/ 4251821 h 4251821"/>
              <a:gd name="connsiteX3" fmla="*/ 0 w 9226303"/>
              <a:gd name="connsiteY3" fmla="*/ 4251821 h 425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6303" h="4251821">
                <a:moveTo>
                  <a:pt x="0" y="0"/>
                </a:moveTo>
                <a:lnTo>
                  <a:pt x="9226303" y="0"/>
                </a:lnTo>
                <a:lnTo>
                  <a:pt x="7263661" y="4251821"/>
                </a:lnTo>
                <a:lnTo>
                  <a:pt x="0" y="425182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7748ACF-C501-C9EE-581D-46BDBCB3DCB4}"/>
              </a:ext>
            </a:extLst>
          </p:cNvPr>
          <p:cNvSpPr txBox="1"/>
          <p:nvPr/>
        </p:nvSpPr>
        <p:spPr>
          <a:xfrm>
            <a:off x="4852330" y="2582754"/>
            <a:ext cx="5453035" cy="13747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This’s terrible</a:t>
            </a:r>
          </a:p>
        </p:txBody>
      </p:sp>
      <p:sp>
        <p:nvSpPr>
          <p:cNvPr id="6" name="عنصر نائب لرقم الشريحة 19">
            <a:extLst>
              <a:ext uri="{FF2B5EF4-FFF2-40B4-BE49-F238E27FC236}">
                <a16:creationId xmlns:a16="http://schemas.microsoft.com/office/drawing/2014/main" id="{4D9F9EA2-AF44-9B7A-A4FA-61837B3D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800617AA-3476-491F-8211-EEFFD745D59F}" type="slidenum">
              <a:rPr lang="en-US">
                <a:solidFill>
                  <a:schemeClr val="bg1"/>
                </a:solidFill>
              </a:rPr>
              <a:pPr algn="ctr" defTabSz="914400">
                <a:spcAft>
                  <a:spcPts val="600"/>
                </a:spcAft>
              </a:pPr>
              <a:t>15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44FF5D18-A359-9E29-0FF9-891B7F120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220329"/>
            <a:ext cx="2555997" cy="9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7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7748ACF-C501-C9EE-581D-46BDBCB3DCB4}"/>
              </a:ext>
            </a:extLst>
          </p:cNvPr>
          <p:cNvSpPr txBox="1"/>
          <p:nvPr/>
        </p:nvSpPr>
        <p:spPr>
          <a:xfrm>
            <a:off x="1581912" y="1874520"/>
            <a:ext cx="3447288" cy="179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Excellent </a:t>
            </a:r>
          </a:p>
        </p:txBody>
      </p:sp>
      <p:sp>
        <p:nvSpPr>
          <p:cNvPr id="5" name="عنصر نائب لرقم الشريحة 19">
            <a:extLst>
              <a:ext uri="{FF2B5EF4-FFF2-40B4-BE49-F238E27FC236}">
                <a16:creationId xmlns:a16="http://schemas.microsoft.com/office/drawing/2014/main" id="{AA76B159-A872-C83B-09E7-E5E18F7A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800617AA-3476-491F-8211-EEFFD745D59F}" type="slidenum">
              <a:rPr lang="en-US">
                <a:solidFill>
                  <a:schemeClr val="bg1"/>
                </a:solidFill>
              </a:rPr>
              <a:pPr algn="ctr" defTabSz="914400">
                <a:spcAft>
                  <a:spcPts val="600"/>
                </a:spcAft>
              </a:pPr>
              <a:t>16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49B3926F-942D-83CE-C745-BD7AA92CA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78" y="1073777"/>
            <a:ext cx="4412623" cy="4412623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C37BCAE7-CB7B-BF03-FB5A-B17D308E8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220329"/>
            <a:ext cx="2555997" cy="9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14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 descr="صورة تحتوي على نص, قصاصة فنية&#10;&#10;تم إنشاء الوصف تلقائياً">
            <a:extLst>
              <a:ext uri="{FF2B5EF4-FFF2-40B4-BE49-F238E27FC236}">
                <a16:creationId xmlns:a16="http://schemas.microsoft.com/office/drawing/2014/main" id="{75B59F3A-DDD9-E40E-EA84-BF2498E046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11" y="1810419"/>
            <a:ext cx="3960762" cy="3237161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7748ACF-C501-C9EE-581D-46BDBCB3DCB4}"/>
              </a:ext>
            </a:extLst>
          </p:cNvPr>
          <p:cNvSpPr txBox="1"/>
          <p:nvPr/>
        </p:nvSpPr>
        <p:spPr>
          <a:xfrm>
            <a:off x="1666927" y="2495567"/>
            <a:ext cx="4638364" cy="12189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Good Job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عنصر نائب لرقم الشريحة 19">
            <a:extLst>
              <a:ext uri="{FF2B5EF4-FFF2-40B4-BE49-F238E27FC236}">
                <a16:creationId xmlns:a16="http://schemas.microsoft.com/office/drawing/2014/main" id="{74E8F627-56AC-C4B5-B97A-757BD919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800617AA-3476-491F-8211-EEFFD745D59F}" type="slidenum">
              <a:rPr lang="en-US">
                <a:solidFill>
                  <a:schemeClr val="bg1"/>
                </a:solidFill>
              </a:rPr>
              <a:pPr algn="ctr" defTabSz="914400">
                <a:spcAft>
                  <a:spcPts val="600"/>
                </a:spcAft>
              </a:pPr>
              <a:t>17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6404E145-616C-53ED-A60C-BA5F72081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220329"/>
            <a:ext cx="2555997" cy="9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24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7748ACF-C501-C9EE-581D-46BDBCB3DCB4}"/>
              </a:ext>
            </a:extLst>
          </p:cNvPr>
          <p:cNvSpPr txBox="1"/>
          <p:nvPr/>
        </p:nvSpPr>
        <p:spPr>
          <a:xfrm>
            <a:off x="1527685" y="2574807"/>
            <a:ext cx="3447288" cy="11919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</a:t>
            </a:r>
            <a:endParaRPr lang="en-US" sz="8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عنصر نائب لرقم الشريحة 19">
            <a:extLst>
              <a:ext uri="{FF2B5EF4-FFF2-40B4-BE49-F238E27FC236}">
                <a16:creationId xmlns:a16="http://schemas.microsoft.com/office/drawing/2014/main" id="{74E8F627-56AC-C4B5-B97A-757BD919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800617AA-3476-491F-8211-EEFFD745D59F}" type="slidenum">
              <a:rPr lang="en-US">
                <a:solidFill>
                  <a:schemeClr val="bg1"/>
                </a:solidFill>
              </a:rPr>
              <a:pPr algn="ctr" defTabSz="914400">
                <a:spcAft>
                  <a:spcPts val="600"/>
                </a:spcAft>
              </a:pPr>
              <a:t>18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A8EF6089-3953-C2DD-06B9-EA80AADF7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220329"/>
            <a:ext cx="2555997" cy="941973"/>
          </a:xfrm>
          <a:prstGeom prst="rect">
            <a:avLst/>
          </a:prstGeom>
        </p:spPr>
      </p:pic>
      <p:pic>
        <p:nvPicPr>
          <p:cNvPr id="8" name="صورة 7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F1FB18FC-0153-E081-9B1B-21C82CA69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25" y="1619320"/>
            <a:ext cx="2945511" cy="332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87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7748ACF-C501-C9EE-581D-46BDBCB3DCB4}"/>
              </a:ext>
            </a:extLst>
          </p:cNvPr>
          <p:cNvSpPr txBox="1"/>
          <p:nvPr/>
        </p:nvSpPr>
        <p:spPr>
          <a:xfrm>
            <a:off x="6723608" y="2324437"/>
            <a:ext cx="4422928" cy="13861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Victory !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73EE64F-16AA-4E92-AC75-26714B95F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0916" y="746452"/>
            <a:ext cx="1128382" cy="847206"/>
            <a:chOff x="8183879" y="1000124"/>
            <a:chExt cx="1562267" cy="1172973"/>
          </a:xfrm>
        </p:grpSpPr>
        <p:sp>
          <p:nvSpPr>
            <p:cNvPr id="113" name="Freeform 5">
              <a:extLst>
                <a:ext uri="{FF2B5EF4-FFF2-40B4-BE49-F238E27FC236}">
                  <a16:creationId xmlns:a16="http://schemas.microsoft.com/office/drawing/2014/main" id="{82C925BF-6697-4E5C-A269-2F88053AC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C34BFECD-A97E-4D3F-A8CF-03115207D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عنصر نائب لرقم الشريحة 19">
            <a:extLst>
              <a:ext uri="{FF2B5EF4-FFF2-40B4-BE49-F238E27FC236}">
                <a16:creationId xmlns:a16="http://schemas.microsoft.com/office/drawing/2014/main" id="{74E8F627-56AC-C4B5-B97A-757BD919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  <a:defRPr/>
            </a:pPr>
            <a:fld id="{800617AA-3476-491F-8211-EEFFD745D59F}" type="slidenum">
              <a:rPr lang="en-US">
                <a:solidFill>
                  <a:schemeClr val="bg1"/>
                </a:solidFill>
              </a:rPr>
              <a:pPr algn="ctr" defTabSz="914400"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11DF3B8-B5C6-013D-46BD-CE3900F4C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220329"/>
            <a:ext cx="2555997" cy="941973"/>
          </a:xfrm>
          <a:prstGeom prst="rect">
            <a:avLst/>
          </a:prstGeom>
        </p:spPr>
      </p:pic>
      <p:pic>
        <p:nvPicPr>
          <p:cNvPr id="4" name="صورة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E8C65778-966D-D031-5AE1-429CF32CD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36" y="1983271"/>
            <a:ext cx="3367295" cy="336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2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B5BE59B9-3B85-4852-9544-35B374B121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263" y="517263"/>
            <a:ext cx="5823473" cy="5823473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50353AC8-2E80-4002-8D75-C381DE3AF12E}"/>
              </a:ext>
            </a:extLst>
          </p:cNvPr>
          <p:cNvSpPr txBox="1"/>
          <p:nvPr/>
        </p:nvSpPr>
        <p:spPr>
          <a:xfrm>
            <a:off x="616300" y="2563750"/>
            <a:ext cx="6406399" cy="30307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cs typeface="+mj-cs"/>
              </a:rPr>
              <a:t>Nader Mahmoud Taha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cs typeface="+mj-cs"/>
              </a:rPr>
              <a:t>Mahmoud Said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cs typeface="+mj-cs"/>
              </a:rPr>
              <a:t>Mahmoud Mohamed Ali </a:t>
            </a:r>
            <a:endParaRPr lang="ar-EG" sz="4400" dirty="0">
              <a:solidFill>
                <a:schemeClr val="accent1">
                  <a:lumMod val="50000"/>
                </a:schemeClr>
              </a:solidFill>
              <a:cs typeface="+mj-cs"/>
            </a:endParaRPr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D6A0BC8D-00CE-4E6F-A26E-2E39EE3F99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467" y="1732753"/>
            <a:ext cx="3075709" cy="2493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عنصر نائب لرقم الشريحة 19">
            <a:extLst>
              <a:ext uri="{FF2B5EF4-FFF2-40B4-BE49-F238E27FC236}">
                <a16:creationId xmlns:a16="http://schemas.microsoft.com/office/drawing/2014/main" id="{C34F3253-E781-4B51-AB0E-00A3B750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800617AA-3476-491F-8211-EEFFD745D59F}" type="slidenum">
              <a:rPr lang="en-US">
                <a:solidFill>
                  <a:schemeClr val="bg1"/>
                </a:solidFill>
              </a:rPr>
              <a:pPr algn="ctr" defTabSz="914400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B2CABE50-2BE9-ACE2-1F66-031E57ADE6D0}"/>
              </a:ext>
            </a:extLst>
          </p:cNvPr>
          <p:cNvSpPr txBox="1"/>
          <p:nvPr/>
        </p:nvSpPr>
        <p:spPr>
          <a:xfrm>
            <a:off x="249687" y="1732753"/>
            <a:ext cx="4919616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800" dirty="0"/>
              <a:t>Group Names(E28)</a:t>
            </a:r>
            <a:endParaRPr lang="ar-EG" sz="4800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9104E7C0-1F74-C32C-608C-6C7A0BA76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220329"/>
            <a:ext cx="2555997" cy="9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8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!!BGRectangle">
            <a:extLst>
              <a:ext uri="{FF2B5EF4-FFF2-40B4-BE49-F238E27FC236}">
                <a16:creationId xmlns:a16="http://schemas.microsoft.com/office/drawing/2014/main" id="{16BC098D-086C-4307-9083-7A7CF6D5C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D751D-0DD2-441B-8F53-769CC95FB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502CFEE3-7B26-4A6C-F068-859A01D4E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6" b="498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3183E266-AC30-F33B-5131-C36D386A5FDF}"/>
              </a:ext>
            </a:extLst>
          </p:cNvPr>
          <p:cNvSpPr txBox="1"/>
          <p:nvPr/>
        </p:nvSpPr>
        <p:spPr>
          <a:xfrm>
            <a:off x="857266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effectLst/>
              </a:rPr>
              <a:t>And in the end, we always strive to develop and advance for an easier and better life.</a:t>
            </a: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4EC84052-44EC-43C9-822F-65E473CB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2184" y="2209249"/>
            <a:ext cx="27432" cy="2505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عنصر نائب لرقم الشريحة 19">
            <a:extLst>
              <a:ext uri="{FF2B5EF4-FFF2-40B4-BE49-F238E27FC236}">
                <a16:creationId xmlns:a16="http://schemas.microsoft.com/office/drawing/2014/main" id="{2EEB2AB9-AB0B-CD79-D91F-55E4B47CC97A}"/>
              </a:ext>
            </a:extLst>
          </p:cNvPr>
          <p:cNvSpPr txBox="1">
            <a:spLocks/>
          </p:cNvSpPr>
          <p:nvPr/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spcAft>
                <a:spcPts val="600"/>
              </a:spcAft>
            </a:pPr>
            <a:fld id="{800617AA-3476-491F-8211-EEFFD745D59F}" type="slidenum">
              <a:rPr lang="en-US" smtClean="0">
                <a:solidFill>
                  <a:schemeClr val="bg1"/>
                </a:solidFill>
              </a:rPr>
              <a:pPr algn="ctr" defTabSz="914400">
                <a:spcAft>
                  <a:spcPts val="600"/>
                </a:spcAft>
              </a:pPr>
              <a:t>20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B135253D-C437-FFF7-76EB-918AA2321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220329"/>
            <a:ext cx="2555997" cy="9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4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شخص&#10;&#10;تم إنشاء الوصف تلقائياً">
            <a:extLst>
              <a:ext uri="{FF2B5EF4-FFF2-40B4-BE49-F238E27FC236}">
                <a16:creationId xmlns:a16="http://schemas.microsoft.com/office/drawing/2014/main" id="{FE659F5D-A27D-8321-08CF-4100564D1F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0" r="4241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79E357DF-C6FB-52C7-F59F-9120E10E01F0}"/>
              </a:ext>
            </a:extLst>
          </p:cNvPr>
          <p:cNvSpPr txBox="1"/>
          <p:nvPr/>
        </p:nvSpPr>
        <p:spPr>
          <a:xfrm>
            <a:off x="249687" y="2065081"/>
            <a:ext cx="9939342" cy="371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effectLst/>
              </a:rPr>
              <a:t>Deaf use the sign language to be in touch with surrounding people, unfortunately, the people must learn or know the sign language to connect with them.</a:t>
            </a:r>
          </a:p>
          <a:p>
            <a:pPr indent="-228600" defTabSz="9144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effectLst/>
              </a:rPr>
              <a:t>So, we will implement a device that can transcript the sign word on LCD: Five flexible sensors must be put on all fingers, respectively.</a:t>
            </a:r>
          </a:p>
          <a:p>
            <a:pPr indent="-228600" defTabSz="9144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effectLst/>
              </a:rPr>
              <a:t>Flexible sensors fast response detect any motion of fingers. </a:t>
            </a:r>
          </a:p>
          <a:p>
            <a:pPr indent="-228600" defTabSz="9144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effectLst/>
              </a:rPr>
              <a:t>According to the posture of fingers, the relative meaning will be printing on the LCD.</a:t>
            </a:r>
          </a:p>
          <a:p>
            <a:pPr indent="-228600" defTabSz="9144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effectLst/>
              </a:rPr>
              <a:t>By using Micro Controller ATmega32 :</a:t>
            </a:r>
          </a:p>
          <a:p>
            <a:pPr defTabSz="914400">
              <a:spcAft>
                <a:spcPts val="800"/>
              </a:spcAft>
            </a:pPr>
            <a:r>
              <a:rPr lang="en-GB" sz="1900" dirty="0">
                <a:effectLst/>
              </a:rPr>
              <a:t>	1.We detect fifteen different motions of fingers, every finger must has an individually one.</a:t>
            </a:r>
          </a:p>
          <a:p>
            <a:pPr defTabSz="914400">
              <a:spcAft>
                <a:spcPts val="800"/>
              </a:spcAft>
            </a:pPr>
            <a:r>
              <a:rPr lang="en-GB" sz="1900" dirty="0">
                <a:effectLst/>
              </a:rPr>
              <a:t>	2.According to the position of pack of fingers, the relative word will be printed on LCD.</a:t>
            </a:r>
            <a:endParaRPr lang="en-US" sz="1900" dirty="0">
              <a:effectLst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C4942482-5235-6E8A-8EF3-19CB388F3618}"/>
              </a:ext>
            </a:extLst>
          </p:cNvPr>
          <p:cNvSpPr txBox="1"/>
          <p:nvPr/>
        </p:nvSpPr>
        <p:spPr>
          <a:xfrm>
            <a:off x="4542978" y="605049"/>
            <a:ext cx="3106043" cy="76944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Intro</a:t>
            </a:r>
            <a:r>
              <a:rPr lang="en-US" sz="4400" b="1" dirty="0">
                <a:gradFill flip="none" rotWithShape="1">
                  <a:gsLst>
                    <a:gs pos="0">
                      <a:srgbClr val="D90505">
                        <a:shade val="30000"/>
                        <a:satMod val="115000"/>
                      </a:srgbClr>
                    </a:gs>
                    <a:gs pos="50000">
                      <a:srgbClr val="D90505">
                        <a:shade val="67500"/>
                        <a:satMod val="115000"/>
                      </a:srgbClr>
                    </a:gs>
                    <a:gs pos="100000">
                      <a:srgbClr val="D90505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</a:rPr>
              <a:t>duction</a:t>
            </a:r>
            <a:endParaRPr lang="ar-EG" sz="4400" b="1" dirty="0">
              <a:gradFill flip="none" rotWithShape="1">
                <a:gsLst>
                  <a:gs pos="0">
                    <a:srgbClr val="D90505">
                      <a:shade val="30000"/>
                      <a:satMod val="115000"/>
                    </a:srgbClr>
                  </a:gs>
                  <a:gs pos="50000">
                    <a:srgbClr val="D90505">
                      <a:shade val="67500"/>
                      <a:satMod val="115000"/>
                    </a:srgbClr>
                  </a:gs>
                  <a:gs pos="100000">
                    <a:srgbClr val="D90505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A7F1FD97-3D9F-4077-B326-75B97706F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220329"/>
            <a:ext cx="2555997" cy="941973"/>
          </a:xfrm>
          <a:prstGeom prst="rect">
            <a:avLst/>
          </a:prstGeom>
        </p:spPr>
      </p:pic>
      <p:sp>
        <p:nvSpPr>
          <p:cNvPr id="13" name="عنصر نائب لرقم الشريحة 19">
            <a:extLst>
              <a:ext uri="{FF2B5EF4-FFF2-40B4-BE49-F238E27FC236}">
                <a16:creationId xmlns:a16="http://schemas.microsoft.com/office/drawing/2014/main" id="{98AC1BC8-6055-A2BE-C221-4A015B53FBC3}"/>
              </a:ext>
            </a:extLst>
          </p:cNvPr>
          <p:cNvSpPr txBox="1">
            <a:spLocks/>
          </p:cNvSpPr>
          <p:nvPr/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bg1">
              <a:lumMod val="65000"/>
              <a:lumOff val="35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spcAft>
                <a:spcPts val="600"/>
              </a:spcAft>
            </a:pPr>
            <a:fld id="{800617AA-3476-491F-8211-EEFFD745D59F}" type="slidenum">
              <a:rPr lang="en-US" smtClean="0">
                <a:solidFill>
                  <a:schemeClr val="tx1"/>
                </a:solidFill>
              </a:rPr>
              <a:pPr algn="ctr" defTabSz="914400"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28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280FC331-8DC4-6264-39FA-98B82ED79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0" r="1" b="9506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7FBCEDE1-DC6A-9DBD-8375-BAB41C067AEE}"/>
              </a:ext>
            </a:extLst>
          </p:cNvPr>
          <p:cNvSpPr txBox="1"/>
          <p:nvPr/>
        </p:nvSpPr>
        <p:spPr>
          <a:xfrm>
            <a:off x="7432371" y="2731084"/>
            <a:ext cx="4638117" cy="1395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GB" sz="3200" dirty="0"/>
              <a:t>And here we review the signs that we can get their meaning by our Device. </a:t>
            </a:r>
            <a:endParaRPr lang="en-US" sz="3200" dirty="0"/>
          </a:p>
        </p:txBody>
      </p:sp>
      <p:sp>
        <p:nvSpPr>
          <p:cNvPr id="4" name="عنصر نائب لرقم الشريحة 19">
            <a:extLst>
              <a:ext uri="{FF2B5EF4-FFF2-40B4-BE49-F238E27FC236}">
                <a16:creationId xmlns:a16="http://schemas.microsoft.com/office/drawing/2014/main" id="{F5F5BB06-9140-1762-0AB7-FC47C9A9E33A}"/>
              </a:ext>
            </a:extLst>
          </p:cNvPr>
          <p:cNvSpPr txBox="1">
            <a:spLocks/>
          </p:cNvSpPr>
          <p:nvPr/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spcAft>
                <a:spcPts val="600"/>
              </a:spcAft>
            </a:pPr>
            <a:fld id="{800617AA-3476-491F-8211-EEFFD745D59F}" type="slidenum">
              <a:rPr lang="en-US" smtClean="0">
                <a:solidFill>
                  <a:schemeClr val="bg1"/>
                </a:solidFill>
              </a:rPr>
              <a:pPr algn="ctr"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F54587FD-FC39-A57B-E4FD-3E615E5DB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220329"/>
            <a:ext cx="2555997" cy="9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5B08E109-859D-F6A6-EBE7-CCF8CD954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776" y="2547257"/>
            <a:ext cx="3028760" cy="2260905"/>
          </a:xfrm>
          <a:prstGeom prst="rect">
            <a:avLst/>
          </a:prstGeom>
        </p:spPr>
      </p:pic>
      <p:sp>
        <p:nvSpPr>
          <p:cNvPr id="53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1E9AE86-E5FF-46E4-BE50-58DD19A22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7748ACF-C501-C9EE-581D-46BDBCB3DCB4}"/>
              </a:ext>
            </a:extLst>
          </p:cNvPr>
          <p:cNvSpPr txBox="1"/>
          <p:nvPr/>
        </p:nvSpPr>
        <p:spPr>
          <a:xfrm>
            <a:off x="585718" y="3957801"/>
            <a:ext cx="6376762" cy="1170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wish you a happy life</a:t>
            </a:r>
          </a:p>
        </p:txBody>
      </p:sp>
      <p:sp>
        <p:nvSpPr>
          <p:cNvPr id="18" name="عنصر نائب لرقم الشريحة 19">
            <a:extLst>
              <a:ext uri="{FF2B5EF4-FFF2-40B4-BE49-F238E27FC236}">
                <a16:creationId xmlns:a16="http://schemas.microsoft.com/office/drawing/2014/main" id="{74E8F627-56AC-C4B5-B97A-757BD919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800617AA-3476-491F-8211-EEFFD745D59F}" type="slidenum">
              <a:rPr lang="en-US">
                <a:solidFill>
                  <a:schemeClr val="bg1"/>
                </a:solidFill>
              </a:rPr>
              <a:pPr algn="ctr" defTabSz="914400"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صورة 1">
            <a:extLst>
              <a:ext uri="{FF2B5EF4-FFF2-40B4-BE49-F238E27FC236}">
                <a16:creationId xmlns:a16="http://schemas.microsoft.com/office/drawing/2014/main" id="{74ADA995-7A40-9D9D-3D63-B189814E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220329"/>
            <a:ext cx="2555997" cy="9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3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DD909328-6A7D-1A31-ACA9-129B76B8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81" y="2011680"/>
            <a:ext cx="2933622" cy="2933622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7748ACF-C501-C9EE-581D-46BDBCB3DCB4}"/>
              </a:ext>
            </a:extLst>
          </p:cNvPr>
          <p:cNvSpPr txBox="1"/>
          <p:nvPr/>
        </p:nvSpPr>
        <p:spPr>
          <a:xfrm>
            <a:off x="1669155" y="2636530"/>
            <a:ext cx="4638364" cy="1218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love you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عنصر نائب لرقم الشريحة 19">
            <a:extLst>
              <a:ext uri="{FF2B5EF4-FFF2-40B4-BE49-F238E27FC236}">
                <a16:creationId xmlns:a16="http://schemas.microsoft.com/office/drawing/2014/main" id="{74E8F627-56AC-C4B5-B97A-757BD919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800617AA-3476-491F-8211-EEFFD745D59F}" type="slidenum">
              <a:rPr lang="en-US">
                <a:solidFill>
                  <a:schemeClr val="bg1"/>
                </a:solidFill>
              </a:rPr>
              <a:pPr algn="ctr" defTabSz="914400"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024A2B62-9C31-F5D5-5A1F-B20C51744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220329"/>
            <a:ext cx="2555997" cy="9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4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7748ACF-C501-C9EE-581D-46BDBCB3DCB4}"/>
              </a:ext>
            </a:extLst>
          </p:cNvPr>
          <p:cNvSpPr txBox="1"/>
          <p:nvPr/>
        </p:nvSpPr>
        <p:spPr>
          <a:xfrm>
            <a:off x="1058512" y="1805180"/>
            <a:ext cx="5130795" cy="858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See you later</a:t>
            </a:r>
            <a:endParaRPr lang="en-US" sz="6600" kern="12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A14A9059-8FDD-D3F4-D4FE-89AE138D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233" y="2084695"/>
            <a:ext cx="3063775" cy="3063775"/>
          </a:xfrm>
          <a:prstGeom prst="rect">
            <a:avLst/>
          </a:prstGeom>
        </p:spPr>
      </p:pic>
      <p:sp>
        <p:nvSpPr>
          <p:cNvPr id="18" name="عنصر نائب لرقم الشريحة 19">
            <a:extLst>
              <a:ext uri="{FF2B5EF4-FFF2-40B4-BE49-F238E27FC236}">
                <a16:creationId xmlns:a16="http://schemas.microsoft.com/office/drawing/2014/main" id="{74E8F627-56AC-C4B5-B97A-757BD919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800617AA-3476-491F-8211-EEFFD745D59F}" type="slidenum">
              <a:rPr lang="en-US">
                <a:solidFill>
                  <a:schemeClr val="bg1"/>
                </a:solidFill>
              </a:rPr>
              <a:pPr algn="ctr" defTabSz="914400"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048E3720-CF3B-D57D-50C9-10E4891F5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220329"/>
            <a:ext cx="2555997" cy="9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3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AF4ABE2-381B-4B67-9C0F-27FFD64F7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">
            <a:extLst>
              <a:ext uri="{FF2B5EF4-FFF2-40B4-BE49-F238E27FC236}">
                <a16:creationId xmlns:a16="http://schemas.microsoft.com/office/drawing/2014/main" id="{4AA509EC-4C56-4A74-A517-3ECD04C3F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2355786"/>
            <a:ext cx="734166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7748ACF-C501-C9EE-581D-46BDBCB3DCB4}"/>
              </a:ext>
            </a:extLst>
          </p:cNvPr>
          <p:cNvSpPr txBox="1"/>
          <p:nvPr/>
        </p:nvSpPr>
        <p:spPr>
          <a:xfrm>
            <a:off x="5121019" y="3267280"/>
            <a:ext cx="6010922" cy="1362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</a:t>
            </a:r>
            <a:r>
              <a:rPr lang="en-US" sz="8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uotation</a:t>
            </a:r>
          </a:p>
        </p:txBody>
      </p:sp>
      <p:sp>
        <p:nvSpPr>
          <p:cNvPr id="85" name="Freeform 5">
            <a:extLst>
              <a:ext uri="{FF2B5EF4-FFF2-40B4-BE49-F238E27FC236}">
                <a16:creationId xmlns:a16="http://schemas.microsoft.com/office/drawing/2014/main" id="{6FBC94C7-2F0E-4FBA-B442-0E0296AAA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6">
            <a:extLst>
              <a:ext uri="{FF2B5EF4-FFF2-40B4-BE49-F238E27FC236}">
                <a16:creationId xmlns:a16="http://schemas.microsoft.com/office/drawing/2014/main" id="{6CF43A2F-2E6F-44F4-A006-A10CF1DCB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7">
            <a:extLst>
              <a:ext uri="{FF2B5EF4-FFF2-40B4-BE49-F238E27FC236}">
                <a16:creationId xmlns:a16="http://schemas.microsoft.com/office/drawing/2014/main" id="{F83DA5F0-0D4C-4E74-8A5C-F6CBD391F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798713-AB3F-41E3-8CE3-1C1FBCF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28" y="1120021"/>
            <a:ext cx="3268481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9272D852-1824-1C52-C23D-7628C81B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5" y="1418907"/>
            <a:ext cx="2961361" cy="2961361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4808A292-1A74-F225-CA6A-A52F54E3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220329"/>
            <a:ext cx="2555997" cy="941973"/>
          </a:xfrm>
          <a:prstGeom prst="rect">
            <a:avLst/>
          </a:prstGeom>
        </p:spPr>
      </p:pic>
      <p:sp>
        <p:nvSpPr>
          <p:cNvPr id="7" name="عنصر نائب لرقم الشريحة 19">
            <a:extLst>
              <a:ext uri="{FF2B5EF4-FFF2-40B4-BE49-F238E27FC236}">
                <a16:creationId xmlns:a16="http://schemas.microsoft.com/office/drawing/2014/main" id="{E241AFE4-A4A2-EC90-0DCB-268835B1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800617AA-3476-491F-8211-EEFFD745D59F}" type="slidenum">
              <a:rPr lang="en-US">
                <a:solidFill>
                  <a:schemeClr val="bg1"/>
                </a:solidFill>
              </a:rPr>
              <a:pPr algn="ctr" defTabSz="914400"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0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صورة 1" descr="صورة تحتوي على نص, قفاز&#10;&#10;تم إنشاء الوصف تلقائياً">
            <a:extLst>
              <a:ext uri="{FF2B5EF4-FFF2-40B4-BE49-F238E27FC236}">
                <a16:creationId xmlns:a16="http://schemas.microsoft.com/office/drawing/2014/main" id="{1FE2373A-81B9-CFD5-8DE3-024F75483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55" y="1913282"/>
            <a:ext cx="3335457" cy="3031435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7748ACF-C501-C9EE-581D-46BDBCB3DCB4}"/>
              </a:ext>
            </a:extLst>
          </p:cNvPr>
          <p:cNvSpPr txBox="1"/>
          <p:nvPr/>
        </p:nvSpPr>
        <p:spPr>
          <a:xfrm>
            <a:off x="6419298" y="2280744"/>
            <a:ext cx="4475708" cy="140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Letter W</a:t>
            </a:r>
            <a:endParaRPr lang="en-US" sz="8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73EE64F-16AA-4E92-AC75-26714B95F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0916" y="746452"/>
            <a:ext cx="1128382" cy="847206"/>
            <a:chOff x="8183879" y="1000124"/>
            <a:chExt cx="1562267" cy="1172973"/>
          </a:xfrm>
        </p:grpSpPr>
        <p:sp>
          <p:nvSpPr>
            <p:cNvPr id="113" name="Freeform 5">
              <a:extLst>
                <a:ext uri="{FF2B5EF4-FFF2-40B4-BE49-F238E27FC236}">
                  <a16:creationId xmlns:a16="http://schemas.microsoft.com/office/drawing/2014/main" id="{82C925BF-6697-4E5C-A269-2F88053AC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C34BFECD-A97E-4D3F-A8CF-03115207D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عنصر نائب لرقم الشريحة 19">
            <a:extLst>
              <a:ext uri="{FF2B5EF4-FFF2-40B4-BE49-F238E27FC236}">
                <a16:creationId xmlns:a16="http://schemas.microsoft.com/office/drawing/2014/main" id="{74E8F627-56AC-C4B5-B97A-757BD919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  <a:defRPr/>
            </a:pPr>
            <a:fld id="{800617AA-3476-491F-8211-EEFFD745D59F}" type="slidenum">
              <a:rPr lang="en-US">
                <a:solidFill>
                  <a:schemeClr val="bg1"/>
                </a:solidFill>
              </a:rPr>
              <a:pPr algn="ctr" defTabSz="914400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11DF3B8-B5C6-013D-46BD-CE3900F4C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220329"/>
            <a:ext cx="2555997" cy="9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5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BA98617B70EC4CAD9EC8C2002BDC0F" ma:contentTypeVersion="4" ma:contentTypeDescription="Create a new document." ma:contentTypeScope="" ma:versionID="94b1005bc24227b7a8685e778bc90b83">
  <xsd:schema xmlns:xsd="http://www.w3.org/2001/XMLSchema" xmlns:xs="http://www.w3.org/2001/XMLSchema" xmlns:p="http://schemas.microsoft.com/office/2006/metadata/properties" xmlns:ns3="7bde6905-3b73-4996-b13b-5f1db14b1f76" targetNamespace="http://schemas.microsoft.com/office/2006/metadata/properties" ma:root="true" ma:fieldsID="58cdea713f39c1c96864eb37801d56ef" ns3:_="">
    <xsd:import namespace="7bde6905-3b73-4996-b13b-5f1db14b1f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de6905-3b73-4996-b13b-5f1db14b1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2CD41E-74E5-442B-B5E4-0802047B3C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D21D14-3152-49AB-8C36-A9B5262DA72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bde6905-3b73-4996-b13b-5f1db14b1f7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0EE8B-A7FA-4702-86A7-BF3362B92C38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2683</TotalTime>
  <Words>240</Words>
  <Application>Microsoft Office PowerPoint</Application>
  <PresentationFormat>شاشة عريضة</PresentationFormat>
  <Paragraphs>51</Paragraphs>
  <Slides>20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20</vt:i4>
      </vt:variant>
    </vt:vector>
  </HeadingPairs>
  <TitlesOfParts>
    <vt:vector size="25" baseType="lpstr">
      <vt:lpstr>Meiryo</vt:lpstr>
      <vt:lpstr>Arial</vt:lpstr>
      <vt:lpstr>Calibri</vt:lpstr>
      <vt:lpstr>Calibri Light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Mahmoud Mohamed Ali Hamed</dc:creator>
  <cp:lastModifiedBy>Mahmoud Mohamed Ali Hamed</cp:lastModifiedBy>
  <cp:revision>53</cp:revision>
  <dcterms:created xsi:type="dcterms:W3CDTF">2021-06-03T07:27:59Z</dcterms:created>
  <dcterms:modified xsi:type="dcterms:W3CDTF">2022-08-08T13:11:50Z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0x010100CBBA98617B70EC4CAD9EC8C2002BDC0F</vt:lpwstr>
  </property>
</Properties>
</file>