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28/06/2022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28/06/2022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28/06/2022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28/06/2022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28/06/2022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28/06/2022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28/06/2022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857288" y="71415"/>
            <a:ext cx="10787138" cy="4572031"/>
          </a:xfrm>
        </p:spPr>
        <p:txBody>
          <a:bodyPr>
            <a:noAutofit/>
          </a:bodyPr>
          <a:lstStyle/>
          <a:p>
            <a:r>
              <a:rPr lang="fr-FR" sz="11500" dirty="0" smtClean="0">
                <a:latin typeface="Arial Rounded MT Bold" pitchFamily="34" charset="0"/>
              </a:rPr>
              <a:t>Go </a:t>
            </a:r>
            <a:r>
              <a:rPr lang="fr-FR" sz="11500" dirty="0" err="1" smtClean="0">
                <a:latin typeface="Arial Rounded MT Bold" pitchFamily="34" charset="0"/>
              </a:rPr>
              <a:t>My</a:t>
            </a:r>
            <a:r>
              <a:rPr lang="fr-FR" sz="11500" dirty="0" smtClean="0">
                <a:latin typeface="Arial Rounded MT Bold" pitchFamily="34" charset="0"/>
              </a:rPr>
              <a:t> C</a:t>
            </a:r>
            <a:r>
              <a:rPr lang="fr-FR" sz="11500" dirty="0" smtClean="0">
                <a:solidFill>
                  <a:srgbClr val="FF0000"/>
                </a:solidFill>
                <a:latin typeface="Arial Rounded MT Bold" pitchFamily="34" charset="0"/>
              </a:rPr>
              <a:t>o</a:t>
            </a:r>
            <a:r>
              <a:rPr lang="fr-FR" sz="11500" dirty="0" smtClean="0">
                <a:latin typeface="Arial Rounded MT Bold" pitchFamily="34" charset="0"/>
              </a:rPr>
              <a:t>de</a:t>
            </a:r>
            <a:endParaRPr lang="fr-FR" sz="11500" dirty="0">
              <a:latin typeface="Arial Rounded MT Bold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71604" y="4000504"/>
            <a:ext cx="6400800" cy="2252666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Check-point Web Fundamentals Project</a:t>
            </a:r>
          </a:p>
          <a:p>
            <a:r>
              <a:rPr lang="fr-FR" dirty="0" smtClean="0">
                <a:latin typeface="Arial Black" pitchFamily="34" charset="0"/>
              </a:rPr>
              <a:t>By</a:t>
            </a:r>
          </a:p>
          <a:p>
            <a:r>
              <a:rPr lang="fr-FR" dirty="0" smtClean="0">
                <a:latin typeface="Arial Black" pitchFamily="34" charset="0"/>
              </a:rPr>
              <a:t>Nader Rabhi</a:t>
            </a:r>
            <a:endParaRPr lang="fr-FR" dirty="0">
              <a:latin typeface="Arial Black" pitchFamily="34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Bahnschrift" pitchFamily="34" charset="0"/>
              </a:rPr>
              <a:t>How does the web work?</a:t>
            </a:r>
            <a:br>
              <a:rPr lang="en-US" i="1" dirty="0" smtClean="0">
                <a:solidFill>
                  <a:srgbClr val="FF0000"/>
                </a:solidFill>
                <a:latin typeface="Bahnschrift" pitchFamily="34" charset="0"/>
              </a:rPr>
            </a:br>
            <a:endParaRPr lang="fr-FR" i="1" dirty="0">
              <a:solidFill>
                <a:srgbClr val="FF0000"/>
              </a:solidFill>
              <a:latin typeface="Bahnschrif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026029"/>
          </a:xfrm>
        </p:spPr>
        <p:txBody>
          <a:bodyPr>
            <a:normAutofit fontScale="47500" lnSpcReduction="20000"/>
          </a:bodyPr>
          <a:lstStyle/>
          <a:p>
            <a:pPr rtl="1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Once 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a visitor types your domain name 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into their browser’s 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address 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bar</a:t>
            </a:r>
          </a:p>
          <a:p>
            <a:pPr rtl="1">
              <a:buNone/>
            </a:pP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    their 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computer sends a request to connect to the 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web-server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 keeping your 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files</a:t>
            </a:r>
          </a:p>
          <a:p>
            <a:pPr rtl="1">
              <a:buNone/>
            </a:pP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    Before 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reaching the web server, the request passes through the DNS, which looks up the server’s IP address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.</a:t>
            </a:r>
          </a:p>
          <a:p>
            <a:pPr rtl="1">
              <a:buNone/>
            </a:pP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    The 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DNS ensures that the browser connects to the correct 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server</a:t>
            </a:r>
          </a:p>
          <a:p>
            <a:pPr rtl="1">
              <a:buNone/>
            </a:pP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    Once 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everything checks out, the server processes the files your website needs to display its content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.</a:t>
            </a:r>
          </a:p>
          <a:p>
            <a:pPr rtl="1">
              <a:buNone/>
            </a:pP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    The 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web browser ‘reads’ those files (HTML, CSS, images and others) and displays them on the visitor’s screen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.</a:t>
            </a:r>
          </a:p>
          <a:p>
            <a:pPr rtl="1">
              <a:buNone/>
            </a:pP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    And </a:t>
            </a:r>
            <a:r>
              <a:rPr lang="en-US" sz="5500" i="1" dirty="0" smtClean="0">
                <a:solidFill>
                  <a:schemeClr val="bg1"/>
                </a:solidFill>
                <a:latin typeface="Bahnschrift Light" pitchFamily="34" charset="0"/>
              </a:rPr>
              <a:t>that’s how websites work.</a:t>
            </a:r>
            <a:endParaRPr lang="fr-FR" sz="5500" i="1" dirty="0">
              <a:solidFill>
                <a:schemeClr val="bg1"/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2861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Bahnschrift" pitchFamily="34" charset="0"/>
              </a:rPr>
              <a:t>What do you need to be a web </a:t>
            </a:r>
            <a:r>
              <a:rPr lang="en-US" i="1" dirty="0" smtClean="0">
                <a:solidFill>
                  <a:srgbClr val="FF0000"/>
                </a:solidFill>
                <a:latin typeface="Bahnschrift" pitchFamily="34" charset="0"/>
              </a:rPr>
              <a:t>developer ?</a:t>
            </a:r>
            <a:r>
              <a:rPr lang="en-US" i="1" dirty="0" smtClean="0">
                <a:solidFill>
                  <a:srgbClr val="FF0000"/>
                </a:solidFill>
                <a:latin typeface="Bahnschrift" pitchFamily="34" charset="0"/>
              </a:rPr>
              <a:t/>
            </a:r>
            <a:br>
              <a:rPr lang="en-US" i="1" dirty="0" smtClean="0">
                <a:solidFill>
                  <a:srgbClr val="FF0000"/>
                </a:solidFill>
                <a:latin typeface="Bahnschrift" pitchFamily="34" charset="0"/>
              </a:rPr>
            </a:br>
            <a:endParaRPr lang="fr-FR" i="1" dirty="0">
              <a:solidFill>
                <a:srgbClr val="FF0000"/>
              </a:solidFill>
              <a:latin typeface="Bahnschrif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 Learn </a:t>
            </a:r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Web Development </a:t>
            </a:r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Fundamentals</a:t>
            </a:r>
          </a:p>
          <a:p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  Choose </a:t>
            </a:r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a Development </a:t>
            </a:r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Specialization</a:t>
            </a:r>
          </a:p>
          <a:p>
            <a:pPr marL="1314450" lvl="2" indent="-514350">
              <a:buFont typeface="Courier New" pitchFamily="49" charset="0"/>
              <a:buChar char="o"/>
            </a:pPr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  Front-End Developer</a:t>
            </a:r>
          </a:p>
          <a:p>
            <a:pPr marL="1314450" lvl="2" indent="-514350">
              <a:buFont typeface="Courier New" pitchFamily="49" charset="0"/>
              <a:buChar char="o"/>
            </a:pPr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  Back-End </a:t>
            </a:r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Developer    </a:t>
            </a:r>
            <a:endParaRPr lang="en-US" sz="3000" i="1" dirty="0" smtClean="0">
              <a:solidFill>
                <a:schemeClr val="bg1"/>
              </a:solidFill>
              <a:latin typeface="Bahnschrift Light" pitchFamily="34" charset="0"/>
            </a:endParaRPr>
          </a:p>
          <a:p>
            <a:pPr marL="1314450" lvl="2" indent="-514350">
              <a:buFont typeface="Courier New" pitchFamily="49" charset="0"/>
              <a:buChar char="o"/>
            </a:pPr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  Full-Stack Developer</a:t>
            </a:r>
          </a:p>
          <a:p>
            <a:pPr marL="514350" indent="-514350"/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Learn Key Programming </a:t>
            </a:r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Languages</a:t>
            </a:r>
          </a:p>
          <a:p>
            <a:pPr marL="514350" indent="-514350"/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Build Projects to Develop Your Web Developer Skills</a:t>
            </a:r>
          </a:p>
          <a:p>
            <a:pPr marL="514350" indent="-514350"/>
            <a:r>
              <a:rPr lang="en-US" sz="3000" i="1" dirty="0" smtClean="0">
                <a:solidFill>
                  <a:schemeClr val="bg1"/>
                </a:solidFill>
                <a:latin typeface="Bahnschrift Light" pitchFamily="34" charset="0"/>
              </a:rPr>
              <a:t>Build a Web Development Portfolio</a:t>
            </a:r>
          </a:p>
          <a:p>
            <a:pPr marL="514350" indent="-514350"/>
            <a:endParaRPr lang="en-US" dirty="0" smtClean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Bahnschrift" pitchFamily="34" charset="0"/>
              </a:rPr>
              <a:t>Why did you choose to learn web development?</a:t>
            </a:r>
            <a:br>
              <a:rPr lang="en-US" i="1" dirty="0" smtClean="0">
                <a:solidFill>
                  <a:srgbClr val="FF0000"/>
                </a:solidFill>
                <a:latin typeface="Bahnschrift" pitchFamily="34" charset="0"/>
              </a:rPr>
            </a:br>
            <a:endParaRPr lang="fr-FR" i="1" dirty="0">
              <a:solidFill>
                <a:srgbClr val="FF0000"/>
              </a:solidFill>
              <a:latin typeface="Bahnschrif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3042" y="3286124"/>
            <a:ext cx="6000792" cy="1143007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solidFill>
                  <a:schemeClr val="bg1"/>
                </a:solidFill>
                <a:latin typeface="Bahnschrift Light" pitchFamily="34" charset="0"/>
              </a:rPr>
              <a:t>   Simple answer</a:t>
            </a:r>
            <a:r>
              <a:rPr lang="ar-TN" i="1" dirty="0" smtClean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fr-FR" i="1" dirty="0" smtClean="0">
                <a:solidFill>
                  <a:schemeClr val="bg1"/>
                </a:solidFill>
                <a:latin typeface="Bahnschrift Light" pitchFamily="34" charset="0"/>
              </a:rPr>
              <a:t>:</a:t>
            </a:r>
            <a:r>
              <a:rPr lang="en-US" i="1" dirty="0" smtClean="0">
                <a:solidFill>
                  <a:schemeClr val="bg1"/>
                </a:solidFill>
                <a:latin typeface="Bahnschrift Light" pitchFamily="34" charset="0"/>
              </a:rPr>
              <a:t> I l</a:t>
            </a:r>
            <a:r>
              <a:rPr lang="en-US" i="1" dirty="0" smtClean="0">
                <a:solidFill>
                  <a:srgbClr val="FF0000"/>
                </a:solidFill>
                <a:latin typeface="Bahnschrift Light" pitchFamily="34" charset="0"/>
              </a:rPr>
              <a:t>o</a:t>
            </a:r>
            <a:r>
              <a:rPr lang="en-US" i="1" dirty="0" smtClean="0">
                <a:solidFill>
                  <a:schemeClr val="bg1"/>
                </a:solidFill>
                <a:latin typeface="Bahnschrift Light" pitchFamily="34" charset="0"/>
              </a:rPr>
              <a:t>ved it. </a:t>
            </a:r>
            <a:endParaRPr lang="fr-FR" i="1" dirty="0">
              <a:solidFill>
                <a:schemeClr val="bg1"/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2143116"/>
            <a:ext cx="8258204" cy="19716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11000" i="1" dirty="0" err="1" smtClean="0">
                <a:latin typeface="Bahnschrift Light" pitchFamily="34" charset="0"/>
              </a:rPr>
              <a:t>Thank</a:t>
            </a:r>
            <a:r>
              <a:rPr lang="fr-FR" sz="11000" i="1" dirty="0" smtClean="0">
                <a:latin typeface="Bahnschrift Light" pitchFamily="34" charset="0"/>
              </a:rPr>
              <a:t> </a:t>
            </a:r>
            <a:r>
              <a:rPr lang="fr-FR" sz="11000" i="1" dirty="0" err="1" smtClean="0">
                <a:latin typeface="Bahnschrift Light" pitchFamily="34" charset="0"/>
              </a:rPr>
              <a:t>y</a:t>
            </a:r>
            <a:r>
              <a:rPr lang="fr-FR" sz="11000" i="1" dirty="0" err="1" smtClean="0">
                <a:solidFill>
                  <a:srgbClr val="FF0000"/>
                </a:solidFill>
                <a:latin typeface="Bahnschrift Light" pitchFamily="34" charset="0"/>
              </a:rPr>
              <a:t>o</a:t>
            </a:r>
            <a:r>
              <a:rPr lang="fr-FR" sz="11000" i="1" dirty="0" err="1" smtClean="0">
                <a:latin typeface="Bahnschrift Light" pitchFamily="34" charset="0"/>
              </a:rPr>
              <a:t>u</a:t>
            </a:r>
            <a:r>
              <a:rPr lang="fr-FR" sz="11000" i="1" dirty="0" smtClean="0">
                <a:latin typeface="Bahnschrift Light" pitchFamily="34" charset="0"/>
              </a:rPr>
              <a:t> </a:t>
            </a:r>
            <a:endParaRPr lang="fr-FR" sz="11000" i="1" dirty="0">
              <a:latin typeface="Bahnschrift Light" pitchFamily="34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91</Words>
  <PresentationFormat>Affichage à l'écran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Go My Code</vt:lpstr>
      <vt:lpstr>How does the web work? </vt:lpstr>
      <vt:lpstr>What do you need to be a web developer ? </vt:lpstr>
      <vt:lpstr>Why did you choose to learn web development? 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My Code</dc:title>
  <dc:creator>media</dc:creator>
  <cp:lastModifiedBy>media</cp:lastModifiedBy>
  <cp:revision>5</cp:revision>
  <dcterms:created xsi:type="dcterms:W3CDTF">2022-06-28T09:25:51Z</dcterms:created>
  <dcterms:modified xsi:type="dcterms:W3CDTF">2022-06-28T10:16:45Z</dcterms:modified>
</cp:coreProperties>
</file>