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1142984"/>
            <a:ext cx="8501090" cy="2214578"/>
          </a:xfrm>
        </p:spPr>
        <p:txBody>
          <a:bodyPr>
            <a:noAutofit/>
          </a:bodyPr>
          <a:lstStyle/>
          <a:p>
            <a:r>
              <a:rPr lang="fr-FR" sz="12000" b="1" i="1" dirty="0" smtClean="0">
                <a:solidFill>
                  <a:schemeClr val="bg1"/>
                </a:solidFill>
                <a:latin typeface="Bahnschrift" pitchFamily="34" charset="0"/>
              </a:rPr>
              <a:t>Go </a:t>
            </a:r>
            <a:r>
              <a:rPr lang="fr-FR" sz="12000" b="1" i="1" dirty="0" err="1" smtClean="0">
                <a:solidFill>
                  <a:schemeClr val="bg1"/>
                </a:solidFill>
                <a:latin typeface="Bahnschrift" pitchFamily="34" charset="0"/>
              </a:rPr>
              <a:t>My</a:t>
            </a:r>
            <a:r>
              <a:rPr lang="fr-FR" sz="12000" b="1" i="1" dirty="0" smtClean="0">
                <a:solidFill>
                  <a:schemeClr val="bg1"/>
                </a:solidFill>
                <a:latin typeface="Bahnschrift" pitchFamily="34" charset="0"/>
              </a:rPr>
              <a:t> C</a:t>
            </a:r>
            <a:r>
              <a:rPr lang="fr-FR" sz="12000" b="1" i="1" dirty="0" smtClean="0">
                <a:solidFill>
                  <a:srgbClr val="FF0000"/>
                </a:solidFill>
                <a:latin typeface="Bahnschrift" pitchFamily="34" charset="0"/>
              </a:rPr>
              <a:t>o</a:t>
            </a:r>
            <a:r>
              <a:rPr lang="fr-FR" sz="12000" b="1" i="1" dirty="0" smtClean="0">
                <a:solidFill>
                  <a:schemeClr val="bg1"/>
                </a:solidFill>
                <a:latin typeface="Bahnschrift" pitchFamily="34" charset="0"/>
              </a:rPr>
              <a:t>de</a:t>
            </a:r>
            <a:endParaRPr lang="fr-FR" sz="12000" b="1" i="1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15110" cy="17526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Bahnschrift Condensed" pitchFamily="34" charset="0"/>
              </a:rPr>
              <a:t>Check-point git and </a:t>
            </a:r>
            <a:r>
              <a:rPr lang="fr-FR" dirty="0" err="1" smtClean="0">
                <a:solidFill>
                  <a:schemeClr val="bg1"/>
                </a:solidFill>
                <a:latin typeface="Bahnschrift Condensed" pitchFamily="34" charset="0"/>
              </a:rPr>
              <a:t>github</a:t>
            </a:r>
            <a:r>
              <a:rPr lang="fr-FR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Bahnschrift Condensed" pitchFamily="34" charset="0"/>
              </a:rPr>
              <a:t>project</a:t>
            </a:r>
            <a:endParaRPr lang="fr-FR" dirty="0" smtClean="0">
              <a:solidFill>
                <a:schemeClr val="bg1"/>
              </a:solidFill>
              <a:latin typeface="Bahnschrift Condensed" pitchFamily="34" charset="0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Bahnschrift Condensed" pitchFamily="34" charset="0"/>
              </a:rPr>
              <a:t>By</a:t>
            </a:r>
          </a:p>
          <a:p>
            <a:r>
              <a:rPr lang="fr-FR" dirty="0" smtClean="0">
                <a:solidFill>
                  <a:schemeClr val="bg1"/>
                </a:solidFill>
                <a:latin typeface="Bahnschrift Condensed" pitchFamily="34" charset="0"/>
              </a:rPr>
              <a:t>Nader </a:t>
            </a:r>
            <a:r>
              <a:rPr lang="fr-FR" dirty="0" err="1" smtClean="0">
                <a:solidFill>
                  <a:schemeClr val="bg1"/>
                </a:solidFill>
                <a:latin typeface="Bahnschrift Condensed" pitchFamily="34" charset="0"/>
              </a:rPr>
              <a:t>Rabhi</a:t>
            </a:r>
            <a:endParaRPr lang="fr-FR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58" y="1154906"/>
            <a:ext cx="5111750" cy="4089400"/>
          </a:xfrm>
        </p:spPr>
      </p:pic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>
          <a:xfrm>
            <a:off x="142844" y="0"/>
            <a:ext cx="3714776" cy="6858000"/>
          </a:xfrm>
        </p:spPr>
        <p:txBody>
          <a:bodyPr>
            <a:normAutofit fontScale="85000" lnSpcReduction="10000"/>
          </a:bodyPr>
          <a:lstStyle/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pPr>
              <a:lnSpc>
                <a:spcPct val="120000"/>
              </a:lnSpc>
            </a:pPr>
            <a:r>
              <a:rPr lang="en-US" sz="1700" dirty="0" smtClean="0"/>
              <a:t>Create </a:t>
            </a:r>
            <a:r>
              <a:rPr lang="en-US" sz="1700" dirty="0" smtClean="0"/>
              <a:t>a folder called </a:t>
            </a:r>
            <a:r>
              <a:rPr lang="en-US" sz="1700" dirty="0" err="1" smtClean="0"/>
              <a:t>learnGit</a:t>
            </a:r>
            <a:endParaRPr lang="en-US" sz="1700" dirty="0" smtClean="0"/>
          </a:p>
          <a:p>
            <a:pPr>
              <a:lnSpc>
                <a:spcPct val="120000"/>
              </a:lnSpc>
            </a:pPr>
            <a:r>
              <a:rPr lang="en-US" sz="1700" b="1" dirty="0" smtClean="0"/>
              <a:t>   </a:t>
            </a:r>
            <a:r>
              <a:rPr lang="fr-FR" sz="1700" b="1" dirty="0" smtClean="0"/>
              <a:t>$ </a:t>
            </a:r>
            <a:r>
              <a:rPr lang="fr-FR" sz="1700" b="1" dirty="0" err="1" smtClean="0"/>
              <a:t>mkdir</a:t>
            </a:r>
            <a:r>
              <a:rPr lang="fr-FR" sz="1700" b="1" dirty="0" smtClean="0"/>
              <a:t> </a:t>
            </a:r>
            <a:r>
              <a:rPr lang="fr-FR" sz="1700" b="1" dirty="0" err="1" smtClean="0"/>
              <a:t>learnGit</a:t>
            </a:r>
            <a:endParaRPr lang="fr-FR" sz="1700" b="1" dirty="0" smtClean="0"/>
          </a:p>
          <a:p>
            <a:pPr>
              <a:lnSpc>
                <a:spcPct val="120000"/>
              </a:lnSpc>
            </a:pPr>
            <a:r>
              <a:rPr lang="en-US" sz="1700" dirty="0" err="1" smtClean="0"/>
              <a:t>Cd</a:t>
            </a:r>
            <a:r>
              <a:rPr lang="en-US" sz="1700" dirty="0" smtClean="0"/>
              <a:t> (change directory) into the </a:t>
            </a:r>
            <a:r>
              <a:rPr lang="en-US" sz="1700" dirty="0" err="1" smtClean="0"/>
              <a:t>learn_git</a:t>
            </a:r>
            <a:r>
              <a:rPr lang="en-US" sz="1700" dirty="0" smtClean="0"/>
              <a:t> folder</a:t>
            </a:r>
            <a:r>
              <a:rPr lang="en-US" sz="17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/>
              <a:t> </a:t>
            </a:r>
            <a:r>
              <a:rPr lang="en-US" sz="1700" b="1" dirty="0" smtClean="0"/>
              <a:t>   </a:t>
            </a:r>
            <a:r>
              <a:rPr lang="fr-FR" sz="1700" b="1" dirty="0" smtClean="0"/>
              <a:t>$ cd </a:t>
            </a:r>
            <a:r>
              <a:rPr lang="fr-FR" sz="1700" b="1" dirty="0" err="1" smtClean="0"/>
              <a:t>learnGit</a:t>
            </a:r>
            <a:endParaRPr lang="fr-FR" sz="1700" b="1" dirty="0" smtClean="0"/>
          </a:p>
          <a:p>
            <a:pPr>
              <a:lnSpc>
                <a:spcPct val="120000"/>
              </a:lnSpc>
            </a:pPr>
            <a:r>
              <a:rPr lang="en-US" sz="1700" dirty="0" smtClean="0"/>
              <a:t>Create a file called third.txt</a:t>
            </a:r>
            <a:r>
              <a:rPr lang="en-US" sz="17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/>
              <a:t> </a:t>
            </a:r>
            <a:r>
              <a:rPr lang="en-US" sz="1700" b="1" dirty="0" smtClean="0"/>
              <a:t>   </a:t>
            </a:r>
            <a:r>
              <a:rPr lang="fr-FR" sz="1700" b="1" dirty="0" smtClean="0"/>
              <a:t>$ </a:t>
            </a:r>
            <a:r>
              <a:rPr lang="fr-FR" sz="1700" b="1" dirty="0" err="1" smtClean="0"/>
              <a:t>touch</a:t>
            </a:r>
            <a:r>
              <a:rPr lang="fr-FR" sz="1700" b="1" dirty="0" smtClean="0"/>
              <a:t> </a:t>
            </a:r>
            <a:r>
              <a:rPr lang="fr-FR" sz="1700" b="1" dirty="0" smtClean="0"/>
              <a:t>third.txt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Initialize an empty </a:t>
            </a:r>
            <a:r>
              <a:rPr lang="en-US" sz="1700" dirty="0" err="1" smtClean="0"/>
              <a:t>git</a:t>
            </a:r>
            <a:r>
              <a:rPr lang="en-US" sz="1700" dirty="0" smtClean="0"/>
              <a:t> repository</a:t>
            </a:r>
            <a:r>
              <a:rPr lang="en-US" sz="17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/>
              <a:t> </a:t>
            </a:r>
            <a:r>
              <a:rPr lang="en-US" sz="1700" b="1" dirty="0" smtClean="0"/>
              <a:t>   </a:t>
            </a:r>
            <a:r>
              <a:rPr lang="fr-FR" sz="1700" b="1" dirty="0" smtClean="0"/>
              <a:t>$ git </a:t>
            </a:r>
            <a:r>
              <a:rPr lang="fr-FR" sz="1700" b="1" dirty="0" err="1" smtClean="0"/>
              <a:t>init</a:t>
            </a:r>
            <a:endParaRPr lang="fr-FR" sz="1700" b="1" dirty="0" smtClean="0"/>
          </a:p>
          <a:p>
            <a:pPr>
              <a:lnSpc>
                <a:spcPct val="120000"/>
              </a:lnSpc>
            </a:pPr>
            <a:r>
              <a:rPr lang="en-US" sz="1700" dirty="0" smtClean="0"/>
              <a:t>Add third.txt to the staging area</a:t>
            </a:r>
            <a:r>
              <a:rPr lang="en-US" sz="17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/>
              <a:t> </a:t>
            </a:r>
            <a:r>
              <a:rPr lang="en-US" sz="1700" b="1" dirty="0" smtClean="0"/>
              <a:t>   </a:t>
            </a:r>
            <a:r>
              <a:rPr lang="fr-FR" sz="1700" b="1" dirty="0" smtClean="0"/>
              <a:t>$ git </a:t>
            </a:r>
            <a:r>
              <a:rPr lang="fr-FR" sz="1700" b="1" dirty="0" err="1" smtClean="0"/>
              <a:t>add</a:t>
            </a:r>
            <a:r>
              <a:rPr lang="fr-FR" sz="1700" b="1" dirty="0" smtClean="0"/>
              <a:t> </a:t>
            </a:r>
            <a:r>
              <a:rPr lang="fr-FR" sz="1700" b="1" dirty="0" smtClean="0"/>
              <a:t>third.txt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Commit with the message "adding third.txt</a:t>
            </a:r>
            <a:r>
              <a:rPr lang="en-US" sz="1700" dirty="0" smtClean="0"/>
              <a:t>".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/>
              <a:t> </a:t>
            </a:r>
            <a:r>
              <a:rPr lang="en-US" sz="1700" b="1" dirty="0" smtClean="0"/>
              <a:t>   </a:t>
            </a:r>
            <a:r>
              <a:rPr lang="en-US" sz="1700" b="1" dirty="0" smtClean="0"/>
              <a:t>$ </a:t>
            </a:r>
            <a:r>
              <a:rPr lang="en-US" sz="1700" b="1" dirty="0" err="1" smtClean="0"/>
              <a:t>git</a:t>
            </a:r>
            <a:r>
              <a:rPr lang="en-US" sz="1700" b="1" dirty="0" smtClean="0"/>
              <a:t> commit -m "adding </a:t>
            </a:r>
            <a:r>
              <a:rPr lang="en-US" sz="1700" b="1" dirty="0" smtClean="0"/>
              <a:t>third.txt“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Check out your commit with </a:t>
            </a:r>
            <a:r>
              <a:rPr lang="en-US" sz="1700" dirty="0" err="1" smtClean="0"/>
              <a:t>git</a:t>
            </a:r>
            <a:r>
              <a:rPr lang="en-US" sz="1700" dirty="0" smtClean="0"/>
              <a:t> log</a:t>
            </a:r>
            <a:r>
              <a:rPr lang="en-US" sz="17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/>
              <a:t> </a:t>
            </a:r>
            <a:r>
              <a:rPr lang="en-US" sz="1700" b="1" dirty="0" smtClean="0"/>
              <a:t>   </a:t>
            </a:r>
            <a:r>
              <a:rPr lang="fr-FR" sz="1700" b="1" dirty="0" smtClean="0"/>
              <a:t>$ git </a:t>
            </a:r>
            <a:r>
              <a:rPr lang="fr-FR" sz="1700" b="1" dirty="0" smtClean="0"/>
              <a:t>log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Create another file called fourth.txt</a:t>
            </a:r>
            <a:r>
              <a:rPr lang="en-US" sz="17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/>
              <a:t> </a:t>
            </a:r>
            <a:r>
              <a:rPr lang="en-US" sz="1700" b="1" dirty="0" smtClean="0"/>
              <a:t>   </a:t>
            </a:r>
            <a:r>
              <a:rPr lang="fr-FR" sz="1700" b="1" dirty="0" smtClean="0"/>
              <a:t>$ </a:t>
            </a:r>
            <a:r>
              <a:rPr lang="fr-FR" sz="1700" b="1" dirty="0" err="1" smtClean="0"/>
              <a:t>touch</a:t>
            </a:r>
            <a:r>
              <a:rPr lang="fr-FR" sz="1700" b="1" dirty="0" smtClean="0"/>
              <a:t> </a:t>
            </a:r>
            <a:r>
              <a:rPr lang="fr-FR" sz="1700" b="1" dirty="0" smtClean="0"/>
              <a:t>fourth.txt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Add fourth.txt to the staging area</a:t>
            </a:r>
            <a:r>
              <a:rPr lang="en-US" sz="17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/>
              <a:t> </a:t>
            </a:r>
            <a:r>
              <a:rPr lang="en-US" sz="1700" b="1" dirty="0" smtClean="0"/>
              <a:t>   </a:t>
            </a:r>
            <a:r>
              <a:rPr lang="fr-FR" sz="1700" b="1" dirty="0" smtClean="0"/>
              <a:t>$ git </a:t>
            </a:r>
            <a:r>
              <a:rPr lang="fr-FR" sz="1700" b="1" dirty="0" err="1" smtClean="0"/>
              <a:t>add</a:t>
            </a:r>
            <a:r>
              <a:rPr lang="fr-FR" sz="1700" b="1" dirty="0" smtClean="0"/>
              <a:t> </a:t>
            </a:r>
            <a:r>
              <a:rPr lang="fr-FR" sz="1700" b="1" dirty="0" smtClean="0"/>
              <a:t>fourth.txt</a:t>
            </a:r>
            <a:endParaRPr lang="en-US" sz="1700" b="1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58" y="1594989"/>
            <a:ext cx="5111750" cy="4120027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4282" y="0"/>
            <a:ext cx="3500462" cy="68580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sz="1600" dirty="0" smtClean="0"/>
              <a:t>Commit </a:t>
            </a:r>
            <a:r>
              <a:rPr lang="en-US" sz="1600" dirty="0" smtClean="0"/>
              <a:t>with the message "adding </a:t>
            </a:r>
            <a:r>
              <a:rPr lang="en-US" sz="1600" dirty="0" smtClean="0"/>
              <a:t>fourth.txt« </a:t>
            </a:r>
            <a:endParaRPr lang="fr-FR" sz="1600" dirty="0" smtClean="0"/>
          </a:p>
          <a:p>
            <a:pPr algn="just"/>
            <a:r>
              <a:rPr lang="fr-FR" sz="1600" b="1" dirty="0" smtClean="0"/>
              <a:t> </a:t>
            </a:r>
            <a:r>
              <a:rPr lang="fr-FR" sz="1600" b="1" dirty="0" smtClean="0"/>
              <a:t>   </a:t>
            </a:r>
            <a:r>
              <a:rPr lang="en-US" sz="1600" b="1" dirty="0" smtClean="0"/>
              <a:t>$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commit -m "adding </a:t>
            </a:r>
            <a:r>
              <a:rPr lang="en-US" sz="1600" b="1" dirty="0" smtClean="0"/>
              <a:t>fourth.txt“</a:t>
            </a:r>
          </a:p>
          <a:p>
            <a:pPr algn="just"/>
            <a:r>
              <a:rPr lang="fr-FR" sz="1600" dirty="0" err="1" smtClean="0"/>
              <a:t>Remove</a:t>
            </a:r>
            <a:r>
              <a:rPr lang="fr-FR" sz="1600" dirty="0" smtClean="0"/>
              <a:t> the third.txt file</a:t>
            </a:r>
            <a:r>
              <a:rPr lang="fr-FR" sz="1600" dirty="0" smtClean="0"/>
              <a:t>.</a:t>
            </a:r>
            <a:endParaRPr lang="en-US" sz="1600" dirty="0" smtClean="0"/>
          </a:p>
          <a:p>
            <a:pPr algn="just"/>
            <a:r>
              <a:rPr lang="en-US" sz="1600" b="1" dirty="0" smtClean="0"/>
              <a:t> </a:t>
            </a:r>
            <a:r>
              <a:rPr lang="en-US" sz="1600" b="1" dirty="0" smtClean="0"/>
              <a:t>   </a:t>
            </a:r>
            <a:r>
              <a:rPr lang="fr-FR" sz="1600" b="1" dirty="0" smtClean="0"/>
              <a:t>$ git </a:t>
            </a:r>
            <a:r>
              <a:rPr lang="fr-FR" sz="1600" b="1" dirty="0" err="1" smtClean="0"/>
              <a:t>rm</a:t>
            </a:r>
            <a:r>
              <a:rPr lang="fr-FR" sz="1600" b="1" dirty="0" smtClean="0"/>
              <a:t> </a:t>
            </a:r>
            <a:r>
              <a:rPr lang="fr-FR" sz="1600" b="1" dirty="0" smtClean="0"/>
              <a:t>third.txt</a:t>
            </a:r>
          </a:p>
          <a:p>
            <a:pPr algn="just"/>
            <a:r>
              <a:rPr lang="en-US" sz="1600" dirty="0" smtClean="0"/>
              <a:t>Add this change to the staging area. (Using the command "</a:t>
            </a:r>
            <a:r>
              <a:rPr lang="en-US" sz="1600" dirty="0" err="1" smtClean="0"/>
              <a:t>git</a:t>
            </a:r>
            <a:r>
              <a:rPr lang="en-US" sz="1600" dirty="0" smtClean="0"/>
              <a:t> add . </a:t>
            </a:r>
            <a:r>
              <a:rPr lang="en-US" sz="1600" dirty="0" smtClean="0"/>
              <a:t>« </a:t>
            </a:r>
            <a:endParaRPr lang="fr-FR" sz="1600" dirty="0" smtClean="0"/>
          </a:p>
          <a:p>
            <a:pPr algn="just"/>
            <a:r>
              <a:rPr lang="fr-FR" sz="1600" b="1" dirty="0" smtClean="0"/>
              <a:t> </a:t>
            </a:r>
            <a:r>
              <a:rPr lang="fr-FR" sz="1600" b="1" dirty="0" smtClean="0"/>
              <a:t>   </a:t>
            </a:r>
            <a:r>
              <a:rPr lang="fr-FR" sz="1600" b="1" dirty="0" smtClean="0"/>
              <a:t>$ git </a:t>
            </a:r>
            <a:r>
              <a:rPr lang="fr-FR" sz="1600" b="1" dirty="0" err="1" smtClean="0"/>
              <a:t>add</a:t>
            </a:r>
            <a:r>
              <a:rPr lang="fr-FR" sz="1600" b="1" dirty="0" smtClean="0"/>
              <a:t> </a:t>
            </a:r>
            <a:r>
              <a:rPr lang="fr-FR" sz="1600" b="1" dirty="0" smtClean="0"/>
              <a:t>.</a:t>
            </a:r>
            <a:endParaRPr lang="en-US" sz="1600" b="1" dirty="0" smtClean="0"/>
          </a:p>
          <a:p>
            <a:pPr algn="just"/>
            <a:r>
              <a:rPr lang="en-US" sz="1600" dirty="0" smtClean="0"/>
              <a:t>Commit with the message "removing third.txt</a:t>
            </a:r>
            <a:r>
              <a:rPr lang="en-US" sz="1600" dirty="0" smtClean="0"/>
              <a:t>".</a:t>
            </a:r>
            <a:endParaRPr lang="fr-FR" sz="1600" dirty="0" smtClean="0"/>
          </a:p>
          <a:p>
            <a:pPr algn="just"/>
            <a:r>
              <a:rPr lang="fr-FR" sz="1600" b="1" dirty="0" smtClean="0"/>
              <a:t> </a:t>
            </a:r>
            <a:r>
              <a:rPr lang="fr-FR" sz="1600" b="1" dirty="0" smtClean="0"/>
              <a:t>   </a:t>
            </a:r>
            <a:r>
              <a:rPr lang="en-US" sz="1600" b="1" dirty="0" smtClean="0"/>
              <a:t>$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commit -m "removing </a:t>
            </a:r>
            <a:r>
              <a:rPr lang="en-US" sz="1600" b="1" dirty="0" smtClean="0"/>
              <a:t>third.txt“</a:t>
            </a:r>
          </a:p>
          <a:p>
            <a:pPr algn="just"/>
            <a:r>
              <a:rPr lang="en-US" sz="1600" dirty="0" smtClean="0"/>
              <a:t>Check out your commits using </a:t>
            </a:r>
            <a:r>
              <a:rPr lang="en-US" sz="1600" dirty="0" err="1" smtClean="0"/>
              <a:t>git</a:t>
            </a:r>
            <a:r>
              <a:rPr lang="en-US" sz="1600" dirty="0" smtClean="0"/>
              <a:t> log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b="1" dirty="0" smtClean="0"/>
              <a:t> </a:t>
            </a:r>
            <a:r>
              <a:rPr lang="en-US" sz="1600" b="1" dirty="0" smtClean="0"/>
              <a:t>   </a:t>
            </a:r>
            <a:r>
              <a:rPr lang="fr-FR" sz="1600" b="1" dirty="0" smtClean="0"/>
              <a:t>$ git </a:t>
            </a:r>
            <a:r>
              <a:rPr lang="fr-FR" sz="1600" b="1" dirty="0" smtClean="0"/>
              <a:t>log</a:t>
            </a:r>
            <a:endParaRPr lang="en-US" sz="1600" b="1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72" y="214290"/>
            <a:ext cx="4500594" cy="304369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071934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Change </a:t>
            </a:r>
            <a:r>
              <a:rPr lang="en-US" sz="1600" dirty="0" smtClean="0"/>
              <a:t>your global settings to </a:t>
            </a:r>
            <a:r>
              <a:rPr lang="en-US" sz="1600" dirty="0" err="1" smtClean="0"/>
              <a:t>core.pager</a:t>
            </a:r>
            <a:r>
              <a:rPr lang="en-US" sz="1600" dirty="0" smtClean="0"/>
              <a:t> = cat </a:t>
            </a:r>
          </a:p>
          <a:p>
            <a:r>
              <a:rPr lang="en-US" sz="1600" b="1" dirty="0" smtClean="0"/>
              <a:t> </a:t>
            </a:r>
            <a:r>
              <a:rPr lang="en-US" sz="1600" b="1" dirty="0" smtClean="0"/>
              <a:t>   </a:t>
            </a:r>
            <a:r>
              <a:rPr lang="fr-FR" sz="1600" b="1" dirty="0" smtClean="0"/>
              <a:t>$ git config --global </a:t>
            </a:r>
            <a:r>
              <a:rPr lang="fr-FR" sz="1600" b="1" dirty="0" err="1" smtClean="0"/>
              <a:t>core.pager</a:t>
            </a:r>
            <a:r>
              <a:rPr lang="fr-FR" sz="1600" b="1" dirty="0" smtClean="0"/>
              <a:t> </a:t>
            </a:r>
            <a:r>
              <a:rPr lang="fr-FR" sz="1600" b="1" dirty="0" smtClean="0"/>
              <a:t>'cat‘</a:t>
            </a:r>
            <a:endParaRPr lang="en-US" sz="1600" b="1" dirty="0" smtClean="0"/>
          </a:p>
          <a:p>
            <a:r>
              <a:rPr lang="en-US" sz="1600" dirty="0" smtClean="0"/>
              <a:t>Write the appropriate command to list all the global configurations for </a:t>
            </a:r>
            <a:r>
              <a:rPr lang="en-US" sz="1600" dirty="0" err="1" smtClean="0"/>
              <a:t>git</a:t>
            </a:r>
            <a:r>
              <a:rPr lang="en-US" sz="1600" dirty="0" smtClean="0"/>
              <a:t> on your machine</a:t>
            </a:r>
            <a:r>
              <a:rPr lang="en-US" sz="1600" dirty="0" smtClean="0"/>
              <a:t>.</a:t>
            </a:r>
            <a:endParaRPr lang="fr-FR" sz="1600" dirty="0" smtClean="0"/>
          </a:p>
          <a:p>
            <a:r>
              <a:rPr lang="fr-FR" sz="1600" b="1" dirty="0" smtClean="0"/>
              <a:t> </a:t>
            </a:r>
            <a:r>
              <a:rPr lang="fr-FR" sz="1600" b="1" dirty="0" smtClean="0"/>
              <a:t>   </a:t>
            </a:r>
            <a:r>
              <a:rPr lang="en-US" sz="1600" b="1" dirty="0" smtClean="0"/>
              <a:t>$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config</a:t>
            </a:r>
            <a:r>
              <a:rPr lang="en-US" sz="1600" b="1" dirty="0" smtClean="0"/>
              <a:t> --global -l --</a:t>
            </a:r>
            <a:r>
              <a:rPr lang="en-US" sz="1600" b="1" dirty="0" smtClean="0"/>
              <a:t>list</a:t>
            </a:r>
          </a:p>
          <a:p>
            <a:r>
              <a:rPr lang="en-US" sz="1600" dirty="0" smtClean="0"/>
              <a:t>You can type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to find out how to do this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 </a:t>
            </a:r>
            <a:r>
              <a:rPr lang="en-US" sz="1600" b="1" dirty="0" smtClean="0"/>
              <a:t>   </a:t>
            </a:r>
            <a:r>
              <a:rPr lang="fr-FR" sz="1600" b="1" dirty="0" smtClean="0"/>
              <a:t>$ git config --</a:t>
            </a:r>
            <a:r>
              <a:rPr lang="fr-FR" sz="1600" b="1" dirty="0" smtClean="0"/>
              <a:t>global</a:t>
            </a:r>
          </a:p>
          <a:p>
            <a:r>
              <a:rPr lang="fr-FR" dirty="0" smtClean="0"/>
              <a:t> </a:t>
            </a:r>
            <a:r>
              <a:rPr lang="fr-FR" dirty="0" smtClean="0"/>
              <a:t>   </a:t>
            </a:r>
            <a:endParaRPr lang="en-US" dirty="0" smtClean="0"/>
          </a:p>
        </p:txBody>
      </p:sp>
      <p:pic>
        <p:nvPicPr>
          <p:cNvPr id="6" name="Image 5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3543431"/>
            <a:ext cx="4500594" cy="3028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480" y="1643050"/>
            <a:ext cx="5715040" cy="2857520"/>
          </a:xfrm>
        </p:spPr>
        <p:txBody>
          <a:bodyPr>
            <a:noAutofit/>
          </a:bodyPr>
          <a:lstStyle/>
          <a:p>
            <a:pPr algn="ctr"/>
            <a:r>
              <a:rPr lang="fr-FR" sz="9600" dirty="0" err="1" smtClean="0">
                <a:solidFill>
                  <a:schemeClr val="bg1"/>
                </a:solidFill>
              </a:rPr>
              <a:t>Thank</a:t>
            </a:r>
            <a:r>
              <a:rPr lang="fr-FR" sz="9600" dirty="0" smtClean="0">
                <a:solidFill>
                  <a:schemeClr val="bg1"/>
                </a:solidFill>
              </a:rPr>
              <a:t> </a:t>
            </a:r>
            <a:r>
              <a:rPr lang="fr-FR" sz="9600" dirty="0" err="1" smtClean="0">
                <a:solidFill>
                  <a:schemeClr val="bg1"/>
                </a:solidFill>
              </a:rPr>
              <a:t>y</a:t>
            </a:r>
            <a:r>
              <a:rPr lang="fr-FR" sz="9600" dirty="0" err="1" smtClean="0">
                <a:solidFill>
                  <a:srgbClr val="FF0000"/>
                </a:solidFill>
              </a:rPr>
              <a:t>O</a:t>
            </a:r>
            <a:r>
              <a:rPr lang="fr-FR" sz="9600" dirty="0" err="1" smtClean="0">
                <a:solidFill>
                  <a:schemeClr val="bg1"/>
                </a:solidFill>
              </a:rPr>
              <a:t>u</a:t>
            </a:r>
            <a:endParaRPr lang="fr-FR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265</Words>
  <PresentationFormat>Affichage à l'écran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Go My Code</vt:lpstr>
      <vt:lpstr>Diapositive 2</vt:lpstr>
      <vt:lpstr>Diapositive 3</vt:lpstr>
      <vt:lpstr>Diapositive 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My Code</dc:title>
  <dc:creator>media</dc:creator>
  <cp:lastModifiedBy>media</cp:lastModifiedBy>
  <cp:revision>3</cp:revision>
  <dcterms:created xsi:type="dcterms:W3CDTF">2022-06-29T17:43:44Z</dcterms:created>
  <dcterms:modified xsi:type="dcterms:W3CDTF">2022-06-29T18:09:58Z</dcterms:modified>
</cp:coreProperties>
</file>