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ABFF"/>
    <a:srgbClr val="69696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960" y="-90"/>
      </p:cViewPr>
      <p:guideLst>
        <p:guide orient="horz" pos="772"/>
        <p:guide orient="horz" pos="2160"/>
        <p:guide pos="2880"/>
        <p:guide pos="295"/>
        <p:guide pos="548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-202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D12D6-7767-4881-BDA9-4A23F8848687}" type="datetimeFigureOut">
              <a:rPr lang="de-DE" smtClean="0"/>
              <a:pPr/>
              <a:t>20.09.2018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5B7DC-DF78-49DD-A235-8A9E1F6A81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696969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rgbClr val="69696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05200" y="6310557"/>
            <a:ext cx="2133600" cy="365125"/>
          </a:xfrm>
        </p:spPr>
        <p:txBody>
          <a:bodyPr/>
          <a:lstStyle>
            <a:lvl1pPr algn="ctr">
              <a:defRPr sz="1800">
                <a:solidFill>
                  <a:srgbClr val="696969"/>
                </a:solidFill>
              </a:defRPr>
            </a:lvl1pPr>
          </a:lstStyle>
          <a:p>
            <a:fld id="{317AC3A6-CB5D-4B8E-8294-9BC2688DE59A}" type="datetime1">
              <a:rPr lang="de-DE" smtClean="0"/>
              <a:pPr/>
              <a:t>20.09.2018</a:t>
            </a:fld>
            <a:endParaRPr lang="de-DE" dirty="0"/>
          </a:p>
        </p:txBody>
      </p:sp>
      <p:pic>
        <p:nvPicPr>
          <p:cNvPr id="7" name="Picture 2" descr="\\SRVGFR\Training\Orga Training\Vorlagen\neues Logo-Gf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57166"/>
            <a:ext cx="5722144" cy="12644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rgbClr val="696969"/>
                </a:solidFill>
              </a:defRPr>
            </a:lvl1pPr>
          </a:lstStyle>
          <a:p>
            <a:r>
              <a:rPr lang="de-DE" dirty="0" smtClean="0"/>
              <a:t>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rgbClr val="696969"/>
                </a:solidFill>
              </a:defRPr>
            </a:lvl1pPr>
            <a:lvl2pPr>
              <a:buClr>
                <a:schemeClr val="tx2"/>
              </a:buClr>
              <a:buFont typeface="Wingdings" pitchFamily="2" charset="2"/>
              <a:buChar char="Ø"/>
              <a:defRPr sz="1800">
                <a:solidFill>
                  <a:srgbClr val="696969"/>
                </a:solidFill>
              </a:defRPr>
            </a:lvl2pPr>
            <a:lvl3pPr>
              <a:buClr>
                <a:schemeClr val="tx2"/>
              </a:buClr>
              <a:buFont typeface="Arial" pitchFamily="34" charset="0"/>
              <a:buChar char="•"/>
              <a:defRPr sz="1800">
                <a:solidFill>
                  <a:srgbClr val="696969"/>
                </a:solidFill>
              </a:defRPr>
            </a:lvl3pPr>
            <a:lvl4pPr>
              <a:buClr>
                <a:schemeClr val="tx2"/>
              </a:buClr>
              <a:buFont typeface="Courier New" pitchFamily="49" charset="0"/>
              <a:buChar char="o"/>
              <a:defRPr sz="1800">
                <a:solidFill>
                  <a:srgbClr val="696969"/>
                </a:solidFill>
              </a:defRPr>
            </a:lvl4pPr>
            <a:lvl5pPr>
              <a:buClr>
                <a:schemeClr val="tx2"/>
              </a:buClr>
              <a:buFont typeface="Symbol" pitchFamily="18" charset="2"/>
              <a:buChar char="-"/>
              <a:defRPr sz="1800">
                <a:solidFill>
                  <a:srgbClr val="696969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96969"/>
                </a:solidFill>
              </a:defRPr>
            </a:lvl1pPr>
          </a:lstStyle>
          <a:p>
            <a:fld id="{46685AC1-FC49-4EC4-BAD8-BADE2B649231}" type="datetime1">
              <a:rPr lang="de-DE" smtClean="0"/>
              <a:pPr/>
              <a:t>20.09.2018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96969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96969"/>
                </a:solidFill>
              </a:defRPr>
            </a:lvl1pPr>
          </a:lstStyle>
          <a:p>
            <a:fld id="{AA03FAAE-8C04-4461-A677-092E8E2FB6B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Picture 2" descr="\\SRVGFR\Training\Orga Training\Vorlagen\neues Logo-Gf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5213" y="80943"/>
            <a:ext cx="1907381" cy="421481"/>
          </a:xfrm>
          <a:prstGeom prst="rect">
            <a:avLst/>
          </a:prstGeom>
          <a:noFill/>
        </p:spPr>
      </p:pic>
      <p:cxnSp>
        <p:nvCxnSpPr>
          <p:cNvPr id="8" name="Gerade Verbindung 7"/>
          <p:cNvCxnSpPr/>
          <p:nvPr userDrawn="1"/>
        </p:nvCxnSpPr>
        <p:spPr>
          <a:xfrm>
            <a:off x="500034" y="1214422"/>
            <a:ext cx="8143932" cy="1588"/>
          </a:xfrm>
          <a:prstGeom prst="line">
            <a:avLst/>
          </a:prstGeom>
          <a:ln w="190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rgbClr val="696969"/>
                </a:solidFill>
              </a:defRPr>
            </a:lvl1pPr>
          </a:lstStyle>
          <a:p>
            <a:r>
              <a:rPr lang="de-DE" dirty="0" smtClean="0"/>
              <a:t>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rgbClr val="696969"/>
                </a:solidFill>
              </a:defRPr>
            </a:lvl1pPr>
            <a:lvl2pPr marL="800100" indent="-342900">
              <a:buFont typeface="+mj-lt"/>
              <a:buAutoNum type="arabicPeriod"/>
              <a:defRPr sz="1800">
                <a:solidFill>
                  <a:srgbClr val="696969"/>
                </a:solidFill>
              </a:defRPr>
            </a:lvl2pPr>
            <a:lvl3pPr marL="1257300" indent="-342900">
              <a:buFont typeface="+mj-lt"/>
              <a:buAutoNum type="arabicPeriod"/>
              <a:defRPr sz="1800">
                <a:solidFill>
                  <a:srgbClr val="696969"/>
                </a:solidFill>
              </a:defRPr>
            </a:lvl3pPr>
            <a:lvl4pPr marL="1714500" indent="-342900">
              <a:buFont typeface="+mj-lt"/>
              <a:buAutoNum type="arabicPeriod"/>
              <a:defRPr sz="1800">
                <a:solidFill>
                  <a:srgbClr val="696969"/>
                </a:solidFill>
              </a:defRPr>
            </a:lvl4pPr>
            <a:lvl5pPr marL="2171700" indent="-342900">
              <a:buFont typeface="+mj-lt"/>
              <a:buAutoNum type="arabicPeriod"/>
              <a:defRPr sz="1800">
                <a:solidFill>
                  <a:srgbClr val="696969"/>
                </a:solidFill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smtClean="0"/>
              <a:t>Textmasterformate durch Klicken bearbeiten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smtClean="0"/>
              <a:t>Zweite Ebene</a:t>
            </a: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smtClean="0"/>
              <a:t>Dritte Ebene</a:t>
            </a:r>
          </a:p>
          <a:p>
            <a:pPr marL="34290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96969"/>
                </a:solidFill>
              </a:defRPr>
            </a:lvl1pPr>
          </a:lstStyle>
          <a:p>
            <a:fld id="{F3C8FBDB-7C7D-48A1-8755-417E9DE51183}" type="datetime1">
              <a:rPr lang="de-DE" smtClean="0"/>
              <a:pPr/>
              <a:t>20.09.2018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96969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96969"/>
                </a:solidFill>
              </a:defRPr>
            </a:lvl1pPr>
          </a:lstStyle>
          <a:p>
            <a:fld id="{AA03FAAE-8C04-4461-A677-092E8E2FB6B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Picture 2" descr="\\SRVGFR\Training\Orga Training\Vorlagen\neues Logo-Gf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5213" y="80943"/>
            <a:ext cx="1907381" cy="421481"/>
          </a:xfrm>
          <a:prstGeom prst="rect">
            <a:avLst/>
          </a:prstGeom>
          <a:noFill/>
        </p:spPr>
      </p:pic>
      <p:cxnSp>
        <p:nvCxnSpPr>
          <p:cNvPr id="8" name="Gerade Verbindung 7"/>
          <p:cNvCxnSpPr/>
          <p:nvPr userDrawn="1"/>
        </p:nvCxnSpPr>
        <p:spPr>
          <a:xfrm>
            <a:off x="500034" y="1214422"/>
            <a:ext cx="8143932" cy="1588"/>
          </a:xfrm>
          <a:prstGeom prst="line">
            <a:avLst/>
          </a:prstGeom>
          <a:ln w="190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rgbClr val="696969"/>
                </a:solidFill>
              </a:defRPr>
            </a:lvl1pPr>
          </a:lstStyle>
          <a:p>
            <a:r>
              <a:rPr lang="de-DE" dirty="0" smtClean="0"/>
              <a:t>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96969"/>
                </a:solidFill>
              </a:defRPr>
            </a:lvl1pPr>
            <a:lvl2pPr>
              <a:defRPr sz="1800">
                <a:solidFill>
                  <a:srgbClr val="696969"/>
                </a:solidFill>
              </a:defRPr>
            </a:lvl2pPr>
            <a:lvl3pPr>
              <a:buFont typeface="Courier New" pitchFamily="49" charset="0"/>
              <a:buChar char="o"/>
              <a:defRPr sz="1800">
                <a:solidFill>
                  <a:srgbClr val="696969"/>
                </a:solidFill>
              </a:defRPr>
            </a:lvl3pPr>
            <a:lvl4pPr>
              <a:buFont typeface="Wingdings" pitchFamily="2" charset="2"/>
              <a:buChar char="§"/>
              <a:defRPr sz="1800">
                <a:solidFill>
                  <a:srgbClr val="696969"/>
                </a:solidFill>
              </a:defRPr>
            </a:lvl4pPr>
            <a:lvl5pPr>
              <a:defRPr sz="1800">
                <a:solidFill>
                  <a:srgbClr val="69696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96969"/>
                </a:solidFill>
              </a:defRPr>
            </a:lvl1pPr>
            <a:lvl2pPr>
              <a:defRPr sz="1800">
                <a:solidFill>
                  <a:srgbClr val="696969"/>
                </a:solidFill>
              </a:defRPr>
            </a:lvl2pPr>
            <a:lvl3pPr>
              <a:buFont typeface="Courier New" pitchFamily="49" charset="0"/>
              <a:buChar char="o"/>
              <a:defRPr sz="1800">
                <a:solidFill>
                  <a:srgbClr val="696969"/>
                </a:solidFill>
              </a:defRPr>
            </a:lvl3pPr>
            <a:lvl4pPr>
              <a:buFont typeface="Wingdings" pitchFamily="2" charset="2"/>
              <a:buChar char="§"/>
              <a:defRPr sz="1800">
                <a:solidFill>
                  <a:srgbClr val="696969"/>
                </a:solidFill>
              </a:defRPr>
            </a:lvl4pPr>
            <a:lvl5pPr>
              <a:defRPr sz="1800">
                <a:solidFill>
                  <a:srgbClr val="69696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96969"/>
                </a:solidFill>
              </a:defRPr>
            </a:lvl1pPr>
          </a:lstStyle>
          <a:p>
            <a:fld id="{A0903422-E94B-453F-9E2B-295852F379CA}" type="datetime1">
              <a:rPr lang="de-DE" smtClean="0"/>
              <a:pPr/>
              <a:t>20.09.2018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96969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96969"/>
                </a:solidFill>
              </a:defRPr>
            </a:lvl1pPr>
          </a:lstStyle>
          <a:p>
            <a:fld id="{AA03FAAE-8C04-4461-A677-092E8E2FB6B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 descr="\\SRVGFR\Training\Orga Training\Vorlagen\neues Logo-Gf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5213" y="80943"/>
            <a:ext cx="1907381" cy="421481"/>
          </a:xfrm>
          <a:prstGeom prst="rect">
            <a:avLst/>
          </a:prstGeom>
          <a:noFill/>
        </p:spPr>
      </p:pic>
      <p:cxnSp>
        <p:nvCxnSpPr>
          <p:cNvPr id="9" name="Gerade Verbindung 8"/>
          <p:cNvCxnSpPr/>
          <p:nvPr userDrawn="1"/>
        </p:nvCxnSpPr>
        <p:spPr>
          <a:xfrm>
            <a:off x="500034" y="1214422"/>
            <a:ext cx="8143932" cy="1588"/>
          </a:xfrm>
          <a:prstGeom prst="line">
            <a:avLst/>
          </a:prstGeom>
          <a:ln w="190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rgbClr val="696969"/>
                </a:solidFill>
              </a:defRPr>
            </a:lvl1pPr>
          </a:lstStyle>
          <a:p>
            <a:r>
              <a:rPr lang="de-DE" dirty="0" smtClean="0"/>
              <a:t>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96969"/>
                </a:solidFill>
              </a:defRPr>
            </a:lvl1pPr>
            <a:lvl2pPr>
              <a:defRPr sz="1800">
                <a:solidFill>
                  <a:srgbClr val="696969"/>
                </a:solidFill>
              </a:defRPr>
            </a:lvl2pPr>
            <a:lvl3pPr>
              <a:buFont typeface="Courier New" pitchFamily="49" charset="0"/>
              <a:buChar char="o"/>
              <a:defRPr sz="1800">
                <a:solidFill>
                  <a:srgbClr val="696969"/>
                </a:solidFill>
              </a:defRPr>
            </a:lvl3pPr>
            <a:lvl4pPr>
              <a:buFont typeface="Wingdings" pitchFamily="2" charset="2"/>
              <a:buChar char="§"/>
              <a:defRPr sz="1800">
                <a:solidFill>
                  <a:srgbClr val="696969"/>
                </a:solidFill>
              </a:defRPr>
            </a:lvl4pPr>
            <a:lvl5pPr>
              <a:defRPr sz="1800">
                <a:solidFill>
                  <a:srgbClr val="69696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96969"/>
                </a:solidFill>
              </a:defRPr>
            </a:lvl1pPr>
            <a:lvl2pPr>
              <a:defRPr sz="1800">
                <a:solidFill>
                  <a:srgbClr val="696969"/>
                </a:solidFill>
              </a:defRPr>
            </a:lvl2pPr>
            <a:lvl3pPr>
              <a:buFont typeface="Courier New" pitchFamily="49" charset="0"/>
              <a:buChar char="o"/>
              <a:defRPr sz="1800">
                <a:solidFill>
                  <a:srgbClr val="696969"/>
                </a:solidFill>
              </a:defRPr>
            </a:lvl3pPr>
            <a:lvl4pPr>
              <a:buFont typeface="Wingdings" pitchFamily="2" charset="2"/>
              <a:buChar char="§"/>
              <a:defRPr sz="1800">
                <a:solidFill>
                  <a:srgbClr val="696969"/>
                </a:solidFill>
              </a:defRPr>
            </a:lvl4pPr>
            <a:lvl5pPr>
              <a:defRPr sz="1800">
                <a:solidFill>
                  <a:srgbClr val="69696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96969"/>
                </a:solidFill>
              </a:defRPr>
            </a:lvl1pPr>
          </a:lstStyle>
          <a:p>
            <a:fld id="{EA0CAFFE-D893-486F-8E93-3D86BCEDB585}" type="datetime1">
              <a:rPr lang="de-DE" smtClean="0"/>
              <a:pPr/>
              <a:t>20.09.2018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96969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96969"/>
                </a:solidFill>
              </a:defRPr>
            </a:lvl1pPr>
          </a:lstStyle>
          <a:p>
            <a:fld id="{AA03FAAE-8C04-4461-A677-092E8E2FB6B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2" descr="\\SRVGFR\Training\Orga Training\Vorlagen\neues Logo-Gf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5213" y="80943"/>
            <a:ext cx="1907381" cy="421481"/>
          </a:xfrm>
          <a:prstGeom prst="rect">
            <a:avLst/>
          </a:prstGeom>
          <a:noFill/>
        </p:spPr>
      </p:pic>
      <p:cxnSp>
        <p:nvCxnSpPr>
          <p:cNvPr id="11" name="Gerade Verbindung 10"/>
          <p:cNvCxnSpPr/>
          <p:nvPr userDrawn="1"/>
        </p:nvCxnSpPr>
        <p:spPr>
          <a:xfrm>
            <a:off x="500034" y="1214422"/>
            <a:ext cx="8143932" cy="1588"/>
          </a:xfrm>
          <a:prstGeom prst="line">
            <a:avLst/>
          </a:prstGeom>
          <a:ln w="190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rgbClr val="696969"/>
                </a:solidFill>
              </a:defRPr>
            </a:lvl1pPr>
          </a:lstStyle>
          <a:p>
            <a:r>
              <a:rPr lang="de-DE" dirty="0" smtClean="0"/>
              <a:t>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983B-AE38-420B-8EEE-EE97D3672387}" type="datetime1">
              <a:rPr lang="de-DE" smtClean="0"/>
              <a:pPr/>
              <a:t>20.09.2018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FAAE-8C04-4461-A677-092E8E2FB6B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2" descr="\\SRVGFR\Training\Orga Training\Vorlagen\neues Logo-Gf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5213" y="80943"/>
            <a:ext cx="1907381" cy="421481"/>
          </a:xfrm>
          <a:prstGeom prst="rect">
            <a:avLst/>
          </a:prstGeom>
          <a:noFill/>
        </p:spPr>
      </p:pic>
      <p:cxnSp>
        <p:nvCxnSpPr>
          <p:cNvPr id="7" name="Gerade Verbindung 6"/>
          <p:cNvCxnSpPr/>
          <p:nvPr userDrawn="1"/>
        </p:nvCxnSpPr>
        <p:spPr>
          <a:xfrm>
            <a:off x="500034" y="1214422"/>
            <a:ext cx="8143932" cy="1588"/>
          </a:xfrm>
          <a:prstGeom prst="line">
            <a:avLst/>
          </a:prstGeom>
          <a:ln w="190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14060" y="1449387"/>
            <a:ext cx="5494352" cy="3278187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4946" y="4876808"/>
            <a:ext cx="5486400" cy="129539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51E2-C377-46E5-A5A0-1AF648A5C570}" type="datetime1">
              <a:rPr lang="de-DE" smtClean="0"/>
              <a:pPr/>
              <a:t>20.09.2018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FAAE-8C04-4461-A677-092E8E2FB6B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Picture 2" descr="\\SRVGFR\Training\Orga Training\Vorlagen\neues Logo-Gf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5213" y="80943"/>
            <a:ext cx="1907381" cy="421481"/>
          </a:xfrm>
          <a:prstGeom prst="rect">
            <a:avLst/>
          </a:prstGeom>
          <a:noFill/>
        </p:spPr>
      </p:pic>
      <p:cxnSp>
        <p:nvCxnSpPr>
          <p:cNvPr id="9" name="Gerade Verbindung 8"/>
          <p:cNvCxnSpPr/>
          <p:nvPr userDrawn="1"/>
        </p:nvCxnSpPr>
        <p:spPr>
          <a:xfrm>
            <a:off x="500034" y="1214422"/>
            <a:ext cx="8143932" cy="1588"/>
          </a:xfrm>
          <a:prstGeom prst="line">
            <a:avLst/>
          </a:prstGeom>
          <a:ln w="190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rgbClr val="696969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durch Klicken bearbeiten</a:t>
            </a:r>
            <a:endParaRPr kumimoji="0" lang="de-DE" sz="4400" b="1" i="0" u="none" strike="noStrike" kern="1200" cap="none" spc="0" normalizeH="0" baseline="0" noProof="0" dirty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94D2C-2EC8-42DC-9260-B19DADF1FB68}" type="datetime1">
              <a:rPr lang="de-DE" smtClean="0"/>
              <a:pPr/>
              <a:t>20.09.2018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3FAAE-8C04-4461-A677-092E8E2FB6B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2" r:id="rId4"/>
    <p:sldLayoutId id="2147483653" r:id="rId5"/>
    <p:sldLayoutId id="2147483654" r:id="rId6"/>
    <p:sldLayoutId id="2147483657" r:id="rId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5AC1-FC49-4EC4-BAD8-BADE2B649231}" type="datetime1">
              <a:rPr lang="de-DE" smtClean="0"/>
              <a:pPr/>
              <a:t>20.09.2018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FAAE-8C04-4461-A677-092E8E2FB6BE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755576" y="2132856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55576" y="2132856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547664" y="2132856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547664" y="2132856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339752" y="2132856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131840" y="2132856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923928" y="2132856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716016" y="2132856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5508104" y="2132856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2339752" y="2132856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3131840" y="2132856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3923928" y="2132856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716016" y="2132856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508104" y="2132856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755576" y="2924944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755576" y="2924944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547664" y="2924944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1547664" y="2924944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2339752" y="2924944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3131840" y="2924944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3923928" y="2924944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4716016" y="2924944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5508104" y="2924944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2339752" y="2924944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3131840" y="2924944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923928" y="2924944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4716016" y="2924944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5508104" y="2924944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755576" y="3717032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755576" y="3717032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1547664" y="3717032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1547664" y="3717032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2339752" y="3717032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3131840" y="3717032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3923928" y="3717032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4716016" y="3717032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5508104" y="3717032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2339752" y="3717032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3131840" y="3717032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3923928" y="3717032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4716016" y="3717032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5508104" y="3717032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755576" y="4509120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755576" y="4509120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1547664" y="4509120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1547664" y="4509120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2339752" y="4509120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3131840" y="4509120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3923928" y="4509120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4716016" y="4509120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5508104" y="4509120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2339752" y="4509120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3131840" y="4509120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3923928" y="4509120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4716016" y="4509120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>
          <a:xfrm>
            <a:off x="5508104" y="4509120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755576" y="5301208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755576" y="5301208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1547664" y="5301208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>
          <a:xfrm>
            <a:off x="1547664" y="5301208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/>
          <p:cNvSpPr/>
          <p:nvPr/>
        </p:nvSpPr>
        <p:spPr>
          <a:xfrm>
            <a:off x="2339752" y="5301208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/>
          <p:cNvSpPr/>
          <p:nvPr/>
        </p:nvSpPr>
        <p:spPr>
          <a:xfrm>
            <a:off x="3131840" y="5301208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/>
          <p:cNvSpPr/>
          <p:nvPr/>
        </p:nvSpPr>
        <p:spPr>
          <a:xfrm>
            <a:off x="3923928" y="5301208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4716016" y="5301208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hteck 74"/>
          <p:cNvSpPr/>
          <p:nvPr/>
        </p:nvSpPr>
        <p:spPr>
          <a:xfrm>
            <a:off x="5508104" y="5301208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/>
        </p:nvSpPr>
        <p:spPr>
          <a:xfrm>
            <a:off x="2339752" y="5301208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>
          <a:xfrm>
            <a:off x="3131840" y="5301208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/>
        </p:nvSpPr>
        <p:spPr>
          <a:xfrm>
            <a:off x="3923928" y="5301208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/>
        </p:nvSpPr>
        <p:spPr>
          <a:xfrm>
            <a:off x="4716016" y="5301208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5508104" y="5301208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755576" y="1340768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>
          <a:xfrm>
            <a:off x="755576" y="1340768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/>
          <p:cNvSpPr/>
          <p:nvPr/>
        </p:nvSpPr>
        <p:spPr>
          <a:xfrm>
            <a:off x="1547664" y="1340768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>
          <a:xfrm>
            <a:off x="1547664" y="1340768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 84"/>
          <p:cNvSpPr/>
          <p:nvPr/>
        </p:nvSpPr>
        <p:spPr>
          <a:xfrm>
            <a:off x="2339752" y="1340768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/>
          <p:cNvSpPr/>
          <p:nvPr/>
        </p:nvSpPr>
        <p:spPr>
          <a:xfrm>
            <a:off x="3131840" y="1340768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/>
          <p:cNvSpPr/>
          <p:nvPr/>
        </p:nvSpPr>
        <p:spPr>
          <a:xfrm>
            <a:off x="3923928" y="1340768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4716016" y="1340768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/>
          <p:cNvSpPr/>
          <p:nvPr/>
        </p:nvSpPr>
        <p:spPr>
          <a:xfrm>
            <a:off x="5508104" y="1340768"/>
            <a:ext cx="792088" cy="792088"/>
          </a:xfrm>
          <a:prstGeom prst="rect">
            <a:avLst/>
          </a:prstGeom>
          <a:solidFill>
            <a:srgbClr val="3BAB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2339752" y="1340768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3131840" y="1340768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3923928" y="1340768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>
          <a:xfrm>
            <a:off x="4716016" y="1340768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5508104" y="1340768"/>
            <a:ext cx="792088" cy="792088"/>
          </a:xfrm>
          <a:prstGeom prst="ellips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/>
          <p:cNvSpPr txBox="1"/>
          <p:nvPr/>
        </p:nvSpPr>
        <p:spPr>
          <a:xfrm>
            <a:off x="899592" y="40466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GUI Connect </a:t>
            </a:r>
            <a:r>
              <a:rPr lang="de-DE" dirty="0" err="1" smtClean="0"/>
              <a:t>Four</a:t>
            </a:r>
            <a:endParaRPr lang="de-DE" dirty="0"/>
          </a:p>
        </p:txBody>
      </p:sp>
      <p:sp>
        <p:nvSpPr>
          <p:cNvPr id="96" name="Ellipse 95"/>
          <p:cNvSpPr/>
          <p:nvPr/>
        </p:nvSpPr>
        <p:spPr>
          <a:xfrm>
            <a:off x="4716016" y="404664"/>
            <a:ext cx="792088" cy="792088"/>
          </a:xfrm>
          <a:prstGeom prst="ellipse">
            <a:avLst/>
          </a:prstGeom>
          <a:solidFill>
            <a:srgbClr val="FFFF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/>
        </p:nvSpPr>
        <p:spPr>
          <a:xfrm>
            <a:off x="4716016" y="5301208"/>
            <a:ext cx="792088" cy="792088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/>
          <p:cNvSpPr txBox="1"/>
          <p:nvPr/>
        </p:nvSpPr>
        <p:spPr>
          <a:xfrm>
            <a:off x="6732240" y="314096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pygame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fR">
      <a:dk1>
        <a:sysClr val="windowText" lastClr="000000"/>
      </a:dk1>
      <a:lt1>
        <a:sysClr val="window" lastClr="FFFFFF"/>
      </a:lt1>
      <a:dk2>
        <a:srgbClr val="FCAB1B"/>
      </a:dk2>
      <a:lt2>
        <a:srgbClr val="70767A"/>
      </a:lt2>
      <a:accent1>
        <a:srgbClr val="696969"/>
      </a:accent1>
      <a:accent2>
        <a:srgbClr val="00B4C6"/>
      </a:accent2>
      <a:accent3>
        <a:srgbClr val="B269AB"/>
      </a:accent3>
      <a:accent4>
        <a:srgbClr val="6D685C"/>
      </a:accent4>
      <a:accent5>
        <a:srgbClr val="7AA4A6"/>
      </a:accent5>
      <a:accent6>
        <a:srgbClr val="76748C"/>
      </a:accent6>
      <a:hlink>
        <a:srgbClr val="0000FF"/>
      </a:hlink>
      <a:folHlink>
        <a:srgbClr val="800080"/>
      </a:folHlink>
    </a:clrScheme>
    <a:fontScheme name="GfR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blank</vt:lpstr>
      <vt:lpstr>Folie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Nadia.Cullmann</dc:creator>
  <cp:keywords>GfR Vorlage</cp:keywords>
  <cp:lastModifiedBy>Nadia.Cullmann</cp:lastModifiedBy>
  <cp:revision>2</cp:revision>
  <dcterms:created xsi:type="dcterms:W3CDTF">2018-09-20T16:01:26Z</dcterms:created>
  <dcterms:modified xsi:type="dcterms:W3CDTF">2018-09-20T16:13:57Z</dcterms:modified>
</cp:coreProperties>
</file>