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furanzima nadette" userId="f9aeb08d44ac0ad9" providerId="LiveId" clId="{B524AE9F-2B2C-42E3-B778-777DBEB09A93}"/>
    <pc:docChg chg="custSel modSld">
      <pc:chgData name="mfuranzima nadette" userId="f9aeb08d44ac0ad9" providerId="LiveId" clId="{B524AE9F-2B2C-42E3-B778-777DBEB09A93}" dt="2024-09-17T17:04:23.253" v="40" actId="20577"/>
      <pc:docMkLst>
        <pc:docMk/>
      </pc:docMkLst>
      <pc:sldChg chg="modSp mod">
        <pc:chgData name="mfuranzima nadette" userId="f9aeb08d44ac0ad9" providerId="LiveId" clId="{B524AE9F-2B2C-42E3-B778-777DBEB09A93}" dt="2024-09-17T17:04:23.253" v="40" actId="20577"/>
        <pc:sldMkLst>
          <pc:docMk/>
          <pc:sldMk cId="4081319865" sldId="256"/>
        </pc:sldMkLst>
        <pc:spChg chg="mod">
          <ac:chgData name="mfuranzima nadette" userId="f9aeb08d44ac0ad9" providerId="LiveId" clId="{B524AE9F-2B2C-42E3-B778-777DBEB09A93}" dt="2024-09-17T17:04:23.253" v="40" actId="20577"/>
          <ac:spMkLst>
            <pc:docMk/>
            <pc:sldMk cId="4081319865" sldId="256"/>
            <ac:spMk id="31" creationId="{678628C9-443F-3AE8-E0A4-77963FE264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2DFB-79D0-48B0-ADEA-2C607D9F2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278-27AC-437D-2C2E-F5BA705A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9D2B-859A-D28A-6F6D-2C149453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BB3-F2E9-9781-C826-46DA22DE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AC8D-ECF5-11AB-35B4-E73FF98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FBC8-7535-E016-283D-2ECD51E5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E247E-B2A7-8060-FFFE-FFBE4F7D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157F-F5DE-34DF-4D68-028E3AF8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BB5A-061C-2151-14BC-858250D6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AB6F-8AFC-62C6-FD9A-814098CF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E90DB-4A9B-0FF7-7205-15AB639C9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F7DA9-2627-CDD4-0988-FE6EAFF7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531D-393E-ACDB-DD52-E812D283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08B6-CF61-7568-7702-FA25669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4D1C-9C44-2474-4B7A-0E5BDE8A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4A86-445F-C808-ECD5-72EBDF65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E2A8-1AED-F551-0DAD-649C64B4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B922-3726-75DF-243B-A0971579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5E95-0C8C-B006-0ABE-12A73B69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7D1F-77DC-703E-3C57-92722589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A596-9996-1078-9F9B-8E2A411B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4187-72D3-042A-8DEC-C468B263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3859-2778-6320-A944-48FA0677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326A-00EF-5443-A651-755B162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E4F5-2DB1-1C9E-984A-581B41CB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59EB-53EB-5E91-6CED-2A61DA3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56CC-577E-504B-583F-38F5B51C9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BC39-4E8B-4A91-9389-D3CC63C7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9882D-16B6-8909-9173-0D2BEDEB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EAE8D-C47D-2BD5-0A41-C20BF7AF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A1B69-0A6B-C1D3-4C22-E085C7FF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AB11-4B52-AE48-595A-CD8C1D7E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B196-FAB6-7699-B07C-ABF93ECC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7CF29-0984-5E87-CC95-3AD7FC41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B078-B1BD-D7F6-0604-BE5D46FF0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F09C2-7337-1B8B-D286-B6669DE80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7D76B-28D9-BFBC-1205-6B345617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F9C69-A369-23E2-0C1D-A0B6EE8B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2C1EA-8902-F655-E34F-B1CDD6F8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9BBB-AEEA-6C59-B7F5-FB5406E9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3AD9D-C6FE-04A8-FECF-C2220BFC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39532-C9AB-D272-1640-5AFF0F6F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CAA8C-C302-8568-6974-A2DCD64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0602F-2140-474C-F947-8112FFC3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9EA7F-4AEE-737F-D985-ADA5B6A6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2C302-121C-D092-68CD-438E318E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2A09-6174-647E-04CB-281804E7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B66C-FE6C-3869-5C48-0C7D7A04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11D72-FF3A-A087-B68B-1F7CB49C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00C50-4C6C-963A-0483-92DBAC9A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D1D7C-9409-1F3A-5D5C-AACBE810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90029-40D4-8E22-F11C-DBE1316A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A800-CF87-A973-5649-B0D18496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C48C6-2438-2415-F0F5-EBCF751E4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395C1-55CD-BF6C-1848-3DD7B643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53634-EDFC-BDED-6211-21A05EB6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B91B0-4F90-981F-0C8A-942EB6F2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06BCC-792F-1E72-2A70-0E3ADB6D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B3A81-58C7-51BD-6B30-A1A6B398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0A14-5F20-A870-17D8-EB488A3F4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A45D-8FAC-BF67-8666-EE3A50511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82D1-57D0-4112-B571-033ECA74FE9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7384-FA6B-9B66-DA9D-1FF2D7D8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1E731-4A6A-03FC-5789-4B5EDA0D0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ACFC-6827-48C2-8DC1-3A46FDB32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+25073275685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nadette-mfuranzima" TargetMode="External"/><Relationship Id="rId4" Type="http://schemas.openxmlformats.org/officeDocument/2006/relationships/hyperlink" Target="mailto:nadette82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93F5-FB7D-1C58-77B7-58106FDDA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867266"/>
            <a:ext cx="4344186" cy="556181"/>
          </a:xfrm>
        </p:spPr>
        <p:txBody>
          <a:bodyPr>
            <a:normAutofit fontScale="90000"/>
          </a:bodyPr>
          <a:lstStyle/>
          <a:p>
            <a:pPr algn="l"/>
            <a:br>
              <a:rPr lang="en-US" sz="2800" b="1" dirty="0"/>
            </a:br>
            <a:r>
              <a:rPr lang="en-US" sz="2800" b="1" dirty="0"/>
              <a:t>     </a:t>
            </a:r>
            <a:br>
              <a:rPr lang="en-US" sz="2800" b="1" dirty="0"/>
            </a:br>
            <a:br>
              <a:rPr lang="en-US" sz="2800" b="1" dirty="0"/>
            </a:b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9FE4B-0B52-5664-4D9D-3F06F137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" y="776024"/>
            <a:ext cx="3619500" cy="5945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D5FA4-7A96-1F2A-147C-950E925EA5AC}"/>
              </a:ext>
            </a:extLst>
          </p:cNvPr>
          <p:cNvSpPr txBox="1"/>
          <p:nvPr/>
        </p:nvSpPr>
        <p:spPr>
          <a:xfrm>
            <a:off x="5536411" y="30282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EDE76-3F38-BF30-3DDE-012760E51450}"/>
              </a:ext>
            </a:extLst>
          </p:cNvPr>
          <p:cNvSpPr txBox="1"/>
          <p:nvPr/>
        </p:nvSpPr>
        <p:spPr>
          <a:xfrm>
            <a:off x="131975" y="60465"/>
            <a:ext cx="535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MFURANZIMA Nadette</a:t>
            </a:r>
            <a:br>
              <a:rPr lang="en-US" sz="1800" b="1" dirty="0"/>
            </a:br>
            <a:r>
              <a:rPr lang="en-US" sz="1800" b="1" dirty="0"/>
              <a:t>Software Engineering Student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C1CD1C-8F35-76EB-F190-C6E6EFAB76C9}"/>
              </a:ext>
            </a:extLst>
          </p:cNvPr>
          <p:cNvSpPr/>
          <p:nvPr/>
        </p:nvSpPr>
        <p:spPr>
          <a:xfrm>
            <a:off x="3724457" y="988081"/>
            <a:ext cx="2345929" cy="669515"/>
          </a:xfrm>
          <a:prstGeom prst="rightArrow">
            <a:avLst>
              <a:gd name="adj1" fmla="val 433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1510F-906D-A389-BE05-FE6E89AF1D7A}"/>
              </a:ext>
            </a:extLst>
          </p:cNvPr>
          <p:cNvSpPr txBox="1"/>
          <p:nvPr/>
        </p:nvSpPr>
        <p:spPr>
          <a:xfrm>
            <a:off x="3771590" y="776024"/>
            <a:ext cx="234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 Profile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45994-EB72-7D68-AF09-226BD7497B37}"/>
              </a:ext>
            </a:extLst>
          </p:cNvPr>
          <p:cNvSpPr/>
          <p:nvPr/>
        </p:nvSpPr>
        <p:spPr>
          <a:xfrm>
            <a:off x="6070387" y="-33803"/>
            <a:ext cx="4657316" cy="2535264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C168A-1CE2-A869-F20A-C729C509E01B}"/>
              </a:ext>
            </a:extLst>
          </p:cNvPr>
          <p:cNvSpPr txBox="1"/>
          <p:nvPr/>
        </p:nvSpPr>
        <p:spPr>
          <a:xfrm>
            <a:off x="6322718" y="428666"/>
            <a:ext cx="44305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Name: MFURANZIMA Nadette</a:t>
            </a:r>
          </a:p>
          <a:p>
            <a:r>
              <a:rPr lang="en-US" sz="1600" b="1" dirty="0"/>
              <a:t>Contact Info: </a:t>
            </a:r>
            <a:r>
              <a:rPr lang="en-US" sz="1600" b="1" dirty="0">
                <a:hlinkClick r:id="rId3"/>
              </a:rPr>
              <a:t>Tel:+250732756855</a:t>
            </a:r>
            <a:endParaRPr lang="en-US" sz="1600" b="1" dirty="0"/>
          </a:p>
          <a:p>
            <a:r>
              <a:rPr lang="en-US" sz="1600" b="1" dirty="0"/>
              <a:t>Email: </a:t>
            </a:r>
            <a:r>
              <a:rPr lang="en-US" sz="1600" b="1" dirty="0">
                <a:hlinkClick r:id="rId4"/>
              </a:rPr>
              <a:t>nadette827@gmail.com</a:t>
            </a:r>
            <a:endParaRPr lang="en-US" sz="1600" b="1" dirty="0"/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LinkedIn Profile : 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https://www.linkedin.com/in/nadette-mfuranzima</a:t>
            </a:r>
            <a:endParaRPr lang="en-US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City: Kigali-Rwanda  </a:t>
            </a:r>
            <a:endParaRPr lang="en-US" sz="16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09C77F-3B06-5517-2B5A-ECFD891A04F0}"/>
              </a:ext>
            </a:extLst>
          </p:cNvPr>
          <p:cNvSpPr/>
          <p:nvPr/>
        </p:nvSpPr>
        <p:spPr>
          <a:xfrm rot="1460800">
            <a:off x="3576408" y="2295816"/>
            <a:ext cx="3580822" cy="589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CC2F0A-A7A8-229A-508C-30279BF2573D}"/>
              </a:ext>
            </a:extLst>
          </p:cNvPr>
          <p:cNvSpPr/>
          <p:nvPr/>
        </p:nvSpPr>
        <p:spPr>
          <a:xfrm>
            <a:off x="6655324" y="2439799"/>
            <a:ext cx="4779389" cy="367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B4742-1FCF-3533-6FCD-ACD9D8D61E8F}"/>
              </a:ext>
            </a:extLst>
          </p:cNvPr>
          <p:cNvSpPr txBox="1"/>
          <p:nvPr/>
        </p:nvSpPr>
        <p:spPr>
          <a:xfrm rot="1705054">
            <a:off x="4554507" y="1753848"/>
            <a:ext cx="167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Education Background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6386F6-DAF7-0D19-1B7D-2F05EA1DC2E8}"/>
              </a:ext>
            </a:extLst>
          </p:cNvPr>
          <p:cNvSpPr txBox="1"/>
          <p:nvPr/>
        </p:nvSpPr>
        <p:spPr>
          <a:xfrm>
            <a:off x="6994689" y="3129699"/>
            <a:ext cx="3808429" cy="20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7EC4DA-EA4F-CEB8-6BAF-7686F300D62B}"/>
              </a:ext>
            </a:extLst>
          </p:cNvPr>
          <p:cNvSpPr txBox="1"/>
          <p:nvPr/>
        </p:nvSpPr>
        <p:spPr>
          <a:xfrm flipH="1">
            <a:off x="7419289" y="2940061"/>
            <a:ext cx="330841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Major: Software Engineering.</a:t>
            </a:r>
          </a:p>
          <a:p>
            <a:r>
              <a:rPr lang="en-US" sz="1600" b="1" dirty="0"/>
              <a:t>Year of study: 2</a:t>
            </a:r>
            <a:r>
              <a:rPr lang="en-US" sz="1600" b="1" baseline="30000" dirty="0"/>
              <a:t>nd</a:t>
            </a:r>
            <a:r>
              <a:rPr lang="en-US" sz="1600" b="1" dirty="0"/>
              <a:t> years.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Expectation to the Course: Database</a:t>
            </a:r>
            <a:r>
              <a:rPr lang="en-US" sz="1600" b="1" dirty="0"/>
              <a:t> Automation Skill</a:t>
            </a:r>
            <a:r>
              <a:rPr lang="en-US" sz="1600" dirty="0"/>
              <a:t> Automate repetitive tasks and enforce business rules using PL/SQL.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of Digital Information: Information</a:t>
            </a:r>
            <a:r>
              <a:rPr lang="en-US" sz="1600" b="1" dirty="0"/>
              <a:t> Access</a:t>
            </a:r>
            <a:r>
              <a:rPr lang="en-US" sz="1600" dirty="0"/>
              <a:t>: Searching for information online through search engines, reading news articles, or accessing eBooks and digital libraries.</a:t>
            </a:r>
          </a:p>
          <a:p>
            <a:endParaRPr lang="en-US" sz="16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D9FF1DC-4627-9A96-1CC6-7A74C2E0FAC5}"/>
              </a:ext>
            </a:extLst>
          </p:cNvPr>
          <p:cNvSpPr/>
          <p:nvPr/>
        </p:nvSpPr>
        <p:spPr>
          <a:xfrm rot="3598302">
            <a:off x="3397378" y="4259893"/>
            <a:ext cx="2192734" cy="616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A6A45A-A0D5-228E-BDD9-8629015CE52A}"/>
              </a:ext>
            </a:extLst>
          </p:cNvPr>
          <p:cNvSpPr/>
          <p:nvPr/>
        </p:nvSpPr>
        <p:spPr>
          <a:xfrm>
            <a:off x="3812005" y="5392974"/>
            <a:ext cx="4175681" cy="132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F1F88-7A3B-08C2-D1D7-C0BC013CE227}"/>
              </a:ext>
            </a:extLst>
          </p:cNvPr>
          <p:cNvSpPr txBox="1"/>
          <p:nvPr/>
        </p:nvSpPr>
        <p:spPr>
          <a:xfrm rot="3749967">
            <a:off x="4077662" y="3887443"/>
            <a:ext cx="180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Information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8628C9-443F-3AE8-E0A4-77963FE2649C}"/>
              </a:ext>
            </a:extLst>
          </p:cNvPr>
          <p:cNvSpPr txBox="1"/>
          <p:nvPr/>
        </p:nvSpPr>
        <p:spPr>
          <a:xfrm>
            <a:off x="4606759" y="5603248"/>
            <a:ext cx="302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What people don’t know about me:</a:t>
            </a:r>
            <a:br>
              <a:rPr lang="en-US" sz="1400" dirty="0"/>
            </a:br>
            <a:r>
              <a:rPr lang="en-US" sz="1400" dirty="0"/>
              <a:t>I love  being around Animals , Cats Dogs but sometimes I fear them. and I know how to handle any situation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1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dc:creator>mfuranzima nadette</dc:creator>
  <cp:lastModifiedBy>mfuranzima nadette</cp:lastModifiedBy>
  <cp:revision>1</cp:revision>
  <dcterms:created xsi:type="dcterms:W3CDTF">2024-09-17T15:31:58Z</dcterms:created>
  <dcterms:modified xsi:type="dcterms:W3CDTF">2024-09-17T17:04:40Z</dcterms:modified>
</cp:coreProperties>
</file>