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6F7D-F2A7-451B-A9C5-996D2F5367C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859-B0B9-4515-A3FC-C9AAF2C1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2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6F7D-F2A7-451B-A9C5-996D2F5367C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859-B0B9-4515-A3FC-C9AAF2C1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9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6F7D-F2A7-451B-A9C5-996D2F5367C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859-B0B9-4515-A3FC-C9AAF2C1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6F7D-F2A7-451B-A9C5-996D2F5367C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859-B0B9-4515-A3FC-C9AAF2C1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6F7D-F2A7-451B-A9C5-996D2F5367C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859-B0B9-4515-A3FC-C9AAF2C1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6F7D-F2A7-451B-A9C5-996D2F5367C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859-B0B9-4515-A3FC-C9AAF2C1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6F7D-F2A7-451B-A9C5-996D2F5367C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859-B0B9-4515-A3FC-C9AAF2C1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6F7D-F2A7-451B-A9C5-996D2F5367C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859-B0B9-4515-A3FC-C9AAF2C1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9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6F7D-F2A7-451B-A9C5-996D2F5367C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859-B0B9-4515-A3FC-C9AAF2C1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6F7D-F2A7-451B-A9C5-996D2F5367C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859-B0B9-4515-A3FC-C9AAF2C1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6F7D-F2A7-451B-A9C5-996D2F5367C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2859-B0B9-4515-A3FC-C9AAF2C1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5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6F7D-F2A7-451B-A9C5-996D2F5367C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2859-B0B9-4515-A3FC-C9AAF2C1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5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MGMT 6550</a:t>
            </a:r>
          </a:p>
          <a:p>
            <a:r>
              <a:rPr lang="en-US" dirty="0" smtClean="0"/>
              <a:t>CSUB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Decision-making with continuous variables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2959"/>
            <a:ext cx="10515600" cy="52863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New topic-  </a:t>
            </a:r>
            <a:r>
              <a:rPr lang="en-US" dirty="0"/>
              <a:t>d</a:t>
            </a:r>
            <a:r>
              <a:rPr lang="en-US" dirty="0" smtClean="0"/>
              <a:t>iscrete search (</a:t>
            </a:r>
            <a:r>
              <a:rPr lang="en-US" dirty="0" err="1" smtClean="0"/>
              <a:t>donvex</a:t>
            </a:r>
            <a:r>
              <a:rPr lang="en-US" dirty="0" smtClean="0"/>
              <a:t>) optimization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Linear programming we work with was developed as part of Business Operations Research- Examples</a:t>
            </a:r>
          </a:p>
          <a:p>
            <a:pPr lvl="1"/>
            <a:r>
              <a:rPr lang="en-US" dirty="0" smtClean="0"/>
              <a:t>Cracking crude oil into useful components- gasoline, kerosene, JP-4, plastics</a:t>
            </a:r>
          </a:p>
          <a:p>
            <a:pPr lvl="1"/>
            <a:r>
              <a:rPr lang="en-US" dirty="0" smtClean="0"/>
              <a:t>Determine NFL schedule to minimize travel/time costs- with constraints.  Each team within a division must play against each other team in the same division twice: once at home, once away</a:t>
            </a:r>
          </a:p>
          <a:p>
            <a:pPr lvl="1"/>
            <a:r>
              <a:rPr lang="en-US" dirty="0" smtClean="0"/>
              <a:t>Schedule non-division games against opponents of approximately the same strength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00622"/>
              </p:ext>
            </p:extLst>
          </p:nvPr>
        </p:nvGraphicFramePr>
        <p:xfrm>
          <a:off x="1320799" y="1964268"/>
          <a:ext cx="8127999" cy="1892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/>
                <a:gridCol w="2709333"/>
                <a:gridCol w="2709333"/>
              </a:tblGrid>
              <a:tr h="3020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1526796"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r>
                        <a:rPr lang="en-US" baseline="0" dirty="0" smtClean="0"/>
                        <a:t> space: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number of possible outcomes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-  choose the best among a finite number</a:t>
                      </a:r>
                      <a:r>
                        <a:rPr lang="en-US" baseline="0" dirty="0" smtClean="0"/>
                        <a:t> of alternatives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Linear Programing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Infinite number of possible</a:t>
                      </a:r>
                      <a:r>
                        <a:rPr lang="en-US" baseline="0" dirty="0" smtClean="0"/>
                        <a:t> responses; find the best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Optimization using non-linear estimation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9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Econ example: manufacturing furniture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factory makes tables and chairs. </a:t>
            </a:r>
          </a:p>
          <a:p>
            <a:r>
              <a:rPr lang="en-US" dirty="0" smtClean="0"/>
              <a:t>Each table returns a profit of $100 and each chair a profit of $50.</a:t>
            </a:r>
          </a:p>
          <a:p>
            <a:r>
              <a:rPr lang="en-US" dirty="0" smtClean="0"/>
              <a:t>Weekly availability of resources/manufacturing requirements:</a:t>
            </a:r>
          </a:p>
          <a:p>
            <a:pPr lvl="1"/>
            <a:r>
              <a:rPr lang="en-US" dirty="0" smtClean="0"/>
              <a:t>6K hours of labor available, and 9K units of wood.</a:t>
            </a:r>
          </a:p>
          <a:p>
            <a:pPr lvl="1"/>
            <a:r>
              <a:rPr lang="en-US" dirty="0" smtClean="0"/>
              <a:t>Each table requires 2 hours of labor and 3 units of wood</a:t>
            </a:r>
          </a:p>
          <a:p>
            <a:pPr lvl="1"/>
            <a:r>
              <a:rPr lang="en-US" dirty="0" smtClean="0"/>
              <a:t>Each chair requires 1 hour of labor and 1 unit of wood. </a:t>
            </a:r>
          </a:p>
          <a:p>
            <a:r>
              <a:rPr lang="en-US" dirty="0" smtClean="0"/>
              <a:t>The factory PROBLEM:  How many tables and chairs should the factory make to maximize profit?  </a:t>
            </a:r>
          </a:p>
          <a:p>
            <a:r>
              <a:rPr lang="en-US" dirty="0" smtClean="0"/>
              <a:t>What if a further constraint that 4 chairs must be made for each table, then how many of each must be made?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problem is easy to see if we graph the simple case; we’ll solve the more difficult case using R studio. </a:t>
            </a:r>
          </a:p>
          <a:p>
            <a:r>
              <a:rPr lang="en-US" dirty="0" smtClean="0"/>
              <a:t>In equation form: T the number of tables, C the number of chairs</a:t>
            </a:r>
          </a:p>
          <a:p>
            <a:pPr lvl="1"/>
            <a:r>
              <a:rPr lang="en-US" dirty="0" smtClean="0"/>
              <a:t>2T + 1C ≤ 6000    -- labor constraint, 6000 </a:t>
            </a:r>
            <a:r>
              <a:rPr lang="en-US" dirty="0" err="1" smtClean="0"/>
              <a:t>hrs</a:t>
            </a:r>
            <a:r>
              <a:rPr lang="en-US" dirty="0" smtClean="0"/>
              <a:t> available/</a:t>
            </a:r>
            <a:r>
              <a:rPr lang="en-US" dirty="0" err="1" smtClean="0"/>
              <a:t>wk</a:t>
            </a:r>
            <a:endParaRPr lang="en-US" dirty="0" smtClean="0"/>
          </a:p>
          <a:p>
            <a:pPr lvl="1"/>
            <a:r>
              <a:rPr lang="en-US" dirty="0" smtClean="0"/>
              <a:t>3T + 1C </a:t>
            </a:r>
            <a:r>
              <a:rPr lang="en-US" dirty="0" smtClean="0"/>
              <a:t>≤ 9000   -- wood constraint, 9000 ft</a:t>
            </a:r>
            <a:r>
              <a:rPr lang="en-US" baseline="30000" dirty="0" smtClean="0"/>
              <a:t>2</a:t>
            </a:r>
            <a:r>
              <a:rPr lang="en-US" dirty="0" smtClean="0"/>
              <a:t> available/</a:t>
            </a:r>
            <a:r>
              <a:rPr lang="en-US" dirty="0" err="1" smtClean="0"/>
              <a:t>wk</a:t>
            </a:r>
            <a:endParaRPr lang="en-US" dirty="0" smtClean="0"/>
          </a:p>
          <a:p>
            <a:r>
              <a:rPr lang="en-US" dirty="0" smtClean="0"/>
              <a:t>Profit:  $100T + 50C – find values of T and C, within the constraints that maximize profit</a:t>
            </a:r>
          </a:p>
          <a:p>
            <a:r>
              <a:rPr lang="en-US" dirty="0" smtClean="0"/>
              <a:t>Notice that the problem could be posed as resource costs/unit and the objective to find values of T and C that minimize cost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469" y="1388533"/>
            <a:ext cx="5926664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1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348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to Optimization</vt:lpstr>
      <vt:lpstr>Decision-making with continuous variables </vt:lpstr>
      <vt:lpstr>Micro Econ example: manufacturing furniture</vt:lpstr>
      <vt:lpstr>Graphical set up</vt:lpstr>
      <vt:lpstr>Graphical representation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Optimization</dc:title>
  <dc:creator>James Brownlow</dc:creator>
  <cp:lastModifiedBy>James Brownlow</cp:lastModifiedBy>
  <cp:revision>8</cp:revision>
  <dcterms:created xsi:type="dcterms:W3CDTF">2020-04-09T19:28:23Z</dcterms:created>
  <dcterms:modified xsi:type="dcterms:W3CDTF">2020-04-09T23:19:21Z</dcterms:modified>
</cp:coreProperties>
</file>