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16D45-4C31-5E45-A847-572DDCD31D69}" v="42" dt="2024-01-14T21:08:42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94668"/>
  </p:normalViewPr>
  <p:slideViewPr>
    <p:cSldViewPr snapToGrid="0">
      <p:cViewPr varScale="1">
        <p:scale>
          <a:sx n="70" d="100"/>
          <a:sy n="70" d="100"/>
        </p:scale>
        <p:origin x="1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ezhda Frantseva" userId="7bf9a972-78a4-4e43-8716-63196523c3ad" providerId="ADAL" clId="{68A16D45-4C31-5E45-A847-572DDCD31D69}"/>
    <pc:docChg chg="undo custSel addSld delSld modSld sldOrd">
      <pc:chgData name="Nadezhda Frantseva" userId="7bf9a972-78a4-4e43-8716-63196523c3ad" providerId="ADAL" clId="{68A16D45-4C31-5E45-A847-572DDCD31D69}" dt="2024-01-14T21:08:49.330" v="627" actId="26606"/>
      <pc:docMkLst>
        <pc:docMk/>
      </pc:docMkLst>
      <pc:sldChg chg="addSp delSp delDesignElem">
        <pc:chgData name="Nadezhda Frantseva" userId="7bf9a972-78a4-4e43-8716-63196523c3ad" providerId="ADAL" clId="{68A16D45-4C31-5E45-A847-572DDCD31D69}" dt="2024-01-14T20:54:47.307" v="545"/>
        <pc:sldMkLst>
          <pc:docMk/>
          <pc:sldMk cId="3597004652" sldId="257"/>
        </pc:sldMkLst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3597004652" sldId="257"/>
            <ac:spMk id="7" creationId="{66B332A4-D438-4773-A77F-5ED49A448D9D}"/>
          </ac:spMkLst>
        </pc:spChg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3597004652" sldId="257"/>
            <ac:spMk id="9" creationId="{DF9AD32D-FF05-44F4-BD4D-9CEE89B71EB9}"/>
          </ac:spMkLst>
        </pc:spChg>
      </pc:sldChg>
      <pc:sldChg chg="addSp delSp delDesignElem">
        <pc:chgData name="Nadezhda Frantseva" userId="7bf9a972-78a4-4e43-8716-63196523c3ad" providerId="ADAL" clId="{68A16D45-4C31-5E45-A847-572DDCD31D69}" dt="2024-01-14T20:54:47.307" v="545"/>
        <pc:sldMkLst>
          <pc:docMk/>
          <pc:sldMk cId="1431989685" sldId="259"/>
        </pc:sldMkLst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1431989685" sldId="259"/>
            <ac:spMk id="7" creationId="{66B332A4-D438-4773-A77F-5ED49A448D9D}"/>
          </ac:spMkLst>
        </pc:spChg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1431989685" sldId="259"/>
            <ac:spMk id="9" creationId="{DF9AD32D-FF05-44F4-BD4D-9CEE89B71EB9}"/>
          </ac:spMkLst>
        </pc:spChg>
      </pc:sldChg>
      <pc:sldChg chg="addSp delSp modSp mod setBg delDesignElem">
        <pc:chgData name="Nadezhda Frantseva" userId="7bf9a972-78a4-4e43-8716-63196523c3ad" providerId="ADAL" clId="{68A16D45-4C31-5E45-A847-572DDCD31D69}" dt="2024-01-14T20:54:47.307" v="545"/>
        <pc:sldMkLst>
          <pc:docMk/>
          <pc:sldMk cId="50212347" sldId="260"/>
        </pc:sldMkLst>
        <pc:spChg chg="del">
          <ac:chgData name="Nadezhda Frantseva" userId="7bf9a972-78a4-4e43-8716-63196523c3ad" providerId="ADAL" clId="{68A16D45-4C31-5E45-A847-572DDCD31D69}" dt="2024-01-14T20:11:53.600" v="0" actId="478"/>
          <ac:spMkLst>
            <pc:docMk/>
            <pc:sldMk cId="50212347" sldId="260"/>
            <ac:spMk id="2" creationId="{C88B638C-3421-FE43-F924-E510BAAA8F0B}"/>
          </ac:spMkLst>
        </pc:spChg>
        <pc:spChg chg="del">
          <ac:chgData name="Nadezhda Frantseva" userId="7bf9a972-78a4-4e43-8716-63196523c3ad" providerId="ADAL" clId="{68A16D45-4C31-5E45-A847-572DDCD31D69}" dt="2024-01-14T20:11:58.274" v="2" actId="26606"/>
          <ac:spMkLst>
            <pc:docMk/>
            <pc:sldMk cId="50212347" sldId="260"/>
            <ac:spMk id="3" creationId="{3965475C-6E3D-BB5D-859A-82E0C1AD7B45}"/>
          </ac:spMkLst>
        </pc:spChg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50212347" sldId="260"/>
            <ac:spMk id="3079" creationId="{42A4FC2C-047E-45A5-965D-8E1E3BF09BC6}"/>
          </ac:spMkLst>
        </pc:spChg>
        <pc:picChg chg="add mod">
          <ac:chgData name="Nadezhda Frantseva" userId="7bf9a972-78a4-4e43-8716-63196523c3ad" providerId="ADAL" clId="{68A16D45-4C31-5E45-A847-572DDCD31D69}" dt="2024-01-14T20:11:58.274" v="2" actId="26606"/>
          <ac:picMkLst>
            <pc:docMk/>
            <pc:sldMk cId="50212347" sldId="260"/>
            <ac:picMk id="3074" creationId="{8EE431A1-EFBC-CBCD-F818-DB933904F867}"/>
          </ac:picMkLst>
        </pc:picChg>
      </pc:sldChg>
      <pc:sldChg chg="addSp delSp modSp new del mod setBg setClrOvrMap">
        <pc:chgData name="Nadezhda Frantseva" userId="7bf9a972-78a4-4e43-8716-63196523c3ad" providerId="ADAL" clId="{68A16D45-4C31-5E45-A847-572DDCD31D69}" dt="2024-01-14T20:20:33.857" v="15" actId="2696"/>
        <pc:sldMkLst>
          <pc:docMk/>
          <pc:sldMk cId="491109201" sldId="261"/>
        </pc:sldMkLst>
        <pc:spChg chg="mod">
          <ac:chgData name="Nadezhda Frantseva" userId="7bf9a972-78a4-4e43-8716-63196523c3ad" providerId="ADAL" clId="{68A16D45-4C31-5E45-A847-572DDCD31D69}" dt="2024-01-14T20:20:03.507" v="11" actId="255"/>
          <ac:spMkLst>
            <pc:docMk/>
            <pc:sldMk cId="491109201" sldId="261"/>
            <ac:spMk id="2" creationId="{4FAB9AC1-2A24-2C36-942E-DDBA04DDCA29}"/>
          </ac:spMkLst>
        </pc:spChg>
        <pc:spChg chg="del">
          <ac:chgData name="Nadezhda Frantseva" userId="7bf9a972-78a4-4e43-8716-63196523c3ad" providerId="ADAL" clId="{68A16D45-4C31-5E45-A847-572DDCD31D69}" dt="2024-01-14T20:19:48.308" v="4" actId="26606"/>
          <ac:spMkLst>
            <pc:docMk/>
            <pc:sldMk cId="491109201" sldId="261"/>
            <ac:spMk id="3" creationId="{5FC5AF45-1D74-D64C-60C0-3E4FA0E88243}"/>
          </ac:spMkLst>
        </pc:spChg>
        <pc:spChg chg="add">
          <ac:chgData name="Nadezhda Frantseva" userId="7bf9a972-78a4-4e43-8716-63196523c3ad" providerId="ADAL" clId="{68A16D45-4C31-5E45-A847-572DDCD31D69}" dt="2024-01-14T20:19:48.308" v="4" actId="26606"/>
          <ac:spMkLst>
            <pc:docMk/>
            <pc:sldMk cId="491109201" sldId="261"/>
            <ac:spMk id="8" creationId="{66B332A4-D438-4773-A77F-5ED49A448D9D}"/>
          </ac:spMkLst>
        </pc:spChg>
        <pc:spChg chg="add">
          <ac:chgData name="Nadezhda Frantseva" userId="7bf9a972-78a4-4e43-8716-63196523c3ad" providerId="ADAL" clId="{68A16D45-4C31-5E45-A847-572DDCD31D69}" dt="2024-01-14T20:19:48.308" v="4" actId="26606"/>
          <ac:spMkLst>
            <pc:docMk/>
            <pc:sldMk cId="491109201" sldId="261"/>
            <ac:spMk id="10" creationId="{DF9AD32D-FF05-44F4-BD4D-9CEE89B71EB9}"/>
          </ac:spMkLst>
        </pc:spChg>
      </pc:sldChg>
      <pc:sldChg chg="addSp delSp modSp add ord delDesignElem">
        <pc:chgData name="Nadezhda Frantseva" userId="7bf9a972-78a4-4e43-8716-63196523c3ad" providerId="ADAL" clId="{68A16D45-4C31-5E45-A847-572DDCD31D69}" dt="2024-01-14T20:54:47.307" v="545"/>
        <pc:sldMkLst>
          <pc:docMk/>
          <pc:sldMk cId="950788161" sldId="262"/>
        </pc:sldMkLst>
        <pc:spChg chg="mod">
          <ac:chgData name="Nadezhda Frantseva" userId="7bf9a972-78a4-4e43-8716-63196523c3ad" providerId="ADAL" clId="{68A16D45-4C31-5E45-A847-572DDCD31D69}" dt="2024-01-14T20:20:26.584" v="14"/>
          <ac:spMkLst>
            <pc:docMk/>
            <pc:sldMk cId="950788161" sldId="262"/>
            <ac:spMk id="2" creationId="{6322AE18-E0F4-D5E6-96C3-0F69DCA7C992}"/>
          </ac:spMkLst>
        </pc:spChg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950788161" sldId="262"/>
            <ac:spMk id="7" creationId="{66B332A4-D438-4773-A77F-5ED49A448D9D}"/>
          </ac:spMkLst>
        </pc:spChg>
        <pc:spChg chg="add del">
          <ac:chgData name="Nadezhda Frantseva" userId="7bf9a972-78a4-4e43-8716-63196523c3ad" providerId="ADAL" clId="{68A16D45-4C31-5E45-A847-572DDCD31D69}" dt="2024-01-14T20:54:47.307" v="545"/>
          <ac:spMkLst>
            <pc:docMk/>
            <pc:sldMk cId="950788161" sldId="262"/>
            <ac:spMk id="9" creationId="{DF9AD32D-FF05-44F4-BD4D-9CEE89B71EB9}"/>
          </ac:spMkLst>
        </pc:spChg>
      </pc:sldChg>
      <pc:sldChg chg="addSp delSp modSp new mod setBg delDesignElem">
        <pc:chgData name="Nadezhda Frantseva" userId="7bf9a972-78a4-4e43-8716-63196523c3ad" providerId="ADAL" clId="{68A16D45-4C31-5E45-A847-572DDCD31D69}" dt="2024-01-14T20:56:33.709" v="558" actId="26606"/>
        <pc:sldMkLst>
          <pc:docMk/>
          <pc:sldMk cId="2772568683" sldId="263"/>
        </pc:sldMkLst>
        <pc:spChg chg="mod">
          <ac:chgData name="Nadezhda Frantseva" userId="7bf9a972-78a4-4e43-8716-63196523c3ad" providerId="ADAL" clId="{68A16D45-4C31-5E45-A847-572DDCD31D69}" dt="2024-01-14T20:56:33.709" v="558" actId="26606"/>
          <ac:spMkLst>
            <pc:docMk/>
            <pc:sldMk cId="2772568683" sldId="263"/>
            <ac:spMk id="2" creationId="{81FA143F-18D8-CB57-C813-61100194DAB6}"/>
          </ac:spMkLst>
        </pc:spChg>
        <pc:spChg chg="add del mod">
          <ac:chgData name="Nadezhda Frantseva" userId="7bf9a972-78a4-4e43-8716-63196523c3ad" providerId="ADAL" clId="{68A16D45-4C31-5E45-A847-572DDCD31D69}" dt="2024-01-14T20:25:03.501" v="69" actId="26606"/>
          <ac:spMkLst>
            <pc:docMk/>
            <pc:sldMk cId="2772568683" sldId="263"/>
            <ac:spMk id="3" creationId="{153CA09C-3055-14F2-32E6-C4EBFFF3E6B8}"/>
          </ac:spMkLst>
        </pc:spChg>
        <pc:spChg chg="add del">
          <ac:chgData name="Nadezhda Frantseva" userId="7bf9a972-78a4-4e43-8716-63196523c3ad" providerId="ADAL" clId="{68A16D45-4C31-5E45-A847-572DDCD31D69}" dt="2024-01-14T20:25:03.443" v="68" actId="26606"/>
          <ac:spMkLst>
            <pc:docMk/>
            <pc:sldMk cId="2772568683" sldId="263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25:03.443" v="68" actId="26606"/>
          <ac:spMkLst>
            <pc:docMk/>
            <pc:sldMk cId="2772568683" sldId="263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28:25.517" v="134" actId="26606"/>
          <ac:spMkLst>
            <pc:docMk/>
            <pc:sldMk cId="2772568683" sldId="263"/>
            <ac:spMk id="13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28:25.517" v="134" actId="26606"/>
          <ac:spMkLst>
            <pc:docMk/>
            <pc:sldMk cId="2772568683" sldId="263"/>
            <ac:spMk id="14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56:33.709" v="558" actId="26606"/>
          <ac:spMkLst>
            <pc:docMk/>
            <pc:sldMk cId="2772568683" sldId="263"/>
            <ac:spMk id="20" creationId="{DCC231C8-C761-4B31-9B1C-C6D19248C6B3}"/>
          </ac:spMkLst>
        </pc:spChg>
        <pc:spChg chg="add">
          <ac:chgData name="Nadezhda Frantseva" userId="7bf9a972-78a4-4e43-8716-63196523c3ad" providerId="ADAL" clId="{68A16D45-4C31-5E45-A847-572DDCD31D69}" dt="2024-01-14T20:56:33.709" v="558" actId="26606"/>
          <ac:spMkLst>
            <pc:docMk/>
            <pc:sldMk cId="2772568683" sldId="263"/>
            <ac:spMk id="4103" creationId="{3ECBE1F1-D69B-4AFA-ABD5-8E41720EF6DE}"/>
          </ac:spMkLst>
        </pc:spChg>
        <pc:spChg chg="add">
          <ac:chgData name="Nadezhda Frantseva" userId="7bf9a972-78a4-4e43-8716-63196523c3ad" providerId="ADAL" clId="{68A16D45-4C31-5E45-A847-572DDCD31D69}" dt="2024-01-14T20:56:33.709" v="558" actId="26606"/>
          <ac:spMkLst>
            <pc:docMk/>
            <pc:sldMk cId="2772568683" sldId="263"/>
            <ac:spMk id="4105" creationId="{603A6265-E10C-4B85-9C20-E75FCAF9CC63}"/>
          </ac:spMkLst>
        </pc:spChg>
        <pc:graphicFrameChg chg="add del">
          <ac:chgData name="Nadezhda Frantseva" userId="7bf9a972-78a4-4e43-8716-63196523c3ad" providerId="ADAL" clId="{68A16D45-4C31-5E45-A847-572DDCD31D69}" dt="2024-01-14T20:25:03.443" v="68" actId="26606"/>
          <ac:graphicFrameMkLst>
            <pc:docMk/>
            <pc:sldMk cId="2772568683" sldId="263"/>
            <ac:graphicFrameMk id="5" creationId="{56784DAD-7DDF-74BB-A42D-04C90D0FDD4B}"/>
          </ac:graphicFrameMkLst>
        </pc:graphicFrameChg>
        <pc:graphicFrameChg chg="add mod modGraphic">
          <ac:chgData name="Nadezhda Frantseva" userId="7bf9a972-78a4-4e43-8716-63196523c3ad" providerId="ADAL" clId="{68A16D45-4C31-5E45-A847-572DDCD31D69}" dt="2024-01-14T20:56:33.709" v="558" actId="26606"/>
          <ac:graphicFrameMkLst>
            <pc:docMk/>
            <pc:sldMk cId="2772568683" sldId="263"/>
            <ac:graphicFrameMk id="15" creationId="{8ABE8BF9-CAF1-8295-780B-BDA68025197A}"/>
          </ac:graphicFrameMkLst>
        </pc:graphicFrameChg>
        <pc:picChg chg="add mod ord">
          <ac:chgData name="Nadezhda Frantseva" userId="7bf9a972-78a4-4e43-8716-63196523c3ad" providerId="ADAL" clId="{68A16D45-4C31-5E45-A847-572DDCD31D69}" dt="2024-01-14T20:56:33.709" v="558" actId="26606"/>
          <ac:picMkLst>
            <pc:docMk/>
            <pc:sldMk cId="2772568683" sldId="263"/>
            <ac:picMk id="4098" creationId="{4BF528C9-71B8-86A0-B1DC-1C84FBF33A30}"/>
          </ac:picMkLst>
        </pc:picChg>
      </pc:sldChg>
      <pc:sldChg chg="add del">
        <pc:chgData name="Nadezhda Frantseva" userId="7bf9a972-78a4-4e43-8716-63196523c3ad" providerId="ADAL" clId="{68A16D45-4C31-5E45-A847-572DDCD31D69}" dt="2024-01-14T20:20:43.403" v="17" actId="2696"/>
        <pc:sldMkLst>
          <pc:docMk/>
          <pc:sldMk cId="3284175421" sldId="263"/>
        </pc:sldMkLst>
      </pc:sldChg>
      <pc:sldChg chg="addSp delSp modSp new mod setBg delDesignElem">
        <pc:chgData name="Nadezhda Frantseva" userId="7bf9a972-78a4-4e43-8716-63196523c3ad" providerId="ADAL" clId="{68A16D45-4C31-5E45-A847-572DDCD31D69}" dt="2024-01-14T20:58:50.117" v="578" actId="26606"/>
        <pc:sldMkLst>
          <pc:docMk/>
          <pc:sldMk cId="1746593147" sldId="264"/>
        </pc:sldMkLst>
        <pc:spChg chg="mod">
          <ac:chgData name="Nadezhda Frantseva" userId="7bf9a972-78a4-4e43-8716-63196523c3ad" providerId="ADAL" clId="{68A16D45-4C31-5E45-A847-572DDCD31D69}" dt="2024-01-14T20:58:50.117" v="578" actId="26606"/>
          <ac:spMkLst>
            <pc:docMk/>
            <pc:sldMk cId="1746593147" sldId="264"/>
            <ac:spMk id="2" creationId="{3E549C9D-13E4-7353-E553-C3E210559F5A}"/>
          </ac:spMkLst>
        </pc:spChg>
        <pc:spChg chg="del mod">
          <ac:chgData name="Nadezhda Frantseva" userId="7bf9a972-78a4-4e43-8716-63196523c3ad" providerId="ADAL" clId="{68A16D45-4C31-5E45-A847-572DDCD31D69}" dt="2024-01-14T20:27:31.935" v="128" actId="26606"/>
          <ac:spMkLst>
            <pc:docMk/>
            <pc:sldMk cId="1746593147" sldId="264"/>
            <ac:spMk id="3" creationId="{FAF7CB42-A46E-3C3B-9C9F-68F2F497B594}"/>
          </ac:spMkLst>
        </pc:spChg>
        <pc:spChg chg="add del">
          <ac:chgData name="Nadezhda Frantseva" userId="7bf9a972-78a4-4e43-8716-63196523c3ad" providerId="ADAL" clId="{68A16D45-4C31-5E45-A847-572DDCD31D69}" dt="2024-01-14T20:27:55.041" v="133" actId="26606"/>
          <ac:spMkLst>
            <pc:docMk/>
            <pc:sldMk cId="1746593147" sldId="264"/>
            <ac:spMk id="9" creationId="{9DBC8166-481C-4473-95F5-9A5B9073B7F1}"/>
          </ac:spMkLst>
        </pc:spChg>
        <pc:spChg chg="add del">
          <ac:chgData name="Nadezhda Frantseva" userId="7bf9a972-78a4-4e43-8716-63196523c3ad" providerId="ADAL" clId="{68A16D45-4C31-5E45-A847-572DDCD31D69}" dt="2024-01-14T20:27:55.041" v="133" actId="26606"/>
          <ac:spMkLst>
            <pc:docMk/>
            <pc:sldMk cId="1746593147" sldId="264"/>
            <ac:spMk id="11" creationId="{A5A5CE6E-90AF-4D43-A014-1F9EC83EB93D}"/>
          </ac:spMkLst>
        </pc:spChg>
        <pc:spChg chg="add del">
          <ac:chgData name="Nadezhda Frantseva" userId="7bf9a972-78a4-4e43-8716-63196523c3ad" providerId="ADAL" clId="{68A16D45-4C31-5E45-A847-572DDCD31D69}" dt="2024-01-14T20:27:53.985" v="130" actId="26606"/>
          <ac:spMkLst>
            <pc:docMk/>
            <pc:sldMk cId="1746593147" sldId="264"/>
            <ac:spMk id="16" creationId="{DCC231C8-C761-4B31-9B1C-C6D19248C6B3}"/>
          </ac:spMkLst>
        </pc:spChg>
        <pc:spChg chg="add del">
          <ac:chgData name="Nadezhda Frantseva" userId="7bf9a972-78a4-4e43-8716-63196523c3ad" providerId="ADAL" clId="{68A16D45-4C31-5E45-A847-572DDCD31D69}" dt="2024-01-14T20:27:54.980" v="132" actId="26606"/>
          <ac:spMkLst>
            <pc:docMk/>
            <pc:sldMk cId="1746593147" sldId="264"/>
            <ac:spMk id="18" creationId="{955A2079-FA98-4876-80F0-72364A7D2EA4}"/>
          </ac:spMkLst>
        </pc:spChg>
        <pc:spChg chg="add del">
          <ac:chgData name="Nadezhda Frantseva" userId="7bf9a972-78a4-4e43-8716-63196523c3ad" providerId="ADAL" clId="{68A16D45-4C31-5E45-A847-572DDCD31D69}" dt="2024-01-14T20:58:50.117" v="578" actId="26606"/>
          <ac:spMkLst>
            <pc:docMk/>
            <pc:sldMk cId="1746593147" sldId="264"/>
            <ac:spMk id="20" creationId="{DCC231C8-C761-4B31-9B1C-C6D19248C6B3}"/>
          </ac:spMkLst>
        </pc:spChg>
        <pc:spChg chg="add del">
          <ac:chgData name="Nadezhda Frantseva" userId="7bf9a972-78a4-4e43-8716-63196523c3ad" providerId="ADAL" clId="{68A16D45-4C31-5E45-A847-572DDCD31D69}" dt="2024-01-14T20:58:41.296" v="575" actId="26606"/>
          <ac:spMkLst>
            <pc:docMk/>
            <pc:sldMk cId="1746593147" sldId="264"/>
            <ac:spMk id="25" creationId="{3ECBE1F1-D69B-4AFA-ABD5-8E41720EF6DE}"/>
          </ac:spMkLst>
        </pc:spChg>
        <pc:spChg chg="add del">
          <ac:chgData name="Nadezhda Frantseva" userId="7bf9a972-78a4-4e43-8716-63196523c3ad" providerId="ADAL" clId="{68A16D45-4C31-5E45-A847-572DDCD31D69}" dt="2024-01-14T20:58:41.296" v="575" actId="26606"/>
          <ac:spMkLst>
            <pc:docMk/>
            <pc:sldMk cId="1746593147" sldId="264"/>
            <ac:spMk id="27" creationId="{603A6265-E10C-4B85-9C20-E75FCAF9CC63}"/>
          </ac:spMkLst>
        </pc:spChg>
        <pc:spChg chg="add del">
          <ac:chgData name="Nadezhda Frantseva" userId="7bf9a972-78a4-4e43-8716-63196523c3ad" providerId="ADAL" clId="{68A16D45-4C31-5E45-A847-572DDCD31D69}" dt="2024-01-14T20:58:49.958" v="577" actId="26606"/>
          <ac:spMkLst>
            <pc:docMk/>
            <pc:sldMk cId="1746593147" sldId="264"/>
            <ac:spMk id="29" creationId="{B210AC1D-4063-4C6E-9528-FA9C4C0C18E6}"/>
          </ac:spMkLst>
        </pc:spChg>
        <pc:spChg chg="add del">
          <ac:chgData name="Nadezhda Frantseva" userId="7bf9a972-78a4-4e43-8716-63196523c3ad" providerId="ADAL" clId="{68A16D45-4C31-5E45-A847-572DDCD31D69}" dt="2024-01-14T20:58:49.958" v="577" actId="26606"/>
          <ac:spMkLst>
            <pc:docMk/>
            <pc:sldMk cId="1746593147" sldId="264"/>
            <ac:spMk id="30" creationId="{02F8C595-E68C-4306-AED8-DC7826A0A506}"/>
          </ac:spMkLst>
        </pc:spChg>
        <pc:spChg chg="add del">
          <ac:chgData name="Nadezhda Frantseva" userId="7bf9a972-78a4-4e43-8716-63196523c3ad" providerId="ADAL" clId="{68A16D45-4C31-5E45-A847-572DDCD31D69}" dt="2024-01-14T20:58:19.783" v="571" actId="26606"/>
          <ac:spMkLst>
            <pc:docMk/>
            <pc:sldMk cId="1746593147" sldId="264"/>
            <ac:spMk id="5126" creationId="{603A6265-E10C-4B85-9C20-E75FCAF9CC63}"/>
          </ac:spMkLst>
        </pc:spChg>
        <pc:spChg chg="add del">
          <ac:chgData name="Nadezhda Frantseva" userId="7bf9a972-78a4-4e43-8716-63196523c3ad" providerId="ADAL" clId="{68A16D45-4C31-5E45-A847-572DDCD31D69}" dt="2024-01-14T20:58:19.783" v="571" actId="26606"/>
          <ac:spMkLst>
            <pc:docMk/>
            <pc:sldMk cId="1746593147" sldId="264"/>
            <ac:spMk id="5129" creationId="{3ECBE1F1-D69B-4AFA-ABD5-8E41720EF6DE}"/>
          </ac:spMkLst>
        </pc:spChg>
        <pc:spChg chg="add del">
          <ac:chgData name="Nadezhda Frantseva" userId="7bf9a972-78a4-4e43-8716-63196523c3ad" providerId="ADAL" clId="{68A16D45-4C31-5E45-A847-572DDCD31D69}" dt="2024-01-14T20:57:57.496" v="565" actId="26606"/>
          <ac:spMkLst>
            <pc:docMk/>
            <pc:sldMk cId="1746593147" sldId="264"/>
            <ac:spMk id="5131" creationId="{3ECBE1F1-D69B-4AFA-ABD5-8E41720EF6DE}"/>
          </ac:spMkLst>
        </pc:spChg>
        <pc:spChg chg="add del">
          <ac:chgData name="Nadezhda Frantseva" userId="7bf9a972-78a4-4e43-8716-63196523c3ad" providerId="ADAL" clId="{68A16D45-4C31-5E45-A847-572DDCD31D69}" dt="2024-01-14T20:57:57.496" v="565" actId="26606"/>
          <ac:spMkLst>
            <pc:docMk/>
            <pc:sldMk cId="1746593147" sldId="264"/>
            <ac:spMk id="5132" creationId="{603A6265-E10C-4B85-9C20-E75FCAF9CC63}"/>
          </ac:spMkLst>
        </pc:spChg>
        <pc:grpChg chg="add">
          <ac:chgData name="Nadezhda Frantseva" userId="7bf9a972-78a4-4e43-8716-63196523c3ad" providerId="ADAL" clId="{68A16D45-4C31-5E45-A847-572DDCD31D69}" dt="2024-01-14T20:58:50.117" v="578" actId="26606"/>
          <ac:grpSpMkLst>
            <pc:docMk/>
            <pc:sldMk cId="1746593147" sldId="264"/>
            <ac:grpSpMk id="32" creationId="{5EFBDE31-BB3E-6CFC-23CD-B5976DA38438}"/>
          </ac:grpSpMkLst>
        </pc:grpChg>
        <pc:grpChg chg="add del">
          <ac:chgData name="Nadezhda Frantseva" userId="7bf9a972-78a4-4e43-8716-63196523c3ad" providerId="ADAL" clId="{68A16D45-4C31-5E45-A847-572DDCD31D69}" dt="2024-01-14T20:57:43.383" v="561" actId="26606"/>
          <ac:grpSpMkLst>
            <pc:docMk/>
            <pc:sldMk cId="1746593147" sldId="264"/>
            <ac:grpSpMk id="5127" creationId="{5EFBDE31-BB3E-6CFC-23CD-B5976DA38438}"/>
          </ac:grpSpMkLst>
        </pc:grpChg>
        <pc:graphicFrameChg chg="add mod ord modGraphic">
          <ac:chgData name="Nadezhda Frantseva" userId="7bf9a972-78a4-4e43-8716-63196523c3ad" providerId="ADAL" clId="{68A16D45-4C31-5E45-A847-572DDCD31D69}" dt="2024-01-14T20:58:50.117" v="578" actId="26606"/>
          <ac:graphicFrameMkLst>
            <pc:docMk/>
            <pc:sldMk cId="1746593147" sldId="264"/>
            <ac:graphicFrameMk id="5" creationId="{46BFF2B6-021F-2BF5-4BC3-7761A9CE2825}"/>
          </ac:graphicFrameMkLst>
        </pc:graphicFrameChg>
        <pc:picChg chg="add mod ord">
          <ac:chgData name="Nadezhda Frantseva" userId="7bf9a972-78a4-4e43-8716-63196523c3ad" providerId="ADAL" clId="{68A16D45-4C31-5E45-A847-572DDCD31D69}" dt="2024-01-14T20:58:50.117" v="578" actId="26606"/>
          <ac:picMkLst>
            <pc:docMk/>
            <pc:sldMk cId="1746593147" sldId="264"/>
            <ac:picMk id="4" creationId="{32254402-7EE4-3FE2-C711-AB881F2A3B2C}"/>
          </ac:picMkLst>
        </pc:picChg>
        <pc:picChg chg="add mod ord">
          <ac:chgData name="Nadezhda Frantseva" userId="7bf9a972-78a4-4e43-8716-63196523c3ad" providerId="ADAL" clId="{68A16D45-4C31-5E45-A847-572DDCD31D69}" dt="2024-01-14T20:57:57.952" v="566"/>
          <ac:picMkLst>
            <pc:docMk/>
            <pc:sldMk cId="1746593147" sldId="264"/>
            <ac:picMk id="5122" creationId="{A173D5A6-C307-F657-935F-57BB0A57BE08}"/>
          </ac:picMkLst>
        </pc:picChg>
        <pc:picChg chg="add mod ord">
          <ac:chgData name="Nadezhda Frantseva" userId="7bf9a972-78a4-4e43-8716-63196523c3ad" providerId="ADAL" clId="{68A16D45-4C31-5E45-A847-572DDCD31D69}" dt="2024-01-14T20:58:33.003" v="572"/>
          <ac:picMkLst>
            <pc:docMk/>
            <pc:sldMk cId="1746593147" sldId="264"/>
            <ac:picMk id="5124" creationId="{1FCD7DBA-8258-4526-A19C-6E91DBB7C9D2}"/>
          </ac:picMkLst>
        </pc:picChg>
      </pc:sldChg>
      <pc:sldChg chg="addSp delSp modSp new mod setBg delDesignElem">
        <pc:chgData name="Nadezhda Frantseva" userId="7bf9a972-78a4-4e43-8716-63196523c3ad" providerId="ADAL" clId="{68A16D45-4C31-5E45-A847-572DDCD31D69}" dt="2024-01-14T20:59:54.441" v="580" actId="26606"/>
        <pc:sldMkLst>
          <pc:docMk/>
          <pc:sldMk cId="1565952233" sldId="265"/>
        </pc:sldMkLst>
        <pc:spChg chg="mod">
          <ac:chgData name="Nadezhda Frantseva" userId="7bf9a972-78a4-4e43-8716-63196523c3ad" providerId="ADAL" clId="{68A16D45-4C31-5E45-A847-572DDCD31D69}" dt="2024-01-14T20:59:54.441" v="580" actId="26606"/>
          <ac:spMkLst>
            <pc:docMk/>
            <pc:sldMk cId="1565952233" sldId="265"/>
            <ac:spMk id="2" creationId="{568B05FE-99C9-12EF-B25F-9BB6BB1C1BDD}"/>
          </ac:spMkLst>
        </pc:spChg>
        <pc:spChg chg="add del mod">
          <ac:chgData name="Nadezhda Frantseva" userId="7bf9a972-78a4-4e43-8716-63196523c3ad" providerId="ADAL" clId="{68A16D45-4C31-5E45-A847-572DDCD31D69}" dt="2024-01-14T20:31:23.043" v="184" actId="26606"/>
          <ac:spMkLst>
            <pc:docMk/>
            <pc:sldMk cId="1565952233" sldId="265"/>
            <ac:spMk id="3" creationId="{703630FE-07B9-9A83-60F1-FECE99ADF8A5}"/>
          </ac:spMkLst>
        </pc:spChg>
        <pc:spChg chg="add del">
          <ac:chgData name="Nadezhda Frantseva" userId="7bf9a972-78a4-4e43-8716-63196523c3ad" providerId="ADAL" clId="{68A16D45-4C31-5E45-A847-572DDCD31D69}" dt="2024-01-14T20:31:22.981" v="183" actId="26606"/>
          <ac:spMkLst>
            <pc:docMk/>
            <pc:sldMk cId="1565952233" sldId="265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31:22.981" v="183" actId="26606"/>
          <ac:spMkLst>
            <pc:docMk/>
            <pc:sldMk cId="1565952233" sldId="265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59:54.441" v="580" actId="26606"/>
          <ac:spMkLst>
            <pc:docMk/>
            <pc:sldMk cId="1565952233" sldId="265"/>
            <ac:spMk id="13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59:54.441" v="580" actId="26606"/>
          <ac:spMkLst>
            <pc:docMk/>
            <pc:sldMk cId="1565952233" sldId="265"/>
            <ac:spMk id="14" creationId="{5E107275-3853-46FD-A241-DE4355A42675}"/>
          </ac:spMkLst>
        </pc:spChg>
        <pc:grpChg chg="add">
          <ac:chgData name="Nadezhda Frantseva" userId="7bf9a972-78a4-4e43-8716-63196523c3ad" providerId="ADAL" clId="{68A16D45-4C31-5E45-A847-572DDCD31D69}" dt="2024-01-14T20:59:54.441" v="580" actId="26606"/>
          <ac:grpSpMkLst>
            <pc:docMk/>
            <pc:sldMk cId="1565952233" sldId="265"/>
            <ac:grpSpMk id="6151" creationId="{5EFBDE31-BB3E-6CFC-23CD-B5976DA38438}"/>
          </ac:grpSpMkLst>
        </pc:grpChg>
        <pc:graphicFrameChg chg="add del">
          <ac:chgData name="Nadezhda Frantseva" userId="7bf9a972-78a4-4e43-8716-63196523c3ad" providerId="ADAL" clId="{68A16D45-4C31-5E45-A847-572DDCD31D69}" dt="2024-01-14T20:31:22.981" v="183" actId="26606"/>
          <ac:graphicFrameMkLst>
            <pc:docMk/>
            <pc:sldMk cId="1565952233" sldId="265"/>
            <ac:graphicFrameMk id="5" creationId="{44543833-0D8F-7B2E-1B8F-9EAD39D3A603}"/>
          </ac:graphicFrameMkLst>
        </pc:graphicFrameChg>
        <pc:graphicFrameChg chg="add mod ord modGraphic">
          <ac:chgData name="Nadezhda Frantseva" userId="7bf9a972-78a4-4e43-8716-63196523c3ad" providerId="ADAL" clId="{68A16D45-4C31-5E45-A847-572DDCD31D69}" dt="2024-01-14T20:59:54.441" v="580" actId="26606"/>
          <ac:graphicFrameMkLst>
            <pc:docMk/>
            <pc:sldMk cId="1565952233" sldId="265"/>
            <ac:graphicFrameMk id="15" creationId="{F4117C1F-5DF8-D77A-38F4-00AE8009C01E}"/>
          </ac:graphicFrameMkLst>
        </pc:graphicFrameChg>
        <pc:picChg chg="add mod">
          <ac:chgData name="Nadezhda Frantseva" userId="7bf9a972-78a4-4e43-8716-63196523c3ad" providerId="ADAL" clId="{68A16D45-4C31-5E45-A847-572DDCD31D69}" dt="2024-01-14T20:59:54.441" v="580" actId="26606"/>
          <ac:picMkLst>
            <pc:docMk/>
            <pc:sldMk cId="1565952233" sldId="265"/>
            <ac:picMk id="6146" creationId="{16C796C7-A0F1-5A8C-90F2-11FEE7B4FA7B}"/>
          </ac:picMkLst>
        </pc:picChg>
      </pc:sldChg>
      <pc:sldChg chg="add del">
        <pc:chgData name="Nadezhda Frantseva" userId="7bf9a972-78a4-4e43-8716-63196523c3ad" providerId="ADAL" clId="{68A16D45-4C31-5E45-A847-572DDCD31D69}" dt="2024-01-14T20:27:02.953" v="120" actId="2696"/>
        <pc:sldMkLst>
          <pc:docMk/>
          <pc:sldMk cId="1658945243" sldId="265"/>
        </pc:sldMkLst>
      </pc:sldChg>
      <pc:sldChg chg="add del">
        <pc:chgData name="Nadezhda Frantseva" userId="7bf9a972-78a4-4e43-8716-63196523c3ad" providerId="ADAL" clId="{68A16D45-4C31-5E45-A847-572DDCD31D69}" dt="2024-01-14T20:28:45.722" v="136" actId="2696"/>
        <pc:sldMkLst>
          <pc:docMk/>
          <pc:sldMk cId="3727284007" sldId="265"/>
        </pc:sldMkLst>
      </pc:sldChg>
      <pc:sldChg chg="addSp delSp modSp new mod setBg delDesignElem">
        <pc:chgData name="Nadezhda Frantseva" userId="7bf9a972-78a4-4e43-8716-63196523c3ad" providerId="ADAL" clId="{68A16D45-4C31-5E45-A847-572DDCD31D69}" dt="2024-01-14T21:00:53.380" v="584" actId="26606"/>
        <pc:sldMkLst>
          <pc:docMk/>
          <pc:sldMk cId="3320375259" sldId="266"/>
        </pc:sldMkLst>
        <pc:spChg chg="mod">
          <ac:chgData name="Nadezhda Frantseva" userId="7bf9a972-78a4-4e43-8716-63196523c3ad" providerId="ADAL" clId="{68A16D45-4C31-5E45-A847-572DDCD31D69}" dt="2024-01-14T21:00:53.380" v="584" actId="26606"/>
          <ac:spMkLst>
            <pc:docMk/>
            <pc:sldMk cId="3320375259" sldId="266"/>
            <ac:spMk id="2" creationId="{C3410156-7FF3-9A6F-BB23-00A203ADA600}"/>
          </ac:spMkLst>
        </pc:spChg>
        <pc:spChg chg="add del mod">
          <ac:chgData name="Nadezhda Frantseva" userId="7bf9a972-78a4-4e43-8716-63196523c3ad" providerId="ADAL" clId="{68A16D45-4C31-5E45-A847-572DDCD31D69}" dt="2024-01-14T20:33:51.593" v="231" actId="26606"/>
          <ac:spMkLst>
            <pc:docMk/>
            <pc:sldMk cId="3320375259" sldId="266"/>
            <ac:spMk id="3" creationId="{9BB8AC69-3866-01EF-4340-60CB55783574}"/>
          </ac:spMkLst>
        </pc:spChg>
        <pc:spChg chg="add del">
          <ac:chgData name="Nadezhda Frantseva" userId="7bf9a972-78a4-4e43-8716-63196523c3ad" providerId="ADAL" clId="{68A16D45-4C31-5E45-A847-572DDCD31D69}" dt="2024-01-14T20:33:49.979" v="228" actId="26606"/>
          <ac:spMkLst>
            <pc:docMk/>
            <pc:sldMk cId="3320375259" sldId="266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33:49.979" v="228" actId="26606"/>
          <ac:spMkLst>
            <pc:docMk/>
            <pc:sldMk cId="3320375259" sldId="266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33:51.530" v="230" actId="26606"/>
          <ac:spMkLst>
            <pc:docMk/>
            <pc:sldMk cId="3320375259" sldId="266"/>
            <ac:spMk id="13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33:51.530" v="230" actId="26606"/>
          <ac:spMkLst>
            <pc:docMk/>
            <pc:sldMk cId="3320375259" sldId="266"/>
            <ac:spMk id="14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1:00:53.380" v="584" actId="26606"/>
          <ac:spMkLst>
            <pc:docMk/>
            <pc:sldMk cId="3320375259" sldId="266"/>
            <ac:spMk id="17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1:00:53.380" v="584" actId="26606"/>
          <ac:spMkLst>
            <pc:docMk/>
            <pc:sldMk cId="3320375259" sldId="266"/>
            <ac:spMk id="18" creationId="{5E107275-3853-46FD-A241-DE4355A42675}"/>
          </ac:spMkLst>
        </pc:spChg>
        <pc:spChg chg="add">
          <ac:chgData name="Nadezhda Frantseva" userId="7bf9a972-78a4-4e43-8716-63196523c3ad" providerId="ADAL" clId="{68A16D45-4C31-5E45-A847-572DDCD31D69}" dt="2024-01-14T21:00:53.380" v="584" actId="26606"/>
          <ac:spMkLst>
            <pc:docMk/>
            <pc:sldMk cId="3320375259" sldId="266"/>
            <ac:spMk id="7179" creationId="{2C61293E-6EBE-43EF-A52C-9BEBFD7679D4}"/>
          </ac:spMkLst>
        </pc:spChg>
        <pc:spChg chg="add">
          <ac:chgData name="Nadezhda Frantseva" userId="7bf9a972-78a4-4e43-8716-63196523c3ad" providerId="ADAL" clId="{68A16D45-4C31-5E45-A847-572DDCD31D69}" dt="2024-01-14T21:00:53.380" v="584" actId="26606"/>
          <ac:spMkLst>
            <pc:docMk/>
            <pc:sldMk cId="3320375259" sldId="266"/>
            <ac:spMk id="7180" creationId="{21540236-BFD5-4A9D-8840-4703E7F76825}"/>
          </ac:spMkLst>
        </pc:spChg>
        <pc:grpChg chg="add del">
          <ac:chgData name="Nadezhda Frantseva" userId="7bf9a972-78a4-4e43-8716-63196523c3ad" providerId="ADAL" clId="{68A16D45-4C31-5E45-A847-572DDCD31D69}" dt="2024-01-14T21:00:53.219" v="583" actId="26606"/>
          <ac:grpSpMkLst>
            <pc:docMk/>
            <pc:sldMk cId="3320375259" sldId="266"/>
            <ac:grpSpMk id="7175" creationId="{5EFBDE31-BB3E-6CFC-23CD-B5976DA38438}"/>
          </ac:grpSpMkLst>
        </pc:grpChg>
        <pc:graphicFrameChg chg="add del">
          <ac:chgData name="Nadezhda Frantseva" userId="7bf9a972-78a4-4e43-8716-63196523c3ad" providerId="ADAL" clId="{68A16D45-4C31-5E45-A847-572DDCD31D69}" dt="2024-01-14T20:33:49.979" v="228" actId="26606"/>
          <ac:graphicFrameMkLst>
            <pc:docMk/>
            <pc:sldMk cId="3320375259" sldId="266"/>
            <ac:graphicFrameMk id="5" creationId="{88CB601A-2026-F10A-3278-E108576B1556}"/>
          </ac:graphicFrameMkLst>
        </pc:graphicFrameChg>
        <pc:graphicFrameChg chg="add del">
          <ac:chgData name="Nadezhda Frantseva" userId="7bf9a972-78a4-4e43-8716-63196523c3ad" providerId="ADAL" clId="{68A16D45-4C31-5E45-A847-572DDCD31D69}" dt="2024-01-14T20:33:51.530" v="230" actId="26606"/>
          <ac:graphicFrameMkLst>
            <pc:docMk/>
            <pc:sldMk cId="3320375259" sldId="266"/>
            <ac:graphicFrameMk id="15" creationId="{8A967297-C70B-8652-AD32-182603DC448F}"/>
          </ac:graphicFrameMkLst>
        </pc:graphicFrameChg>
        <pc:graphicFrameChg chg="add mod ord modGraphic">
          <ac:chgData name="Nadezhda Frantseva" userId="7bf9a972-78a4-4e43-8716-63196523c3ad" providerId="ADAL" clId="{68A16D45-4C31-5E45-A847-572DDCD31D69}" dt="2024-01-14T21:00:53.380" v="584" actId="26606"/>
          <ac:graphicFrameMkLst>
            <pc:docMk/>
            <pc:sldMk cId="3320375259" sldId="266"/>
            <ac:graphicFrameMk id="19" creationId="{88CB601A-2026-F10A-3278-E108576B1556}"/>
          </ac:graphicFrameMkLst>
        </pc:graphicFrameChg>
        <pc:picChg chg="add mod">
          <ac:chgData name="Nadezhda Frantseva" userId="7bf9a972-78a4-4e43-8716-63196523c3ad" providerId="ADAL" clId="{68A16D45-4C31-5E45-A847-572DDCD31D69}" dt="2024-01-14T21:00:53.380" v="584" actId="26606"/>
          <ac:picMkLst>
            <pc:docMk/>
            <pc:sldMk cId="3320375259" sldId="266"/>
            <ac:picMk id="7170" creationId="{611403C4-209B-1594-A8BF-17C039B27AC2}"/>
          </ac:picMkLst>
        </pc:picChg>
      </pc:sldChg>
      <pc:sldChg chg="addSp delSp modSp new mod setBg delDesignElem">
        <pc:chgData name="Nadezhda Frantseva" userId="7bf9a972-78a4-4e43-8716-63196523c3ad" providerId="ADAL" clId="{68A16D45-4C31-5E45-A847-572DDCD31D69}" dt="2024-01-14T21:02:25.678" v="607" actId="26606"/>
        <pc:sldMkLst>
          <pc:docMk/>
          <pc:sldMk cId="4044549938" sldId="267"/>
        </pc:sldMkLst>
        <pc:spChg chg="mod">
          <ac:chgData name="Nadezhda Frantseva" userId="7bf9a972-78a4-4e43-8716-63196523c3ad" providerId="ADAL" clId="{68A16D45-4C31-5E45-A847-572DDCD31D69}" dt="2024-01-14T21:02:25.678" v="607" actId="26606"/>
          <ac:spMkLst>
            <pc:docMk/>
            <pc:sldMk cId="4044549938" sldId="267"/>
            <ac:spMk id="2" creationId="{42917861-39C5-4266-174E-13EF158031A2}"/>
          </ac:spMkLst>
        </pc:spChg>
        <pc:spChg chg="add del mod">
          <ac:chgData name="Nadezhda Frantseva" userId="7bf9a972-78a4-4e43-8716-63196523c3ad" providerId="ADAL" clId="{68A16D45-4C31-5E45-A847-572DDCD31D69}" dt="2024-01-14T20:36:19.028" v="297" actId="26606"/>
          <ac:spMkLst>
            <pc:docMk/>
            <pc:sldMk cId="4044549938" sldId="267"/>
            <ac:spMk id="3" creationId="{86463687-BE68-C39D-7C6A-B8D53FB8B75E}"/>
          </ac:spMkLst>
        </pc:spChg>
        <pc:spChg chg="add del">
          <ac:chgData name="Nadezhda Frantseva" userId="7bf9a972-78a4-4e43-8716-63196523c3ad" providerId="ADAL" clId="{68A16D45-4C31-5E45-A847-572DDCD31D69}" dt="2024-01-14T20:36:15.428" v="292" actId="26606"/>
          <ac:spMkLst>
            <pc:docMk/>
            <pc:sldMk cId="4044549938" sldId="267"/>
            <ac:spMk id="8" creationId="{777A147A-9ED8-46B4-8660-1B3C2AA880B5}"/>
          </ac:spMkLst>
        </pc:spChg>
        <pc:spChg chg="add del">
          <ac:chgData name="Nadezhda Frantseva" userId="7bf9a972-78a4-4e43-8716-63196523c3ad" providerId="ADAL" clId="{68A16D45-4C31-5E45-A847-572DDCD31D69}" dt="2024-01-14T20:36:13.787" v="290" actId="26606"/>
          <ac:spMkLst>
            <pc:docMk/>
            <pc:sldMk cId="4044549938" sldId="267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36:15.428" v="292" actId="26606"/>
          <ac:spMkLst>
            <pc:docMk/>
            <pc:sldMk cId="4044549938" sldId="267"/>
            <ac:spMk id="10" creationId="{5D6C15A0-C087-4593-8414-2B4EC1CDC3DE}"/>
          </ac:spMkLst>
        </pc:spChg>
        <pc:spChg chg="add del">
          <ac:chgData name="Nadezhda Frantseva" userId="7bf9a972-78a4-4e43-8716-63196523c3ad" providerId="ADAL" clId="{68A16D45-4C31-5E45-A847-572DDCD31D69}" dt="2024-01-14T20:36:13.787" v="290" actId="26606"/>
          <ac:spMkLst>
            <pc:docMk/>
            <pc:sldMk cId="4044549938" sldId="267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36:15.428" v="292" actId="26606"/>
          <ac:spMkLst>
            <pc:docMk/>
            <pc:sldMk cId="4044549938" sldId="267"/>
            <ac:spMk id="13" creationId="{86463687-BE68-C39D-7C6A-B8D53FB8B75E}"/>
          </ac:spMkLst>
        </pc:spChg>
        <pc:spChg chg="add del">
          <ac:chgData name="Nadezhda Frantseva" userId="7bf9a972-78a4-4e43-8716-63196523c3ad" providerId="ADAL" clId="{68A16D45-4C31-5E45-A847-572DDCD31D69}" dt="2024-01-14T20:36:16.422" v="294" actId="26606"/>
          <ac:spMkLst>
            <pc:docMk/>
            <pc:sldMk cId="4044549938" sldId="267"/>
            <ac:spMk id="15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36:16.422" v="294" actId="26606"/>
          <ac:spMkLst>
            <pc:docMk/>
            <pc:sldMk cId="4044549938" sldId="267"/>
            <ac:spMk id="16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36:18.965" v="296" actId="26606"/>
          <ac:spMkLst>
            <pc:docMk/>
            <pc:sldMk cId="4044549938" sldId="267"/>
            <ac:spMk id="19" creationId="{777A147A-9ED8-46B4-8660-1B3C2AA880B5}"/>
          </ac:spMkLst>
        </pc:spChg>
        <pc:spChg chg="add del">
          <ac:chgData name="Nadezhda Frantseva" userId="7bf9a972-78a4-4e43-8716-63196523c3ad" providerId="ADAL" clId="{68A16D45-4C31-5E45-A847-572DDCD31D69}" dt="2024-01-14T20:36:18.965" v="296" actId="26606"/>
          <ac:spMkLst>
            <pc:docMk/>
            <pc:sldMk cId="4044549938" sldId="267"/>
            <ac:spMk id="20" creationId="{5D6C15A0-C087-4593-8414-2B4EC1CDC3DE}"/>
          </ac:spMkLst>
        </pc:spChg>
        <pc:spChg chg="add del">
          <ac:chgData name="Nadezhda Frantseva" userId="7bf9a972-78a4-4e43-8716-63196523c3ad" providerId="ADAL" clId="{68A16D45-4C31-5E45-A847-572DDCD31D69}" dt="2024-01-14T20:36:18.965" v="296" actId="26606"/>
          <ac:spMkLst>
            <pc:docMk/>
            <pc:sldMk cId="4044549938" sldId="267"/>
            <ac:spMk id="21" creationId="{86463687-BE68-C39D-7C6A-B8D53FB8B75E}"/>
          </ac:spMkLst>
        </pc:spChg>
        <pc:spChg chg="add del">
          <ac:chgData name="Nadezhda Frantseva" userId="7bf9a972-78a4-4e43-8716-63196523c3ad" providerId="ADAL" clId="{68A16D45-4C31-5E45-A847-572DDCD31D69}" dt="2024-01-14T21:01:47.327" v="598" actId="26606"/>
          <ac:spMkLst>
            <pc:docMk/>
            <pc:sldMk cId="4044549938" sldId="267"/>
            <ac:spMk id="23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1:01:47.327" v="598" actId="26606"/>
          <ac:spMkLst>
            <pc:docMk/>
            <pc:sldMk cId="4044549938" sldId="267"/>
            <ac:spMk id="24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1:01:45.283" v="595" actId="26606"/>
          <ac:spMkLst>
            <pc:docMk/>
            <pc:sldMk cId="4044549938" sldId="267"/>
            <ac:spMk id="8201" creationId="{E66F6371-9EA5-9354-29DC-1D07B921F79C}"/>
          </ac:spMkLst>
        </pc:spChg>
        <pc:spChg chg="add del">
          <ac:chgData name="Nadezhda Frantseva" userId="7bf9a972-78a4-4e43-8716-63196523c3ad" providerId="ADAL" clId="{68A16D45-4C31-5E45-A847-572DDCD31D69}" dt="2024-01-14T21:01:43.147" v="593" actId="26606"/>
          <ac:spMkLst>
            <pc:docMk/>
            <pc:sldMk cId="4044549938" sldId="267"/>
            <ac:spMk id="8207" creationId="{2B97F24A-32CE-4C1C-A50D-3016B394DCFB}"/>
          </ac:spMkLst>
        </pc:spChg>
        <pc:spChg chg="add del">
          <ac:chgData name="Nadezhda Frantseva" userId="7bf9a972-78a4-4e43-8716-63196523c3ad" providerId="ADAL" clId="{68A16D45-4C31-5E45-A847-572DDCD31D69}" dt="2024-01-14T21:01:43.147" v="593" actId="26606"/>
          <ac:spMkLst>
            <pc:docMk/>
            <pc:sldMk cId="4044549938" sldId="267"/>
            <ac:spMk id="8208" creationId="{CD8B4F24-440B-49E9-B85D-733523DC064B}"/>
          </ac:spMkLst>
        </pc:spChg>
        <pc:spChg chg="add del">
          <ac:chgData name="Nadezhda Frantseva" userId="7bf9a972-78a4-4e43-8716-63196523c3ad" providerId="ADAL" clId="{68A16D45-4C31-5E45-A847-572DDCD31D69}" dt="2024-01-14T21:01:45.283" v="595" actId="26606"/>
          <ac:spMkLst>
            <pc:docMk/>
            <pc:sldMk cId="4044549938" sldId="267"/>
            <ac:spMk id="8210" creationId="{FE1EC756-41E9-4FD6-AD48-EF46A28137B7}"/>
          </ac:spMkLst>
        </pc:spChg>
        <pc:spChg chg="add del">
          <ac:chgData name="Nadezhda Frantseva" userId="7bf9a972-78a4-4e43-8716-63196523c3ad" providerId="ADAL" clId="{68A16D45-4C31-5E45-A847-572DDCD31D69}" dt="2024-01-14T21:02:25.460" v="606" actId="26606"/>
          <ac:spMkLst>
            <pc:docMk/>
            <pc:sldMk cId="4044549938" sldId="267"/>
            <ac:spMk id="8222" creationId="{E66F6371-9EA5-9354-29DC-1D07B921F79C}"/>
          </ac:spMkLst>
        </pc:spChg>
        <pc:spChg chg="add del">
          <ac:chgData name="Nadezhda Frantseva" userId="7bf9a972-78a4-4e43-8716-63196523c3ad" providerId="ADAL" clId="{68A16D45-4C31-5E45-A847-572DDCD31D69}" dt="2024-01-14T21:02:25.460" v="606" actId="26606"/>
          <ac:spMkLst>
            <pc:docMk/>
            <pc:sldMk cId="4044549938" sldId="267"/>
            <ac:spMk id="8228" creationId="{FE1EC756-41E9-4FD6-AD48-EF46A28137B7}"/>
          </ac:spMkLst>
        </pc:spChg>
        <pc:spChg chg="add">
          <ac:chgData name="Nadezhda Frantseva" userId="7bf9a972-78a4-4e43-8716-63196523c3ad" providerId="ADAL" clId="{68A16D45-4C31-5E45-A847-572DDCD31D69}" dt="2024-01-14T21:02:25.678" v="607" actId="26606"/>
          <ac:spMkLst>
            <pc:docMk/>
            <pc:sldMk cId="4044549938" sldId="267"/>
            <ac:spMk id="8230" creationId="{7ED7575E-88D2-B771-681D-46A7E55415DD}"/>
          </ac:spMkLst>
        </pc:spChg>
        <pc:grpChg chg="add del">
          <ac:chgData name="Nadezhda Frantseva" userId="7bf9a972-78a4-4e43-8716-63196523c3ad" providerId="ADAL" clId="{68A16D45-4C31-5E45-A847-572DDCD31D69}" dt="2024-01-14T21:01:38.751" v="587" actId="26606"/>
          <ac:grpSpMkLst>
            <pc:docMk/>
            <pc:sldMk cId="4044549938" sldId="267"/>
            <ac:grpSpMk id="8199" creationId="{31C49F18-8757-4E87-5C2E-9D6D7B82BA3B}"/>
          </ac:grpSpMkLst>
        </pc:grpChg>
        <pc:grpChg chg="add del">
          <ac:chgData name="Nadezhda Frantseva" userId="7bf9a972-78a4-4e43-8716-63196523c3ad" providerId="ADAL" clId="{68A16D45-4C31-5E45-A847-572DDCD31D69}" dt="2024-01-14T21:01:41.769" v="591" actId="26606"/>
          <ac:grpSpMkLst>
            <pc:docMk/>
            <pc:sldMk cId="4044549938" sldId="267"/>
            <ac:grpSpMk id="8205" creationId="{31C49F18-8757-4E87-5C2E-9D6D7B82BA3B}"/>
          </ac:grpSpMkLst>
        </pc:grpChg>
        <pc:grpChg chg="add del">
          <ac:chgData name="Nadezhda Frantseva" userId="7bf9a972-78a4-4e43-8716-63196523c3ad" providerId="ADAL" clId="{68A16D45-4C31-5E45-A847-572DDCD31D69}" dt="2024-01-14T21:02:25.678" v="607" actId="26606"/>
          <ac:grpSpMkLst>
            <pc:docMk/>
            <pc:sldMk cId="4044549938" sldId="267"/>
            <ac:grpSpMk id="8214" creationId="{31C49F18-8757-4E87-5C2E-9D6D7B82BA3B}"/>
          </ac:grpSpMkLst>
        </pc:grpChg>
        <pc:grpChg chg="add del">
          <ac:chgData name="Nadezhda Frantseva" userId="7bf9a972-78a4-4e43-8716-63196523c3ad" providerId="ADAL" clId="{68A16D45-4C31-5E45-A847-572DDCD31D69}" dt="2024-01-14T21:02:21.148" v="602" actId="26606"/>
          <ac:grpSpMkLst>
            <pc:docMk/>
            <pc:sldMk cId="4044549938" sldId="267"/>
            <ac:grpSpMk id="8220" creationId="{31C49F18-8757-4E87-5C2E-9D6D7B82BA3B}"/>
          </ac:grpSpMkLst>
        </pc:grpChg>
        <pc:grpChg chg="add del">
          <ac:chgData name="Nadezhda Frantseva" userId="7bf9a972-78a4-4e43-8716-63196523c3ad" providerId="ADAL" clId="{68A16D45-4C31-5E45-A847-572DDCD31D69}" dt="2024-01-14T21:02:22.223" v="604" actId="26606"/>
          <ac:grpSpMkLst>
            <pc:docMk/>
            <pc:sldMk cId="4044549938" sldId="267"/>
            <ac:grpSpMk id="8224" creationId="{6258F736-B256-8039-9DC6-F4E49A5C5AD5}"/>
          </ac:grpSpMkLst>
        </pc:grpChg>
        <pc:graphicFrameChg chg="add del">
          <ac:chgData name="Nadezhda Frantseva" userId="7bf9a972-78a4-4e43-8716-63196523c3ad" providerId="ADAL" clId="{68A16D45-4C31-5E45-A847-572DDCD31D69}" dt="2024-01-14T20:36:13.787" v="290" actId="26606"/>
          <ac:graphicFrameMkLst>
            <pc:docMk/>
            <pc:sldMk cId="4044549938" sldId="267"/>
            <ac:graphicFrameMk id="5" creationId="{D0D609F1-FC01-062A-B5B4-AB4F9572A35C}"/>
          </ac:graphicFrameMkLst>
        </pc:graphicFrameChg>
        <pc:graphicFrameChg chg="add del">
          <ac:chgData name="Nadezhda Frantseva" userId="7bf9a972-78a4-4e43-8716-63196523c3ad" providerId="ADAL" clId="{68A16D45-4C31-5E45-A847-572DDCD31D69}" dt="2024-01-14T20:36:16.422" v="294" actId="26606"/>
          <ac:graphicFrameMkLst>
            <pc:docMk/>
            <pc:sldMk cId="4044549938" sldId="267"/>
            <ac:graphicFrameMk id="17" creationId="{D0D609F1-FC01-062A-B5B4-AB4F9572A35C}"/>
          </ac:graphicFrameMkLst>
        </pc:graphicFrameChg>
        <pc:graphicFrameChg chg="add mod ord modGraphic">
          <ac:chgData name="Nadezhda Frantseva" userId="7bf9a972-78a4-4e43-8716-63196523c3ad" providerId="ADAL" clId="{68A16D45-4C31-5E45-A847-572DDCD31D69}" dt="2024-01-14T21:02:25.678" v="607" actId="26606"/>
          <ac:graphicFrameMkLst>
            <pc:docMk/>
            <pc:sldMk cId="4044549938" sldId="267"/>
            <ac:graphicFrameMk id="25" creationId="{D0D609F1-FC01-062A-B5B4-AB4F9572A35C}"/>
          </ac:graphicFrameMkLst>
        </pc:graphicFrameChg>
        <pc:picChg chg="add mod">
          <ac:chgData name="Nadezhda Frantseva" userId="7bf9a972-78a4-4e43-8716-63196523c3ad" providerId="ADAL" clId="{68A16D45-4C31-5E45-A847-572DDCD31D69}" dt="2024-01-14T21:02:25.678" v="607" actId="26606"/>
          <ac:picMkLst>
            <pc:docMk/>
            <pc:sldMk cId="4044549938" sldId="267"/>
            <ac:picMk id="8194" creationId="{320D9DCA-67C0-2B95-285E-7F3292EDF878}"/>
          </ac:picMkLst>
        </pc:picChg>
        <pc:cxnChg chg="add del">
          <ac:chgData name="Nadezhda Frantseva" userId="7bf9a972-78a4-4e43-8716-63196523c3ad" providerId="ADAL" clId="{68A16D45-4C31-5E45-A847-572DDCD31D69}" dt="2024-01-14T21:01:40.901" v="589" actId="26606"/>
          <ac:cxnSpMkLst>
            <pc:docMk/>
            <pc:sldMk cId="4044549938" sldId="267"/>
            <ac:cxnSpMk id="8203" creationId="{1503BFE4-729B-D9D0-C17B-501E6AF1127A}"/>
          </ac:cxnSpMkLst>
        </pc:cxnChg>
        <pc:cxnChg chg="add del">
          <ac:chgData name="Nadezhda Frantseva" userId="7bf9a972-78a4-4e43-8716-63196523c3ad" providerId="ADAL" clId="{68A16D45-4C31-5E45-A847-572DDCD31D69}" dt="2024-01-14T21:01:47.100" v="597" actId="26606"/>
          <ac:cxnSpMkLst>
            <pc:docMk/>
            <pc:sldMk cId="4044549938" sldId="267"/>
            <ac:cxnSpMk id="8212" creationId="{1503BFE4-729B-D9D0-C17B-501E6AF1127A}"/>
          </ac:cxnSpMkLst>
        </pc:cxnChg>
        <pc:cxnChg chg="add">
          <ac:chgData name="Nadezhda Frantseva" userId="7bf9a972-78a4-4e43-8716-63196523c3ad" providerId="ADAL" clId="{68A16D45-4C31-5E45-A847-572DDCD31D69}" dt="2024-01-14T21:02:25.678" v="607" actId="26606"/>
          <ac:cxnSpMkLst>
            <pc:docMk/>
            <pc:sldMk cId="4044549938" sldId="267"/>
            <ac:cxnSpMk id="8231" creationId="{249EDD1B-F94D-B4E6-ACAA-566B9A26FDE3}"/>
          </ac:cxnSpMkLst>
        </pc:cxnChg>
      </pc:sldChg>
      <pc:sldChg chg="addSp delSp modSp new mod setBg delDesignElem">
        <pc:chgData name="Nadezhda Frantseva" userId="7bf9a972-78a4-4e43-8716-63196523c3ad" providerId="ADAL" clId="{68A16D45-4C31-5E45-A847-572DDCD31D69}" dt="2024-01-14T21:04:43.619" v="617" actId="26606"/>
        <pc:sldMkLst>
          <pc:docMk/>
          <pc:sldMk cId="2465443096" sldId="268"/>
        </pc:sldMkLst>
        <pc:spChg chg="mod">
          <ac:chgData name="Nadezhda Frantseva" userId="7bf9a972-78a4-4e43-8716-63196523c3ad" providerId="ADAL" clId="{68A16D45-4C31-5E45-A847-572DDCD31D69}" dt="2024-01-14T21:04:43.619" v="617" actId="26606"/>
          <ac:spMkLst>
            <pc:docMk/>
            <pc:sldMk cId="2465443096" sldId="268"/>
            <ac:spMk id="2" creationId="{00C11FD4-31E6-4071-94A9-D7D9292AEC82}"/>
          </ac:spMkLst>
        </pc:spChg>
        <pc:spChg chg="del mod">
          <ac:chgData name="Nadezhda Frantseva" userId="7bf9a972-78a4-4e43-8716-63196523c3ad" providerId="ADAL" clId="{68A16D45-4C31-5E45-A847-572DDCD31D69}" dt="2024-01-14T20:38:29.538" v="358" actId="26606"/>
          <ac:spMkLst>
            <pc:docMk/>
            <pc:sldMk cId="2465443096" sldId="268"/>
            <ac:spMk id="3" creationId="{74180619-A890-9533-F9EB-40C7F2964524}"/>
          </ac:spMkLst>
        </pc:spChg>
        <pc:spChg chg="add del">
          <ac:chgData name="Nadezhda Frantseva" userId="7bf9a972-78a4-4e43-8716-63196523c3ad" providerId="ADAL" clId="{68A16D45-4C31-5E45-A847-572DDCD31D69}" dt="2024-01-14T20:37:25.188" v="316" actId="478"/>
          <ac:spMkLst>
            <pc:docMk/>
            <pc:sldMk cId="2465443096" sldId="268"/>
            <ac:spMk id="5" creationId="{7AF1EB5D-4500-685B-5257-54ABC7AE00CA}"/>
          </ac:spMkLst>
        </pc:spChg>
        <pc:spChg chg="add del">
          <ac:chgData name="Nadezhda Frantseva" userId="7bf9a972-78a4-4e43-8716-63196523c3ad" providerId="ADAL" clId="{68A16D45-4C31-5E45-A847-572DDCD31D69}" dt="2024-01-14T21:04:43.619" v="617" actId="26606"/>
          <ac:spMkLst>
            <pc:docMk/>
            <pc:sldMk cId="2465443096" sldId="268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1:04:43.619" v="617" actId="26606"/>
          <ac:spMkLst>
            <pc:docMk/>
            <pc:sldMk cId="2465443096" sldId="268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1:04:32.149" v="610" actId="26606"/>
          <ac:spMkLst>
            <pc:docMk/>
            <pc:sldMk cId="2465443096" sldId="268"/>
            <ac:spMk id="9223" creationId="{7ED7575E-88D2-B771-681D-46A7E55415DD}"/>
          </ac:spMkLst>
        </pc:spChg>
        <pc:spChg chg="add del">
          <ac:chgData name="Nadezhda Frantseva" userId="7bf9a972-78a4-4e43-8716-63196523c3ad" providerId="ADAL" clId="{68A16D45-4C31-5E45-A847-572DDCD31D69}" dt="2024-01-14T21:04:36.966" v="612" actId="26606"/>
          <ac:spMkLst>
            <pc:docMk/>
            <pc:sldMk cId="2465443096" sldId="268"/>
            <ac:spMk id="9227" creationId="{3ECBE1F1-D69B-4AFA-ABD5-8E41720EF6DE}"/>
          </ac:spMkLst>
        </pc:spChg>
        <pc:spChg chg="add del">
          <ac:chgData name="Nadezhda Frantseva" userId="7bf9a972-78a4-4e43-8716-63196523c3ad" providerId="ADAL" clId="{68A16D45-4C31-5E45-A847-572DDCD31D69}" dt="2024-01-14T21:04:36.966" v="612" actId="26606"/>
          <ac:spMkLst>
            <pc:docMk/>
            <pc:sldMk cId="2465443096" sldId="268"/>
            <ac:spMk id="9228" creationId="{603A6265-E10C-4B85-9C20-E75FCAF9CC63}"/>
          </ac:spMkLst>
        </pc:spChg>
        <pc:spChg chg="add del">
          <ac:chgData name="Nadezhda Frantseva" userId="7bf9a972-78a4-4e43-8716-63196523c3ad" providerId="ADAL" clId="{68A16D45-4C31-5E45-A847-572DDCD31D69}" dt="2024-01-14T21:04:41.981" v="614" actId="26606"/>
          <ac:spMkLst>
            <pc:docMk/>
            <pc:sldMk cId="2465443096" sldId="268"/>
            <ac:spMk id="9230" creationId="{7ED7575E-88D2-B771-681D-46A7E55415DD}"/>
          </ac:spMkLst>
        </pc:spChg>
        <pc:spChg chg="add del">
          <ac:chgData name="Nadezhda Frantseva" userId="7bf9a972-78a4-4e43-8716-63196523c3ad" providerId="ADAL" clId="{68A16D45-4C31-5E45-A847-572DDCD31D69}" dt="2024-01-14T21:04:43.481" v="616" actId="26606"/>
          <ac:spMkLst>
            <pc:docMk/>
            <pc:sldMk cId="2465443096" sldId="268"/>
            <ac:spMk id="9233" creationId="{C0763A76-9F1C-4FC5-82B7-DD475DA461B2}"/>
          </ac:spMkLst>
        </pc:spChg>
        <pc:spChg chg="add del">
          <ac:chgData name="Nadezhda Frantseva" userId="7bf9a972-78a4-4e43-8716-63196523c3ad" providerId="ADAL" clId="{68A16D45-4C31-5E45-A847-572DDCD31D69}" dt="2024-01-14T21:04:43.481" v="616" actId="26606"/>
          <ac:spMkLst>
            <pc:docMk/>
            <pc:sldMk cId="2465443096" sldId="268"/>
            <ac:spMk id="9234" creationId="{E81BF4F6-F2CF-4984-9D14-D6966D92F99F}"/>
          </ac:spMkLst>
        </pc:spChg>
        <pc:spChg chg="add">
          <ac:chgData name="Nadezhda Frantseva" userId="7bf9a972-78a4-4e43-8716-63196523c3ad" providerId="ADAL" clId="{68A16D45-4C31-5E45-A847-572DDCD31D69}" dt="2024-01-14T21:04:43.619" v="617" actId="26606"/>
          <ac:spMkLst>
            <pc:docMk/>
            <pc:sldMk cId="2465443096" sldId="268"/>
            <ac:spMk id="9236" creationId="{3ECBE1F1-D69B-4AFA-ABD5-8E41720EF6DE}"/>
          </ac:spMkLst>
        </pc:spChg>
        <pc:spChg chg="add">
          <ac:chgData name="Nadezhda Frantseva" userId="7bf9a972-78a4-4e43-8716-63196523c3ad" providerId="ADAL" clId="{68A16D45-4C31-5E45-A847-572DDCD31D69}" dt="2024-01-14T21:04:43.619" v="617" actId="26606"/>
          <ac:spMkLst>
            <pc:docMk/>
            <pc:sldMk cId="2465443096" sldId="268"/>
            <ac:spMk id="9237" creationId="{603A6265-E10C-4B85-9C20-E75FCAF9CC63}"/>
          </ac:spMkLst>
        </pc:spChg>
        <pc:graphicFrameChg chg="add mod ord modGraphic">
          <ac:chgData name="Nadezhda Frantseva" userId="7bf9a972-78a4-4e43-8716-63196523c3ad" providerId="ADAL" clId="{68A16D45-4C31-5E45-A847-572DDCD31D69}" dt="2024-01-14T21:04:43.619" v="617" actId="26606"/>
          <ac:graphicFrameMkLst>
            <pc:docMk/>
            <pc:sldMk cId="2465443096" sldId="268"/>
            <ac:graphicFrameMk id="6" creationId="{807A7BF3-3A00-0ED7-65D0-707E5130273F}"/>
          </ac:graphicFrameMkLst>
        </pc:graphicFrameChg>
        <pc:picChg chg="add mod ord">
          <ac:chgData name="Nadezhda Frantseva" userId="7bf9a972-78a4-4e43-8716-63196523c3ad" providerId="ADAL" clId="{68A16D45-4C31-5E45-A847-572DDCD31D69}" dt="2024-01-14T21:04:43.619" v="617" actId="26606"/>
          <ac:picMkLst>
            <pc:docMk/>
            <pc:sldMk cId="2465443096" sldId="268"/>
            <ac:picMk id="9218" creationId="{714E3307-EFCA-1B93-188E-1F221B6F4607}"/>
          </ac:picMkLst>
        </pc:picChg>
        <pc:cxnChg chg="add del">
          <ac:chgData name="Nadezhda Frantseva" userId="7bf9a972-78a4-4e43-8716-63196523c3ad" providerId="ADAL" clId="{68A16D45-4C31-5E45-A847-572DDCD31D69}" dt="2024-01-14T21:04:32.149" v="610" actId="26606"/>
          <ac:cxnSpMkLst>
            <pc:docMk/>
            <pc:sldMk cId="2465443096" sldId="268"/>
            <ac:cxnSpMk id="9225" creationId="{249EDD1B-F94D-B4E6-ACAA-566B9A26FDE3}"/>
          </ac:cxnSpMkLst>
        </pc:cxnChg>
        <pc:cxnChg chg="add del">
          <ac:chgData name="Nadezhda Frantseva" userId="7bf9a972-78a4-4e43-8716-63196523c3ad" providerId="ADAL" clId="{68A16D45-4C31-5E45-A847-572DDCD31D69}" dt="2024-01-14T21:04:41.981" v="614" actId="26606"/>
          <ac:cxnSpMkLst>
            <pc:docMk/>
            <pc:sldMk cId="2465443096" sldId="268"/>
            <ac:cxnSpMk id="9231" creationId="{249EDD1B-F94D-B4E6-ACAA-566B9A26FDE3}"/>
          </ac:cxnSpMkLst>
        </pc:cxnChg>
      </pc:sldChg>
      <pc:sldChg chg="addSp delSp modSp new mod setBg delDesignElem">
        <pc:chgData name="Nadezhda Frantseva" userId="7bf9a972-78a4-4e43-8716-63196523c3ad" providerId="ADAL" clId="{68A16D45-4C31-5E45-A847-572DDCD31D69}" dt="2024-01-14T21:05:35.252" v="619" actId="26606"/>
        <pc:sldMkLst>
          <pc:docMk/>
          <pc:sldMk cId="3900530487" sldId="269"/>
        </pc:sldMkLst>
        <pc:spChg chg="mod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2" creationId="{B7661D4F-D062-D506-E4C7-D3E27492849B}"/>
          </ac:spMkLst>
        </pc:spChg>
        <pc:spChg chg="add del mod">
          <ac:chgData name="Nadezhda Frantseva" userId="7bf9a972-78a4-4e43-8716-63196523c3ad" providerId="ADAL" clId="{68A16D45-4C31-5E45-A847-572DDCD31D69}" dt="2024-01-14T20:43:36.124" v="401" actId="26606"/>
          <ac:spMkLst>
            <pc:docMk/>
            <pc:sldMk cId="3900530487" sldId="269"/>
            <ac:spMk id="3" creationId="{1730CE0A-D575-A4FC-33AE-113D10414ED2}"/>
          </ac:spMkLst>
        </pc:spChg>
        <pc:spChg chg="add del">
          <ac:chgData name="Nadezhda Frantseva" userId="7bf9a972-78a4-4e43-8716-63196523c3ad" providerId="ADAL" clId="{68A16D45-4C31-5E45-A847-572DDCD31D69}" dt="2024-01-14T20:43:31.926" v="396" actId="26606"/>
          <ac:spMkLst>
            <pc:docMk/>
            <pc:sldMk cId="3900530487" sldId="269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43:31.926" v="396" actId="26606"/>
          <ac:spMkLst>
            <pc:docMk/>
            <pc:sldMk cId="3900530487" sldId="269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0:43:34.145" v="398" actId="26606"/>
          <ac:spMkLst>
            <pc:docMk/>
            <pc:sldMk cId="3900530487" sldId="269"/>
            <ac:spMk id="13" creationId="{357F1B33-79AB-4A71-8CEC-4546D709B8C8}"/>
          </ac:spMkLst>
        </pc:spChg>
        <pc:spChg chg="add del">
          <ac:chgData name="Nadezhda Frantseva" userId="7bf9a972-78a4-4e43-8716-63196523c3ad" providerId="ADAL" clId="{68A16D45-4C31-5E45-A847-572DDCD31D69}" dt="2024-01-14T20:43:34.145" v="398" actId="26606"/>
          <ac:spMkLst>
            <pc:docMk/>
            <pc:sldMk cId="3900530487" sldId="269"/>
            <ac:spMk id="14" creationId="{44AD29B6-BF3B-4407-9E75-52DF8E3B29F1}"/>
          </ac:spMkLst>
        </pc:spChg>
        <pc:spChg chg="add del">
          <ac:chgData name="Nadezhda Frantseva" userId="7bf9a972-78a4-4e43-8716-63196523c3ad" providerId="ADAL" clId="{68A16D45-4C31-5E45-A847-572DDCD31D69}" dt="2024-01-14T20:43:34.145" v="398" actId="26606"/>
          <ac:spMkLst>
            <pc:docMk/>
            <pc:sldMk cId="3900530487" sldId="269"/>
            <ac:spMk id="15" creationId="{55F8BA08-3E38-4B70-B93A-74F08E092206}"/>
          </ac:spMkLst>
        </pc:spChg>
        <pc:spChg chg="add del">
          <ac:chgData name="Nadezhda Frantseva" userId="7bf9a972-78a4-4e43-8716-63196523c3ad" providerId="ADAL" clId="{68A16D45-4C31-5E45-A847-572DDCD31D69}" dt="2024-01-14T20:43:36.065" v="400" actId="26606"/>
          <ac:spMkLst>
            <pc:docMk/>
            <pc:sldMk cId="3900530487" sldId="269"/>
            <ac:spMk id="18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0:43:36.065" v="400" actId="26606"/>
          <ac:spMkLst>
            <pc:docMk/>
            <pc:sldMk cId="3900530487" sldId="269"/>
            <ac:spMk id="19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22" creationId="{44AD29B6-BF3B-4407-9E75-52DF8E3B29F1}"/>
          </ac:spMkLst>
        </pc:spChg>
        <pc:spChg chg="add del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23" creationId="{55F8BA08-3E38-4B70-B93A-74F08E092206}"/>
          </ac:spMkLst>
        </pc:spChg>
        <pc:spChg chg="add del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24" creationId="{357F1B33-79AB-4A71-8CEC-4546D709B8C8}"/>
          </ac:spMkLst>
        </pc:spChg>
        <pc:spChg chg="add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10247" creationId="{3ECBE1F1-D69B-4AFA-ABD5-8E41720EF6DE}"/>
          </ac:spMkLst>
        </pc:spChg>
        <pc:spChg chg="add">
          <ac:chgData name="Nadezhda Frantseva" userId="7bf9a972-78a4-4e43-8716-63196523c3ad" providerId="ADAL" clId="{68A16D45-4C31-5E45-A847-572DDCD31D69}" dt="2024-01-14T21:05:35.252" v="619" actId="26606"/>
          <ac:spMkLst>
            <pc:docMk/>
            <pc:sldMk cId="3900530487" sldId="269"/>
            <ac:spMk id="10249" creationId="{603A6265-E10C-4B85-9C20-E75FCAF9CC63}"/>
          </ac:spMkLst>
        </pc:spChg>
        <pc:graphicFrameChg chg="add del">
          <ac:chgData name="Nadezhda Frantseva" userId="7bf9a972-78a4-4e43-8716-63196523c3ad" providerId="ADAL" clId="{68A16D45-4C31-5E45-A847-572DDCD31D69}" dt="2024-01-14T20:43:31.926" v="396" actId="26606"/>
          <ac:graphicFrameMkLst>
            <pc:docMk/>
            <pc:sldMk cId="3900530487" sldId="269"/>
            <ac:graphicFrameMk id="5" creationId="{BCBC271B-BABA-760B-A29B-BCDB75C16B81}"/>
          </ac:graphicFrameMkLst>
        </pc:graphicFrameChg>
        <pc:graphicFrameChg chg="add del">
          <ac:chgData name="Nadezhda Frantseva" userId="7bf9a972-78a4-4e43-8716-63196523c3ad" providerId="ADAL" clId="{68A16D45-4C31-5E45-A847-572DDCD31D69}" dt="2024-01-14T20:43:34.145" v="398" actId="26606"/>
          <ac:graphicFrameMkLst>
            <pc:docMk/>
            <pc:sldMk cId="3900530487" sldId="269"/>
            <ac:graphicFrameMk id="16" creationId="{72332B96-0ACA-DCC6-02A6-9A8DA92F811D}"/>
          </ac:graphicFrameMkLst>
        </pc:graphicFrameChg>
        <pc:graphicFrameChg chg="add del">
          <ac:chgData name="Nadezhda Frantseva" userId="7bf9a972-78a4-4e43-8716-63196523c3ad" providerId="ADAL" clId="{68A16D45-4C31-5E45-A847-572DDCD31D69}" dt="2024-01-14T20:43:36.065" v="400" actId="26606"/>
          <ac:graphicFrameMkLst>
            <pc:docMk/>
            <pc:sldMk cId="3900530487" sldId="269"/>
            <ac:graphicFrameMk id="20" creationId="{BCBC271B-BABA-760B-A29B-BCDB75C16B81}"/>
          </ac:graphicFrameMkLst>
        </pc:graphicFrameChg>
        <pc:graphicFrameChg chg="add mod modGraphic">
          <ac:chgData name="Nadezhda Frantseva" userId="7bf9a972-78a4-4e43-8716-63196523c3ad" providerId="ADAL" clId="{68A16D45-4C31-5E45-A847-572DDCD31D69}" dt="2024-01-14T21:05:35.252" v="619" actId="26606"/>
          <ac:graphicFrameMkLst>
            <pc:docMk/>
            <pc:sldMk cId="3900530487" sldId="269"/>
            <ac:graphicFrameMk id="25" creationId="{72332B96-0ACA-DCC6-02A6-9A8DA92F811D}"/>
          </ac:graphicFrameMkLst>
        </pc:graphicFrameChg>
        <pc:picChg chg="add mod ord">
          <ac:chgData name="Nadezhda Frantseva" userId="7bf9a972-78a4-4e43-8716-63196523c3ad" providerId="ADAL" clId="{68A16D45-4C31-5E45-A847-572DDCD31D69}" dt="2024-01-14T21:05:35.252" v="619" actId="26606"/>
          <ac:picMkLst>
            <pc:docMk/>
            <pc:sldMk cId="3900530487" sldId="269"/>
            <ac:picMk id="10242" creationId="{791A446C-38C2-5E94-7FFC-E0148E1AEE3A}"/>
          </ac:picMkLst>
        </pc:picChg>
      </pc:sldChg>
      <pc:sldChg chg="addSp delSp modSp new mod setBg delDesignElem">
        <pc:chgData name="Nadezhda Frantseva" userId="7bf9a972-78a4-4e43-8716-63196523c3ad" providerId="ADAL" clId="{68A16D45-4C31-5E45-A847-572DDCD31D69}" dt="2024-01-14T21:07:57.485" v="624" actId="26606"/>
        <pc:sldMkLst>
          <pc:docMk/>
          <pc:sldMk cId="1919827782" sldId="270"/>
        </pc:sldMkLst>
        <pc:spChg chg="mo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2" creationId="{895901AD-E165-8082-C319-9919BF76619F}"/>
          </ac:spMkLst>
        </pc:spChg>
        <pc:spChg chg="add del mod">
          <ac:chgData name="Nadezhda Frantseva" userId="7bf9a972-78a4-4e43-8716-63196523c3ad" providerId="ADAL" clId="{68A16D45-4C31-5E45-A847-572DDCD31D69}" dt="2024-01-14T20:47:24.831" v="443" actId="26606"/>
          <ac:spMkLst>
            <pc:docMk/>
            <pc:sldMk cId="1919827782" sldId="270"/>
            <ac:spMk id="3" creationId="{08E0A618-CB33-4473-3374-735FE7252C57}"/>
          </ac:spMkLst>
        </pc:spChg>
        <pc:spChg chg="add del">
          <ac:chgData name="Nadezhda Frantseva" userId="7bf9a972-78a4-4e43-8716-63196523c3ad" providerId="ADAL" clId="{68A16D45-4C31-5E45-A847-572DDCD31D69}" dt="2024-01-14T21:06:24.385" v="621" actId="26606"/>
          <ac:spMkLst>
            <pc:docMk/>
            <pc:sldMk cId="1919827782" sldId="270"/>
            <ac:spMk id="8" creationId="{777A147A-9ED8-46B4-8660-1B3C2AA880B5}"/>
          </ac:spMkLst>
        </pc:spChg>
        <pc:spChg chg="add del">
          <ac:chgData name="Nadezhda Frantseva" userId="7bf9a972-78a4-4e43-8716-63196523c3ad" providerId="ADAL" clId="{68A16D45-4C31-5E45-A847-572DDCD31D69}" dt="2024-01-14T20:47:22.029" v="440" actId="26606"/>
          <ac:spMkLst>
            <pc:docMk/>
            <pc:sldMk cId="1919827782" sldId="270"/>
            <ac:spMk id="9" creationId="{44AD29B6-BF3B-4407-9E75-52DF8E3B29F1}"/>
          </ac:spMkLst>
        </pc:spChg>
        <pc:spChg chg="add del">
          <ac:chgData name="Nadezhda Frantseva" userId="7bf9a972-78a4-4e43-8716-63196523c3ad" providerId="ADAL" clId="{68A16D45-4C31-5E45-A847-572DDCD31D69}" dt="2024-01-14T21:06:24.385" v="621" actId="26606"/>
          <ac:spMkLst>
            <pc:docMk/>
            <pc:sldMk cId="1919827782" sldId="270"/>
            <ac:spMk id="10" creationId="{5D6C15A0-C087-4593-8414-2B4EC1CDC3DE}"/>
          </ac:spMkLst>
        </pc:spChg>
        <pc:spChg chg="add del">
          <ac:chgData name="Nadezhda Frantseva" userId="7bf9a972-78a4-4e43-8716-63196523c3ad" providerId="ADAL" clId="{68A16D45-4C31-5E45-A847-572DDCD31D69}" dt="2024-01-14T20:47:22.029" v="440" actId="26606"/>
          <ac:spMkLst>
            <pc:docMk/>
            <pc:sldMk cId="1919827782" sldId="270"/>
            <ac:spMk id="11" creationId="{55F8BA08-3E38-4B70-B93A-74F08E092206}"/>
          </ac:spMkLst>
        </pc:spChg>
        <pc:spChg chg="add del">
          <ac:chgData name="Nadezhda Frantseva" userId="7bf9a972-78a4-4e43-8716-63196523c3ad" providerId="ADAL" clId="{68A16D45-4C31-5E45-A847-572DDCD31D69}" dt="2024-01-14T20:47:22.029" v="440" actId="26606"/>
          <ac:spMkLst>
            <pc:docMk/>
            <pc:sldMk cId="1919827782" sldId="270"/>
            <ac:spMk id="13" creationId="{357F1B33-79AB-4A71-8CEC-4546D709B8C8}"/>
          </ac:spMkLst>
        </pc:spChg>
        <pc:spChg chg="add del">
          <ac:chgData name="Nadezhda Frantseva" userId="7bf9a972-78a4-4e43-8716-63196523c3ad" providerId="ADAL" clId="{68A16D45-4C31-5E45-A847-572DDCD31D69}" dt="2024-01-14T20:47:24.820" v="442" actId="26606"/>
          <ac:spMkLst>
            <pc:docMk/>
            <pc:sldMk cId="1919827782" sldId="270"/>
            <ac:spMk id="15" creationId="{44AD29B6-BF3B-4407-9E75-52DF8E3B29F1}"/>
          </ac:spMkLst>
        </pc:spChg>
        <pc:spChg chg="add del">
          <ac:chgData name="Nadezhda Frantseva" userId="7bf9a972-78a4-4e43-8716-63196523c3ad" providerId="ADAL" clId="{68A16D45-4C31-5E45-A847-572DDCD31D69}" dt="2024-01-14T20:47:24.820" v="442" actId="26606"/>
          <ac:spMkLst>
            <pc:docMk/>
            <pc:sldMk cId="1919827782" sldId="270"/>
            <ac:spMk id="16" creationId="{55F8BA08-3E38-4B70-B93A-74F08E092206}"/>
          </ac:spMkLst>
        </pc:spChg>
        <pc:spChg chg="add del">
          <ac:chgData name="Nadezhda Frantseva" userId="7bf9a972-78a4-4e43-8716-63196523c3ad" providerId="ADAL" clId="{68A16D45-4C31-5E45-A847-572DDCD31D69}" dt="2024-01-14T20:47:24.820" v="442" actId="26606"/>
          <ac:spMkLst>
            <pc:docMk/>
            <pc:sldMk cId="1919827782" sldId="270"/>
            <ac:spMk id="17" creationId="{357F1B33-79AB-4A71-8CEC-4546D709B8C8}"/>
          </ac:spMkLst>
        </pc:spChg>
        <pc:spChg chg="add mod or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20" creationId="{08E0A618-CB33-4473-3374-735FE7252C57}"/>
          </ac:spMkLst>
        </pc:spChg>
        <pc:spChg chg="add del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71" creationId="{7B831B6F-405A-4B47-B9BB-5CA88F285844}"/>
          </ac:spMkLst>
        </pc:spChg>
        <pc:spChg chg="add del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73" creationId="{953EE71A-6488-4203-A7C4-77102FD0DCCA}"/>
          </ac:spMkLst>
        </pc:spChg>
        <pc:spChg chg="ad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78" creationId="{5116E49A-CA4D-4983-969D-19FE3C55F387}"/>
          </ac:spMkLst>
        </pc:spChg>
        <pc:spChg chg="ad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80" creationId="{57F6BDD4-E066-4008-8011-6CC31AEB4556}"/>
          </ac:spMkLst>
        </pc:spChg>
        <pc:spChg chg="ad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82" creationId="{2711A8FB-68FC-45FC-B01E-38F809E2D439}"/>
          </ac:spMkLst>
        </pc:spChg>
        <pc:spChg chg="add">
          <ac:chgData name="Nadezhda Frantseva" userId="7bf9a972-78a4-4e43-8716-63196523c3ad" providerId="ADAL" clId="{68A16D45-4C31-5E45-A847-572DDCD31D69}" dt="2024-01-14T21:07:57.485" v="624" actId="26606"/>
          <ac:spMkLst>
            <pc:docMk/>
            <pc:sldMk cId="1919827782" sldId="270"/>
            <ac:spMk id="11284" creationId="{281E2DF8-F6D8-4E5C-B76E-E082FD8C1FBD}"/>
          </ac:spMkLst>
        </pc:spChg>
        <pc:graphicFrameChg chg="add del">
          <ac:chgData name="Nadezhda Frantseva" userId="7bf9a972-78a4-4e43-8716-63196523c3ad" providerId="ADAL" clId="{68A16D45-4C31-5E45-A847-572DDCD31D69}" dt="2024-01-14T20:47:22.029" v="440" actId="26606"/>
          <ac:graphicFrameMkLst>
            <pc:docMk/>
            <pc:sldMk cId="1919827782" sldId="270"/>
            <ac:graphicFrameMk id="5" creationId="{9FE02E98-F13B-F534-E0CF-6F57F656DB2E}"/>
          </ac:graphicFrameMkLst>
        </pc:graphicFrameChg>
        <pc:graphicFrameChg chg="add del">
          <ac:chgData name="Nadezhda Frantseva" userId="7bf9a972-78a4-4e43-8716-63196523c3ad" providerId="ADAL" clId="{68A16D45-4C31-5E45-A847-572DDCD31D69}" dt="2024-01-14T20:47:24.820" v="442" actId="26606"/>
          <ac:graphicFrameMkLst>
            <pc:docMk/>
            <pc:sldMk cId="1919827782" sldId="270"/>
            <ac:graphicFrameMk id="18" creationId="{C4EC5247-7F14-98BA-FD98-0F9F0A020AC6}"/>
          </ac:graphicFrameMkLst>
        </pc:graphicFrameChg>
        <pc:picChg chg="add mod">
          <ac:chgData name="Nadezhda Frantseva" userId="7bf9a972-78a4-4e43-8716-63196523c3ad" providerId="ADAL" clId="{68A16D45-4C31-5E45-A847-572DDCD31D69}" dt="2024-01-14T21:07:57.485" v="624" actId="26606"/>
          <ac:picMkLst>
            <pc:docMk/>
            <pc:sldMk cId="1919827782" sldId="270"/>
            <ac:picMk id="11266" creationId="{E18F15ED-BB38-EA1C-0AF6-A78D4590D5D5}"/>
          </ac:picMkLst>
        </pc:picChg>
      </pc:sldChg>
      <pc:sldChg chg="addSp delSp modSp new mod setBg delDesignElem">
        <pc:chgData name="Nadezhda Frantseva" userId="7bf9a972-78a4-4e43-8716-63196523c3ad" providerId="ADAL" clId="{68A16D45-4C31-5E45-A847-572DDCD31D69}" dt="2024-01-14T21:08:02.351" v="625" actId="26606"/>
        <pc:sldMkLst>
          <pc:docMk/>
          <pc:sldMk cId="1014510520" sldId="271"/>
        </pc:sldMkLst>
        <pc:spChg chg="mo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2" creationId="{87148292-A03D-3DF6-39DE-FC997C37386A}"/>
          </ac:spMkLst>
        </pc:spChg>
        <pc:spChg chg="add del mod or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3" creationId="{9923D0FE-7F94-F70D-C23A-C27F4EA74026}"/>
          </ac:spMkLst>
        </pc:spChg>
        <pc:spChg chg="add del">
          <ac:chgData name="Nadezhda Frantseva" userId="7bf9a972-78a4-4e43-8716-63196523c3ad" providerId="ADAL" clId="{68A16D45-4C31-5E45-A847-572DDCD31D69}" dt="2024-01-14T21:07:45.802" v="623" actId="26606"/>
          <ac:spMkLst>
            <pc:docMk/>
            <pc:sldMk cId="1014510520" sldId="271"/>
            <ac:spMk id="8" creationId="{777A147A-9ED8-46B4-8660-1B3C2AA880B5}"/>
          </ac:spMkLst>
        </pc:spChg>
        <pc:spChg chg="add del">
          <ac:chgData name="Nadezhda Frantseva" userId="7bf9a972-78a4-4e43-8716-63196523c3ad" providerId="ADAL" clId="{68A16D45-4C31-5E45-A847-572DDCD31D69}" dt="2024-01-14T20:53:13.436" v="501" actId="26606"/>
          <ac:spMkLst>
            <pc:docMk/>
            <pc:sldMk cId="1014510520" sldId="271"/>
            <ac:spMk id="9" creationId="{2E442304-DDBD-4F7B-8017-36BCC863FB40}"/>
          </ac:spMkLst>
        </pc:spChg>
        <pc:spChg chg="add del">
          <ac:chgData name="Nadezhda Frantseva" userId="7bf9a972-78a4-4e43-8716-63196523c3ad" providerId="ADAL" clId="{68A16D45-4C31-5E45-A847-572DDCD31D69}" dt="2024-01-14T21:07:45.802" v="623" actId="26606"/>
          <ac:spMkLst>
            <pc:docMk/>
            <pc:sldMk cId="1014510520" sldId="271"/>
            <ac:spMk id="10" creationId="{5D6C15A0-C087-4593-8414-2B4EC1CDC3DE}"/>
          </ac:spMkLst>
        </pc:spChg>
        <pc:spChg chg="add del">
          <ac:chgData name="Nadezhda Frantseva" userId="7bf9a972-78a4-4e43-8716-63196523c3ad" providerId="ADAL" clId="{68A16D45-4C31-5E45-A847-572DDCD31D69}" dt="2024-01-14T20:53:13.436" v="501" actId="26606"/>
          <ac:spMkLst>
            <pc:docMk/>
            <pc:sldMk cId="1014510520" sldId="271"/>
            <ac:spMk id="11" creationId="{5E107275-3853-46FD-A241-DE4355A42675}"/>
          </ac:spMkLst>
        </pc:spChg>
        <pc:spChg chg="add del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295" creationId="{7B831B6F-405A-4B47-B9BB-5CA88F285844}"/>
          </ac:spMkLst>
        </pc:spChg>
        <pc:spChg chg="add del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297" creationId="{953EE71A-6488-4203-A7C4-77102FD0DCCA}"/>
          </ac:spMkLst>
        </pc:spChg>
        <pc:spChg chg="ad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302" creationId="{5116E49A-CA4D-4983-969D-19FE3C55F387}"/>
          </ac:spMkLst>
        </pc:spChg>
        <pc:spChg chg="ad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304" creationId="{57F6BDD4-E066-4008-8011-6CC31AEB4556}"/>
          </ac:spMkLst>
        </pc:spChg>
        <pc:spChg chg="ad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306" creationId="{2711A8FB-68FC-45FC-B01E-38F809E2D439}"/>
          </ac:spMkLst>
        </pc:spChg>
        <pc:spChg chg="add">
          <ac:chgData name="Nadezhda Frantseva" userId="7bf9a972-78a4-4e43-8716-63196523c3ad" providerId="ADAL" clId="{68A16D45-4C31-5E45-A847-572DDCD31D69}" dt="2024-01-14T21:08:02.351" v="625" actId="26606"/>
          <ac:spMkLst>
            <pc:docMk/>
            <pc:sldMk cId="1014510520" sldId="271"/>
            <ac:spMk id="12308" creationId="{281E2DF8-F6D8-4E5C-B76E-E082FD8C1FBD}"/>
          </ac:spMkLst>
        </pc:spChg>
        <pc:graphicFrameChg chg="add del">
          <ac:chgData name="Nadezhda Frantseva" userId="7bf9a972-78a4-4e43-8716-63196523c3ad" providerId="ADAL" clId="{68A16D45-4C31-5E45-A847-572DDCD31D69}" dt="2024-01-14T20:53:13.436" v="501" actId="26606"/>
          <ac:graphicFrameMkLst>
            <pc:docMk/>
            <pc:sldMk cId="1014510520" sldId="271"/>
            <ac:graphicFrameMk id="5" creationId="{49CD298C-BDA1-3FF9-0EC5-B7EBDD3DADA5}"/>
          </ac:graphicFrameMkLst>
        </pc:graphicFrameChg>
        <pc:picChg chg="add mod">
          <ac:chgData name="Nadezhda Frantseva" userId="7bf9a972-78a4-4e43-8716-63196523c3ad" providerId="ADAL" clId="{68A16D45-4C31-5E45-A847-572DDCD31D69}" dt="2024-01-14T21:08:02.351" v="625" actId="26606"/>
          <ac:picMkLst>
            <pc:docMk/>
            <pc:sldMk cId="1014510520" sldId="271"/>
            <ac:picMk id="12290" creationId="{A12F4E6C-FAE6-01EA-AE14-D00E1A546C6D}"/>
          </ac:picMkLst>
        </pc:picChg>
      </pc:sldChg>
      <pc:sldChg chg="addSp delSp modSp new mod setBg addAnim delAnim">
        <pc:chgData name="Nadezhda Frantseva" userId="7bf9a972-78a4-4e43-8716-63196523c3ad" providerId="ADAL" clId="{68A16D45-4C31-5E45-A847-572DDCD31D69}" dt="2024-01-14T21:08:49.330" v="627" actId="26606"/>
        <pc:sldMkLst>
          <pc:docMk/>
          <pc:sldMk cId="1245822676" sldId="272"/>
        </pc:sldMkLst>
        <pc:spChg chg="mod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2" creationId="{3A683785-FF36-B1D9-DCC2-44D81D3499C6}"/>
          </ac:spMkLst>
        </pc:spChg>
        <pc:spChg chg="del">
          <ac:chgData name="Nadezhda Frantseva" userId="7bf9a972-78a4-4e43-8716-63196523c3ad" providerId="ADAL" clId="{68A16D45-4C31-5E45-A847-572DDCD31D69}" dt="2024-01-14T20:54:28.824" v="528" actId="478"/>
          <ac:spMkLst>
            <pc:docMk/>
            <pc:sldMk cId="1245822676" sldId="272"/>
            <ac:spMk id="3" creationId="{EF9840D8-B45F-8963-4AF1-1D605DF37D3F}"/>
          </ac:spMkLst>
        </pc:spChg>
        <pc:spChg chg="add del">
          <ac:chgData name="Nadezhda Frantseva" userId="7bf9a972-78a4-4e43-8716-63196523c3ad" providerId="ADAL" clId="{68A16D45-4C31-5E45-A847-572DDCD31D69}" dt="2024-01-14T20:54:51.540" v="548" actId="26606"/>
          <ac:spMkLst>
            <pc:docMk/>
            <pc:sldMk cId="1245822676" sldId="272"/>
            <ac:spMk id="7" creationId="{943CAA20-3569-4189-9E48-239A229A86CA}"/>
          </ac:spMkLst>
        </pc:spChg>
        <pc:spChg chg="add del">
          <ac:chgData name="Nadezhda Frantseva" userId="7bf9a972-78a4-4e43-8716-63196523c3ad" providerId="ADAL" clId="{68A16D45-4C31-5E45-A847-572DDCD31D69}" dt="2024-01-14T20:54:51.540" v="548" actId="26606"/>
          <ac:spMkLst>
            <pc:docMk/>
            <pc:sldMk cId="1245822676" sldId="272"/>
            <ac:spMk id="9" creationId="{DA542B6D-E775-4832-91DC-2D20F857813A}"/>
          </ac:spMkLst>
        </pc:spChg>
        <pc:spChg chg="add del">
          <ac:chgData name="Nadezhda Frantseva" userId="7bf9a972-78a4-4e43-8716-63196523c3ad" providerId="ADAL" clId="{68A16D45-4C31-5E45-A847-572DDCD31D69}" dt="2024-01-14T20:54:55.772" v="551" actId="26606"/>
          <ac:spMkLst>
            <pc:docMk/>
            <pc:sldMk cId="1245822676" sldId="272"/>
            <ac:spMk id="11" creationId="{C7F28D52-2A5F-4D23-81AE-7CB8B591C7AF}"/>
          </ac:spMkLst>
        </pc:spChg>
        <pc:spChg chg="add del">
          <ac:chgData name="Nadezhda Frantseva" userId="7bf9a972-78a4-4e43-8716-63196523c3ad" providerId="ADAL" clId="{68A16D45-4C31-5E45-A847-572DDCD31D69}" dt="2024-01-14T20:54:55.772" v="551" actId="26606"/>
          <ac:spMkLst>
            <pc:docMk/>
            <pc:sldMk cId="1245822676" sldId="272"/>
            <ac:spMk id="12" creationId="{FFD48BC7-DC40-47DE-87EE-9F4B6ECB9ABB}"/>
          </ac:spMkLst>
        </pc:spChg>
        <pc:spChg chg="add del">
          <ac:chgData name="Nadezhda Frantseva" userId="7bf9a972-78a4-4e43-8716-63196523c3ad" providerId="ADAL" clId="{68A16D45-4C31-5E45-A847-572DDCD31D69}" dt="2024-01-14T20:54:55.772" v="551" actId="26606"/>
          <ac:spMkLst>
            <pc:docMk/>
            <pc:sldMk cId="1245822676" sldId="272"/>
            <ac:spMk id="13" creationId="{3629484E-3792-4B3D-89AD-7C8A1ED0E0D4}"/>
          </ac:spMkLst>
        </pc:spChg>
        <pc:spChg chg="add del">
          <ac:chgData name="Nadezhda Frantseva" userId="7bf9a972-78a4-4e43-8716-63196523c3ad" providerId="ADAL" clId="{68A16D45-4C31-5E45-A847-572DDCD31D69}" dt="2024-01-14T20:54:55.772" v="551" actId="26606"/>
          <ac:spMkLst>
            <pc:docMk/>
            <pc:sldMk cId="1245822676" sldId="272"/>
            <ac:spMk id="14" creationId="{E502BBC7-2C76-46F3-BC24-5985BC13DB88}"/>
          </ac:spMkLst>
        </pc:spChg>
        <pc:spChg chg="add del">
          <ac:chgData name="Nadezhda Frantseva" userId="7bf9a972-78a4-4e43-8716-63196523c3ad" providerId="ADAL" clId="{68A16D45-4C31-5E45-A847-572DDCD31D69}" dt="2024-01-14T20:54:57.672" v="554" actId="26606"/>
          <ac:spMkLst>
            <pc:docMk/>
            <pc:sldMk cId="1245822676" sldId="272"/>
            <ac:spMk id="16" creationId="{943CAA20-3569-4189-9E48-239A229A86CA}"/>
          </ac:spMkLst>
        </pc:spChg>
        <pc:spChg chg="add del">
          <ac:chgData name="Nadezhda Frantseva" userId="7bf9a972-78a4-4e43-8716-63196523c3ad" providerId="ADAL" clId="{68A16D45-4C31-5E45-A847-572DDCD31D69}" dt="2024-01-14T20:54:57.672" v="554" actId="26606"/>
          <ac:spMkLst>
            <pc:docMk/>
            <pc:sldMk cId="1245822676" sldId="272"/>
            <ac:spMk id="17" creationId="{DA542B6D-E775-4832-91DC-2D20F857813A}"/>
          </ac:spMkLst>
        </pc:spChg>
        <pc:spChg chg="add del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19" creationId="{FFD48BC7-DC40-47DE-87EE-9F4B6ECB9ABB}"/>
          </ac:spMkLst>
        </pc:spChg>
        <pc:spChg chg="add del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20" creationId="{E502BBC7-2C76-46F3-BC24-5985BC13DB88}"/>
          </ac:spMkLst>
        </pc:spChg>
        <pc:spChg chg="add del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21" creationId="{C7F28D52-2A5F-4D23-81AE-7CB8B591C7AF}"/>
          </ac:spMkLst>
        </pc:spChg>
        <pc:spChg chg="add del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22" creationId="{3629484E-3792-4B3D-89AD-7C8A1ED0E0D4}"/>
          </ac:spMkLst>
        </pc:spChg>
        <pc:spChg chg="add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13319" creationId="{665DBBEF-238B-476B-96AB-8AAC3224ECEA}"/>
          </ac:spMkLst>
        </pc:spChg>
        <pc:spChg chg="add">
          <ac:chgData name="Nadezhda Frantseva" userId="7bf9a972-78a4-4e43-8716-63196523c3ad" providerId="ADAL" clId="{68A16D45-4C31-5E45-A847-572DDCD31D69}" dt="2024-01-14T21:08:49.330" v="627" actId="26606"/>
          <ac:spMkLst>
            <pc:docMk/>
            <pc:sldMk cId="1245822676" sldId="272"/>
            <ac:spMk id="13321" creationId="{3FCFB1DE-0B7E-48CC-BA90-B2AB0889F9D6}"/>
          </ac:spMkLst>
        </pc:spChg>
        <pc:picChg chg="add mod">
          <ac:chgData name="Nadezhda Frantseva" userId="7bf9a972-78a4-4e43-8716-63196523c3ad" providerId="ADAL" clId="{68A16D45-4C31-5E45-A847-572DDCD31D69}" dt="2024-01-14T21:08:49.330" v="627" actId="26606"/>
          <ac:picMkLst>
            <pc:docMk/>
            <pc:sldMk cId="1245822676" sldId="272"/>
            <ac:picMk id="13314" creationId="{1C963203-0031-9415-C844-C72A2BC6FF4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72517-61B4-4DFB-8F24-8D75E6BDC0A8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1C5EE9-2769-4C57-BE1B-4D55EE3A753B}">
      <dgm:prSet/>
      <dgm:spPr/>
      <dgm:t>
        <a:bodyPr/>
        <a:lstStyle/>
        <a:p>
          <a:r>
            <a:rPr lang="en-US" b="1"/>
            <a:t>Обяснение на функционалността</a:t>
          </a:r>
          <a:endParaRPr lang="en-US"/>
        </a:p>
      </dgm:t>
    </dgm:pt>
    <dgm:pt modelId="{6FDC1F9F-7BE6-48C8-A55D-0D8330C848E4}" type="parTrans" cxnId="{5CDEB523-DCE5-4AA4-B90A-3735DAFFC031}">
      <dgm:prSet/>
      <dgm:spPr/>
      <dgm:t>
        <a:bodyPr/>
        <a:lstStyle/>
        <a:p>
          <a:endParaRPr lang="en-US"/>
        </a:p>
      </dgm:t>
    </dgm:pt>
    <dgm:pt modelId="{FC78D952-D6E1-4972-AB45-B129305758C2}" type="sibTrans" cxnId="{5CDEB523-DCE5-4AA4-B90A-3735DAFFC031}">
      <dgm:prSet/>
      <dgm:spPr/>
      <dgm:t>
        <a:bodyPr/>
        <a:lstStyle/>
        <a:p>
          <a:endParaRPr lang="en-US"/>
        </a:p>
      </dgm:t>
    </dgm:pt>
    <dgm:pt modelId="{2F4570DE-B283-45AF-AFBD-2CA31E8797CA}">
      <dgm:prSet/>
      <dgm:spPr/>
      <dgm:t>
        <a:bodyPr/>
        <a:lstStyle/>
        <a:p>
          <a:r>
            <a:rPr lang="en-US" b="1"/>
            <a:t>Цели и ограничения</a:t>
          </a:r>
          <a:endParaRPr lang="en-US"/>
        </a:p>
      </dgm:t>
    </dgm:pt>
    <dgm:pt modelId="{DDA5034D-BFB0-42F1-A835-14D57427A1B0}" type="parTrans" cxnId="{59EB257F-6FA8-408F-9ECC-A5A1E170CFA1}">
      <dgm:prSet/>
      <dgm:spPr/>
      <dgm:t>
        <a:bodyPr/>
        <a:lstStyle/>
        <a:p>
          <a:endParaRPr lang="en-US"/>
        </a:p>
      </dgm:t>
    </dgm:pt>
    <dgm:pt modelId="{56041034-F24B-4780-AB6F-02BE072FC469}" type="sibTrans" cxnId="{59EB257F-6FA8-408F-9ECC-A5A1E170CFA1}">
      <dgm:prSet/>
      <dgm:spPr/>
      <dgm:t>
        <a:bodyPr/>
        <a:lstStyle/>
        <a:p>
          <a:endParaRPr lang="en-US"/>
        </a:p>
      </dgm:t>
    </dgm:pt>
    <dgm:pt modelId="{586953E9-77B7-4E60-BD85-DC790B9E3ED9}">
      <dgm:prSet/>
      <dgm:spPr/>
      <dgm:t>
        <a:bodyPr/>
        <a:lstStyle/>
        <a:p>
          <a:r>
            <a:rPr lang="en-US" b="1"/>
            <a:t>Транспарентност за обработка на данни</a:t>
          </a:r>
          <a:endParaRPr lang="en-US"/>
        </a:p>
      </dgm:t>
    </dgm:pt>
    <dgm:pt modelId="{0A7D0F65-C75A-436F-9C38-804DA677767E}" type="parTrans" cxnId="{35A1C6DB-EBE3-46BC-A592-E2136C269489}">
      <dgm:prSet/>
      <dgm:spPr/>
      <dgm:t>
        <a:bodyPr/>
        <a:lstStyle/>
        <a:p>
          <a:endParaRPr lang="en-US"/>
        </a:p>
      </dgm:t>
    </dgm:pt>
    <dgm:pt modelId="{4ADA41B1-D9E5-4F8F-B6A5-DF7FA8284C07}" type="sibTrans" cxnId="{35A1C6DB-EBE3-46BC-A592-E2136C269489}">
      <dgm:prSet/>
      <dgm:spPr/>
      <dgm:t>
        <a:bodyPr/>
        <a:lstStyle/>
        <a:p>
          <a:endParaRPr lang="en-US"/>
        </a:p>
      </dgm:t>
    </dgm:pt>
    <dgm:pt modelId="{CED4B244-8E25-4E0F-A384-532D6A1BB8EA}">
      <dgm:prSet/>
      <dgm:spPr/>
      <dgm:t>
        <a:bodyPr/>
        <a:lstStyle/>
        <a:p>
          <a:r>
            <a:rPr lang="en-US" b="1"/>
            <a:t>Източници на информация</a:t>
          </a:r>
          <a:endParaRPr lang="en-US"/>
        </a:p>
      </dgm:t>
    </dgm:pt>
    <dgm:pt modelId="{F71867FE-F71F-46EF-A135-8C40FC832125}" type="parTrans" cxnId="{37A3DB2B-A9B8-4E61-9050-29F90A4B1561}">
      <dgm:prSet/>
      <dgm:spPr/>
      <dgm:t>
        <a:bodyPr/>
        <a:lstStyle/>
        <a:p>
          <a:endParaRPr lang="en-US"/>
        </a:p>
      </dgm:t>
    </dgm:pt>
    <dgm:pt modelId="{BE002B62-C4C6-465D-8A1D-BEEC2BC87034}" type="sibTrans" cxnId="{37A3DB2B-A9B8-4E61-9050-29F90A4B1561}">
      <dgm:prSet/>
      <dgm:spPr/>
      <dgm:t>
        <a:bodyPr/>
        <a:lstStyle/>
        <a:p>
          <a:endParaRPr lang="en-US"/>
        </a:p>
      </dgm:t>
    </dgm:pt>
    <dgm:pt modelId="{A6BE4C58-7163-4AA2-A2D4-AE8C7AE1E7A8}">
      <dgm:prSet/>
      <dgm:spPr/>
      <dgm:t>
        <a:bodyPr/>
        <a:lstStyle/>
        <a:p>
          <a:r>
            <a:rPr lang="en-US" b="1"/>
            <a:t>Уведомления за автоматизирано взаимодействие</a:t>
          </a:r>
          <a:endParaRPr lang="en-US"/>
        </a:p>
      </dgm:t>
    </dgm:pt>
    <dgm:pt modelId="{4389D22D-F82E-459E-855B-81B6E56091D2}" type="parTrans" cxnId="{68E7A387-C14B-42FD-8EAE-29DBB322DB67}">
      <dgm:prSet/>
      <dgm:spPr/>
      <dgm:t>
        <a:bodyPr/>
        <a:lstStyle/>
        <a:p>
          <a:endParaRPr lang="en-US"/>
        </a:p>
      </dgm:t>
    </dgm:pt>
    <dgm:pt modelId="{7A148509-FD4D-4E67-BAF5-75575F68B289}" type="sibTrans" cxnId="{68E7A387-C14B-42FD-8EAE-29DBB322DB67}">
      <dgm:prSet/>
      <dgm:spPr/>
      <dgm:t>
        <a:bodyPr/>
        <a:lstStyle/>
        <a:p>
          <a:endParaRPr lang="en-US"/>
        </a:p>
      </dgm:t>
    </dgm:pt>
    <dgm:pt modelId="{2D4226EC-B5D4-49D5-A52B-CCC78704A966}">
      <dgm:prSet/>
      <dgm:spPr/>
      <dgm:t>
        <a:bodyPr/>
        <a:lstStyle/>
        <a:p>
          <a:r>
            <a:rPr lang="en-US" b="1"/>
            <a:t>Обучение на потребителите</a:t>
          </a:r>
          <a:endParaRPr lang="en-US"/>
        </a:p>
      </dgm:t>
    </dgm:pt>
    <dgm:pt modelId="{172192AC-A392-486E-9BDD-F5041310F5BD}" type="parTrans" cxnId="{0E2B2FFE-CB4C-497E-8968-503313705435}">
      <dgm:prSet/>
      <dgm:spPr/>
      <dgm:t>
        <a:bodyPr/>
        <a:lstStyle/>
        <a:p>
          <a:endParaRPr lang="en-US"/>
        </a:p>
      </dgm:t>
    </dgm:pt>
    <dgm:pt modelId="{A0197340-988B-4426-A3CD-AD7D7093C43B}" type="sibTrans" cxnId="{0E2B2FFE-CB4C-497E-8968-503313705435}">
      <dgm:prSet/>
      <dgm:spPr/>
      <dgm:t>
        <a:bodyPr/>
        <a:lstStyle/>
        <a:p>
          <a:endParaRPr lang="en-US"/>
        </a:p>
      </dgm:t>
    </dgm:pt>
    <dgm:pt modelId="{B6502D04-6FD6-4D29-B8C6-19D5983F66F4}">
      <dgm:prSet/>
      <dgm:spPr/>
      <dgm:t>
        <a:bodyPr/>
        <a:lstStyle/>
        <a:p>
          <a:r>
            <a:rPr lang="en-US" b="1"/>
            <a:t>Отчитане на грешки и недоразумения</a:t>
          </a:r>
          <a:endParaRPr lang="en-US"/>
        </a:p>
      </dgm:t>
    </dgm:pt>
    <dgm:pt modelId="{EF7A8EFA-4CFB-4472-8066-B44FD2778960}" type="parTrans" cxnId="{D717274B-E9F4-4D83-B4ED-69F381651A60}">
      <dgm:prSet/>
      <dgm:spPr/>
      <dgm:t>
        <a:bodyPr/>
        <a:lstStyle/>
        <a:p>
          <a:endParaRPr lang="en-US"/>
        </a:p>
      </dgm:t>
    </dgm:pt>
    <dgm:pt modelId="{8894FDF8-91CC-429F-93A0-7458CEF6B2A1}" type="sibTrans" cxnId="{D717274B-E9F4-4D83-B4ED-69F381651A60}">
      <dgm:prSet/>
      <dgm:spPr/>
      <dgm:t>
        <a:bodyPr/>
        <a:lstStyle/>
        <a:p>
          <a:endParaRPr lang="en-US"/>
        </a:p>
      </dgm:t>
    </dgm:pt>
    <dgm:pt modelId="{EB0AFA8F-3F51-4A82-BBA1-8C6B12CE0DA2}">
      <dgm:prSet/>
      <dgm:spPr/>
      <dgm:t>
        <a:bodyPr/>
        <a:lstStyle/>
        <a:p>
          <a:r>
            <a:rPr lang="en-US" b="1"/>
            <a:t>Прозрачност в обучението</a:t>
          </a:r>
          <a:endParaRPr lang="en-US"/>
        </a:p>
      </dgm:t>
    </dgm:pt>
    <dgm:pt modelId="{90913049-E203-458C-9DF5-FD81BB25CC82}" type="parTrans" cxnId="{AFECF80D-29A1-4BCC-BD4F-F7C5DE588526}">
      <dgm:prSet/>
      <dgm:spPr/>
      <dgm:t>
        <a:bodyPr/>
        <a:lstStyle/>
        <a:p>
          <a:endParaRPr lang="en-US"/>
        </a:p>
      </dgm:t>
    </dgm:pt>
    <dgm:pt modelId="{7E2E8240-9982-4299-827D-A2E6E9C0FE01}" type="sibTrans" cxnId="{AFECF80D-29A1-4BCC-BD4F-F7C5DE588526}">
      <dgm:prSet/>
      <dgm:spPr/>
      <dgm:t>
        <a:bodyPr/>
        <a:lstStyle/>
        <a:p>
          <a:endParaRPr lang="en-US"/>
        </a:p>
      </dgm:t>
    </dgm:pt>
    <dgm:pt modelId="{DE31D0B9-298B-7045-A3C4-5A22209DD301}" type="pres">
      <dgm:prSet presAssocID="{03672517-61B4-4DFB-8F24-8D75E6BDC0A8}" presName="vert0" presStyleCnt="0">
        <dgm:presLayoutVars>
          <dgm:dir/>
          <dgm:animOne val="branch"/>
          <dgm:animLvl val="lvl"/>
        </dgm:presLayoutVars>
      </dgm:prSet>
      <dgm:spPr/>
    </dgm:pt>
    <dgm:pt modelId="{9AD6535F-9096-284A-891C-DC550547F1A7}" type="pres">
      <dgm:prSet presAssocID="{761C5EE9-2769-4C57-BE1B-4D55EE3A753B}" presName="thickLine" presStyleLbl="alignNode1" presStyleIdx="0" presStyleCnt="8"/>
      <dgm:spPr/>
    </dgm:pt>
    <dgm:pt modelId="{71A5FFD4-C2F0-9845-9CD2-C9DA26A3CD78}" type="pres">
      <dgm:prSet presAssocID="{761C5EE9-2769-4C57-BE1B-4D55EE3A753B}" presName="horz1" presStyleCnt="0"/>
      <dgm:spPr/>
    </dgm:pt>
    <dgm:pt modelId="{449AB842-3672-C84E-A329-3CF18FE5C90D}" type="pres">
      <dgm:prSet presAssocID="{761C5EE9-2769-4C57-BE1B-4D55EE3A753B}" presName="tx1" presStyleLbl="revTx" presStyleIdx="0" presStyleCnt="8"/>
      <dgm:spPr/>
    </dgm:pt>
    <dgm:pt modelId="{4B3F1536-B868-524D-BD75-2BDDDDFF0F0E}" type="pres">
      <dgm:prSet presAssocID="{761C5EE9-2769-4C57-BE1B-4D55EE3A753B}" presName="vert1" presStyleCnt="0"/>
      <dgm:spPr/>
    </dgm:pt>
    <dgm:pt modelId="{7DA7363C-5AD7-2D4F-A09D-3B20486DB0D2}" type="pres">
      <dgm:prSet presAssocID="{2F4570DE-B283-45AF-AFBD-2CA31E8797CA}" presName="thickLine" presStyleLbl="alignNode1" presStyleIdx="1" presStyleCnt="8"/>
      <dgm:spPr/>
    </dgm:pt>
    <dgm:pt modelId="{067C4671-178B-324C-A03E-71DCE17B0F8B}" type="pres">
      <dgm:prSet presAssocID="{2F4570DE-B283-45AF-AFBD-2CA31E8797CA}" presName="horz1" presStyleCnt="0"/>
      <dgm:spPr/>
    </dgm:pt>
    <dgm:pt modelId="{4E1D338D-C793-4E4B-A0BE-6A078F021816}" type="pres">
      <dgm:prSet presAssocID="{2F4570DE-B283-45AF-AFBD-2CA31E8797CA}" presName="tx1" presStyleLbl="revTx" presStyleIdx="1" presStyleCnt="8"/>
      <dgm:spPr/>
    </dgm:pt>
    <dgm:pt modelId="{30F4FCB4-5D19-7543-BDBE-18B377C51440}" type="pres">
      <dgm:prSet presAssocID="{2F4570DE-B283-45AF-AFBD-2CA31E8797CA}" presName="vert1" presStyleCnt="0"/>
      <dgm:spPr/>
    </dgm:pt>
    <dgm:pt modelId="{EFDC90DD-E9AF-B845-AB96-53667732AD06}" type="pres">
      <dgm:prSet presAssocID="{586953E9-77B7-4E60-BD85-DC790B9E3ED9}" presName="thickLine" presStyleLbl="alignNode1" presStyleIdx="2" presStyleCnt="8"/>
      <dgm:spPr/>
    </dgm:pt>
    <dgm:pt modelId="{0A90CCF4-F348-264B-A981-E69642123213}" type="pres">
      <dgm:prSet presAssocID="{586953E9-77B7-4E60-BD85-DC790B9E3ED9}" presName="horz1" presStyleCnt="0"/>
      <dgm:spPr/>
    </dgm:pt>
    <dgm:pt modelId="{53B05BB4-1C50-5D44-AB57-31692C24101D}" type="pres">
      <dgm:prSet presAssocID="{586953E9-77B7-4E60-BD85-DC790B9E3ED9}" presName="tx1" presStyleLbl="revTx" presStyleIdx="2" presStyleCnt="8"/>
      <dgm:spPr/>
    </dgm:pt>
    <dgm:pt modelId="{8852FE5C-BBB6-4F42-908A-B68B122626E6}" type="pres">
      <dgm:prSet presAssocID="{586953E9-77B7-4E60-BD85-DC790B9E3ED9}" presName="vert1" presStyleCnt="0"/>
      <dgm:spPr/>
    </dgm:pt>
    <dgm:pt modelId="{AA13D702-0842-8B4E-9A27-53C8D579109F}" type="pres">
      <dgm:prSet presAssocID="{CED4B244-8E25-4E0F-A384-532D6A1BB8EA}" presName="thickLine" presStyleLbl="alignNode1" presStyleIdx="3" presStyleCnt="8"/>
      <dgm:spPr/>
    </dgm:pt>
    <dgm:pt modelId="{B0217DD7-08F1-FA40-AEBE-47F45EA53498}" type="pres">
      <dgm:prSet presAssocID="{CED4B244-8E25-4E0F-A384-532D6A1BB8EA}" presName="horz1" presStyleCnt="0"/>
      <dgm:spPr/>
    </dgm:pt>
    <dgm:pt modelId="{D8B94B2C-59AD-0346-BC19-3BFA3E99EAE5}" type="pres">
      <dgm:prSet presAssocID="{CED4B244-8E25-4E0F-A384-532D6A1BB8EA}" presName="tx1" presStyleLbl="revTx" presStyleIdx="3" presStyleCnt="8"/>
      <dgm:spPr/>
    </dgm:pt>
    <dgm:pt modelId="{D06731A3-3D9E-7C47-855A-8DF65CF9079E}" type="pres">
      <dgm:prSet presAssocID="{CED4B244-8E25-4E0F-A384-532D6A1BB8EA}" presName="vert1" presStyleCnt="0"/>
      <dgm:spPr/>
    </dgm:pt>
    <dgm:pt modelId="{77FA4D81-91C7-AA45-A5EB-6F95D5C1A88D}" type="pres">
      <dgm:prSet presAssocID="{A6BE4C58-7163-4AA2-A2D4-AE8C7AE1E7A8}" presName="thickLine" presStyleLbl="alignNode1" presStyleIdx="4" presStyleCnt="8"/>
      <dgm:spPr/>
    </dgm:pt>
    <dgm:pt modelId="{0CF6AF27-62AE-0C4E-A688-DF2D51D930FA}" type="pres">
      <dgm:prSet presAssocID="{A6BE4C58-7163-4AA2-A2D4-AE8C7AE1E7A8}" presName="horz1" presStyleCnt="0"/>
      <dgm:spPr/>
    </dgm:pt>
    <dgm:pt modelId="{AA8606C2-A834-4246-8ED6-EE3BE9FFBEAA}" type="pres">
      <dgm:prSet presAssocID="{A6BE4C58-7163-4AA2-A2D4-AE8C7AE1E7A8}" presName="tx1" presStyleLbl="revTx" presStyleIdx="4" presStyleCnt="8"/>
      <dgm:spPr/>
    </dgm:pt>
    <dgm:pt modelId="{9C8D282E-E53D-2D4D-B60D-F973BCDEBD30}" type="pres">
      <dgm:prSet presAssocID="{A6BE4C58-7163-4AA2-A2D4-AE8C7AE1E7A8}" presName="vert1" presStyleCnt="0"/>
      <dgm:spPr/>
    </dgm:pt>
    <dgm:pt modelId="{F8F19950-98B7-9C4C-AE70-E89ED1C3DBF6}" type="pres">
      <dgm:prSet presAssocID="{2D4226EC-B5D4-49D5-A52B-CCC78704A966}" presName="thickLine" presStyleLbl="alignNode1" presStyleIdx="5" presStyleCnt="8"/>
      <dgm:spPr/>
    </dgm:pt>
    <dgm:pt modelId="{98C439AD-7FC7-724B-A30E-5DE9B7670061}" type="pres">
      <dgm:prSet presAssocID="{2D4226EC-B5D4-49D5-A52B-CCC78704A966}" presName="horz1" presStyleCnt="0"/>
      <dgm:spPr/>
    </dgm:pt>
    <dgm:pt modelId="{5B45743D-1E94-9C45-9FE3-3C2010384C17}" type="pres">
      <dgm:prSet presAssocID="{2D4226EC-B5D4-49D5-A52B-CCC78704A966}" presName="tx1" presStyleLbl="revTx" presStyleIdx="5" presStyleCnt="8"/>
      <dgm:spPr/>
    </dgm:pt>
    <dgm:pt modelId="{20E4BFDF-5D9C-CD4B-8729-B944400C962D}" type="pres">
      <dgm:prSet presAssocID="{2D4226EC-B5D4-49D5-A52B-CCC78704A966}" presName="vert1" presStyleCnt="0"/>
      <dgm:spPr/>
    </dgm:pt>
    <dgm:pt modelId="{08A38DF8-BDAC-F844-9489-5D32C2BF9D23}" type="pres">
      <dgm:prSet presAssocID="{B6502D04-6FD6-4D29-B8C6-19D5983F66F4}" presName="thickLine" presStyleLbl="alignNode1" presStyleIdx="6" presStyleCnt="8"/>
      <dgm:spPr/>
    </dgm:pt>
    <dgm:pt modelId="{A0D30769-418F-D745-8740-6694F51D226E}" type="pres">
      <dgm:prSet presAssocID="{B6502D04-6FD6-4D29-B8C6-19D5983F66F4}" presName="horz1" presStyleCnt="0"/>
      <dgm:spPr/>
    </dgm:pt>
    <dgm:pt modelId="{30FAD949-BD97-0B45-BD07-533FBBFD0734}" type="pres">
      <dgm:prSet presAssocID="{B6502D04-6FD6-4D29-B8C6-19D5983F66F4}" presName="tx1" presStyleLbl="revTx" presStyleIdx="6" presStyleCnt="8"/>
      <dgm:spPr/>
    </dgm:pt>
    <dgm:pt modelId="{12057ED4-2D7D-BF4E-BA42-409656CEA942}" type="pres">
      <dgm:prSet presAssocID="{B6502D04-6FD6-4D29-B8C6-19D5983F66F4}" presName="vert1" presStyleCnt="0"/>
      <dgm:spPr/>
    </dgm:pt>
    <dgm:pt modelId="{2F666ABA-E523-4E4F-AE84-467E5CCB85D1}" type="pres">
      <dgm:prSet presAssocID="{EB0AFA8F-3F51-4A82-BBA1-8C6B12CE0DA2}" presName="thickLine" presStyleLbl="alignNode1" presStyleIdx="7" presStyleCnt="8"/>
      <dgm:spPr/>
    </dgm:pt>
    <dgm:pt modelId="{E3643C4B-359F-6F4A-BA74-0C00AE76662B}" type="pres">
      <dgm:prSet presAssocID="{EB0AFA8F-3F51-4A82-BBA1-8C6B12CE0DA2}" presName="horz1" presStyleCnt="0"/>
      <dgm:spPr/>
    </dgm:pt>
    <dgm:pt modelId="{EAECE35E-5663-1842-9160-4941D4E749F8}" type="pres">
      <dgm:prSet presAssocID="{EB0AFA8F-3F51-4A82-BBA1-8C6B12CE0DA2}" presName="tx1" presStyleLbl="revTx" presStyleIdx="7" presStyleCnt="8"/>
      <dgm:spPr/>
    </dgm:pt>
    <dgm:pt modelId="{74F7F8D4-4070-5F45-90FB-0C9A966A1D9F}" type="pres">
      <dgm:prSet presAssocID="{EB0AFA8F-3F51-4A82-BBA1-8C6B12CE0DA2}" presName="vert1" presStyleCnt="0"/>
      <dgm:spPr/>
    </dgm:pt>
  </dgm:ptLst>
  <dgm:cxnLst>
    <dgm:cxn modelId="{AFECF80D-29A1-4BCC-BD4F-F7C5DE588526}" srcId="{03672517-61B4-4DFB-8F24-8D75E6BDC0A8}" destId="{EB0AFA8F-3F51-4A82-BBA1-8C6B12CE0DA2}" srcOrd="7" destOrd="0" parTransId="{90913049-E203-458C-9DF5-FD81BB25CC82}" sibTransId="{7E2E8240-9982-4299-827D-A2E6E9C0FE01}"/>
    <dgm:cxn modelId="{FC814817-81F6-2B48-8658-352CAC42FE16}" type="presOf" srcId="{A6BE4C58-7163-4AA2-A2D4-AE8C7AE1E7A8}" destId="{AA8606C2-A834-4246-8ED6-EE3BE9FFBEAA}" srcOrd="0" destOrd="0" presId="urn:microsoft.com/office/officeart/2008/layout/LinedList"/>
    <dgm:cxn modelId="{2435BD21-4789-6247-8BBB-60CBE89D59FD}" type="presOf" srcId="{2F4570DE-B283-45AF-AFBD-2CA31E8797CA}" destId="{4E1D338D-C793-4E4B-A0BE-6A078F021816}" srcOrd="0" destOrd="0" presId="urn:microsoft.com/office/officeart/2008/layout/LinedList"/>
    <dgm:cxn modelId="{5CDEB523-DCE5-4AA4-B90A-3735DAFFC031}" srcId="{03672517-61B4-4DFB-8F24-8D75E6BDC0A8}" destId="{761C5EE9-2769-4C57-BE1B-4D55EE3A753B}" srcOrd="0" destOrd="0" parTransId="{6FDC1F9F-7BE6-48C8-A55D-0D8330C848E4}" sibTransId="{FC78D952-D6E1-4972-AB45-B129305758C2}"/>
    <dgm:cxn modelId="{72DB3C2A-7D18-E54F-A64B-1EF5F81E557A}" type="presOf" srcId="{B6502D04-6FD6-4D29-B8C6-19D5983F66F4}" destId="{30FAD949-BD97-0B45-BD07-533FBBFD0734}" srcOrd="0" destOrd="0" presId="urn:microsoft.com/office/officeart/2008/layout/LinedList"/>
    <dgm:cxn modelId="{37A3DB2B-A9B8-4E61-9050-29F90A4B1561}" srcId="{03672517-61B4-4DFB-8F24-8D75E6BDC0A8}" destId="{CED4B244-8E25-4E0F-A384-532D6A1BB8EA}" srcOrd="3" destOrd="0" parTransId="{F71867FE-F71F-46EF-A135-8C40FC832125}" sibTransId="{BE002B62-C4C6-465D-8A1D-BEEC2BC87034}"/>
    <dgm:cxn modelId="{69D48235-FD4E-F447-9EC1-58F908948036}" type="presOf" srcId="{586953E9-77B7-4E60-BD85-DC790B9E3ED9}" destId="{53B05BB4-1C50-5D44-AB57-31692C24101D}" srcOrd="0" destOrd="0" presId="urn:microsoft.com/office/officeart/2008/layout/LinedList"/>
    <dgm:cxn modelId="{A87FC248-5E30-E848-ABA4-36FCA099EAAE}" type="presOf" srcId="{2D4226EC-B5D4-49D5-A52B-CCC78704A966}" destId="{5B45743D-1E94-9C45-9FE3-3C2010384C17}" srcOrd="0" destOrd="0" presId="urn:microsoft.com/office/officeart/2008/layout/LinedList"/>
    <dgm:cxn modelId="{D717274B-E9F4-4D83-B4ED-69F381651A60}" srcId="{03672517-61B4-4DFB-8F24-8D75E6BDC0A8}" destId="{B6502D04-6FD6-4D29-B8C6-19D5983F66F4}" srcOrd="6" destOrd="0" parTransId="{EF7A8EFA-4CFB-4472-8066-B44FD2778960}" sibTransId="{8894FDF8-91CC-429F-93A0-7458CEF6B2A1}"/>
    <dgm:cxn modelId="{16D9615A-4000-E74A-94F4-7117BE03720A}" type="presOf" srcId="{761C5EE9-2769-4C57-BE1B-4D55EE3A753B}" destId="{449AB842-3672-C84E-A329-3CF18FE5C90D}" srcOrd="0" destOrd="0" presId="urn:microsoft.com/office/officeart/2008/layout/LinedList"/>
    <dgm:cxn modelId="{59EB257F-6FA8-408F-9ECC-A5A1E170CFA1}" srcId="{03672517-61B4-4DFB-8F24-8D75E6BDC0A8}" destId="{2F4570DE-B283-45AF-AFBD-2CA31E8797CA}" srcOrd="1" destOrd="0" parTransId="{DDA5034D-BFB0-42F1-A835-14D57427A1B0}" sibTransId="{56041034-F24B-4780-AB6F-02BE072FC469}"/>
    <dgm:cxn modelId="{68E7A387-C14B-42FD-8EAE-29DBB322DB67}" srcId="{03672517-61B4-4DFB-8F24-8D75E6BDC0A8}" destId="{A6BE4C58-7163-4AA2-A2D4-AE8C7AE1E7A8}" srcOrd="4" destOrd="0" parTransId="{4389D22D-F82E-459E-855B-81B6E56091D2}" sibTransId="{7A148509-FD4D-4E67-BAF5-75575F68B289}"/>
    <dgm:cxn modelId="{17F29CA1-1095-1A4E-A892-FE67C626E7BF}" type="presOf" srcId="{EB0AFA8F-3F51-4A82-BBA1-8C6B12CE0DA2}" destId="{EAECE35E-5663-1842-9160-4941D4E749F8}" srcOrd="0" destOrd="0" presId="urn:microsoft.com/office/officeart/2008/layout/LinedList"/>
    <dgm:cxn modelId="{35A1C6DB-EBE3-46BC-A592-E2136C269489}" srcId="{03672517-61B4-4DFB-8F24-8D75E6BDC0A8}" destId="{586953E9-77B7-4E60-BD85-DC790B9E3ED9}" srcOrd="2" destOrd="0" parTransId="{0A7D0F65-C75A-436F-9C38-804DA677767E}" sibTransId="{4ADA41B1-D9E5-4F8F-B6A5-DF7FA8284C07}"/>
    <dgm:cxn modelId="{A177EAE5-AC6B-E143-A823-3703A5EC09C6}" type="presOf" srcId="{03672517-61B4-4DFB-8F24-8D75E6BDC0A8}" destId="{DE31D0B9-298B-7045-A3C4-5A22209DD301}" srcOrd="0" destOrd="0" presId="urn:microsoft.com/office/officeart/2008/layout/LinedList"/>
    <dgm:cxn modelId="{D9746FFB-E755-3B48-80A6-8C4B24A0A728}" type="presOf" srcId="{CED4B244-8E25-4E0F-A384-532D6A1BB8EA}" destId="{D8B94B2C-59AD-0346-BC19-3BFA3E99EAE5}" srcOrd="0" destOrd="0" presId="urn:microsoft.com/office/officeart/2008/layout/LinedList"/>
    <dgm:cxn modelId="{0E2B2FFE-CB4C-497E-8968-503313705435}" srcId="{03672517-61B4-4DFB-8F24-8D75E6BDC0A8}" destId="{2D4226EC-B5D4-49D5-A52B-CCC78704A966}" srcOrd="5" destOrd="0" parTransId="{172192AC-A392-486E-9BDD-F5041310F5BD}" sibTransId="{A0197340-988B-4426-A3CD-AD7D7093C43B}"/>
    <dgm:cxn modelId="{60D11679-800A-2F45-AF0A-23DBC3D7F436}" type="presParOf" srcId="{DE31D0B9-298B-7045-A3C4-5A22209DD301}" destId="{9AD6535F-9096-284A-891C-DC550547F1A7}" srcOrd="0" destOrd="0" presId="urn:microsoft.com/office/officeart/2008/layout/LinedList"/>
    <dgm:cxn modelId="{D383A1FD-A1DB-3B44-8D3D-B8876D94A186}" type="presParOf" srcId="{DE31D0B9-298B-7045-A3C4-5A22209DD301}" destId="{71A5FFD4-C2F0-9845-9CD2-C9DA26A3CD78}" srcOrd="1" destOrd="0" presId="urn:microsoft.com/office/officeart/2008/layout/LinedList"/>
    <dgm:cxn modelId="{0C15C38B-B0FE-D84A-860A-4B989A68429C}" type="presParOf" srcId="{71A5FFD4-C2F0-9845-9CD2-C9DA26A3CD78}" destId="{449AB842-3672-C84E-A329-3CF18FE5C90D}" srcOrd="0" destOrd="0" presId="urn:microsoft.com/office/officeart/2008/layout/LinedList"/>
    <dgm:cxn modelId="{CA988FF3-EEA1-5B42-A52C-65B6E5AF81BE}" type="presParOf" srcId="{71A5FFD4-C2F0-9845-9CD2-C9DA26A3CD78}" destId="{4B3F1536-B868-524D-BD75-2BDDDDFF0F0E}" srcOrd="1" destOrd="0" presId="urn:microsoft.com/office/officeart/2008/layout/LinedList"/>
    <dgm:cxn modelId="{827C2ACB-3496-DB4F-B6B0-CD25F407908B}" type="presParOf" srcId="{DE31D0B9-298B-7045-A3C4-5A22209DD301}" destId="{7DA7363C-5AD7-2D4F-A09D-3B20486DB0D2}" srcOrd="2" destOrd="0" presId="urn:microsoft.com/office/officeart/2008/layout/LinedList"/>
    <dgm:cxn modelId="{2FFA78F0-FB29-9640-8D3C-32B39C4A22BE}" type="presParOf" srcId="{DE31D0B9-298B-7045-A3C4-5A22209DD301}" destId="{067C4671-178B-324C-A03E-71DCE17B0F8B}" srcOrd="3" destOrd="0" presId="urn:microsoft.com/office/officeart/2008/layout/LinedList"/>
    <dgm:cxn modelId="{FAA84168-350C-B249-9F6A-6F328C19B545}" type="presParOf" srcId="{067C4671-178B-324C-A03E-71DCE17B0F8B}" destId="{4E1D338D-C793-4E4B-A0BE-6A078F021816}" srcOrd="0" destOrd="0" presId="urn:microsoft.com/office/officeart/2008/layout/LinedList"/>
    <dgm:cxn modelId="{613B7B43-E064-6241-9AFE-B0BBFB6524DF}" type="presParOf" srcId="{067C4671-178B-324C-A03E-71DCE17B0F8B}" destId="{30F4FCB4-5D19-7543-BDBE-18B377C51440}" srcOrd="1" destOrd="0" presId="urn:microsoft.com/office/officeart/2008/layout/LinedList"/>
    <dgm:cxn modelId="{46C5F8F5-A5A1-4547-B9E3-ADFA63B7782A}" type="presParOf" srcId="{DE31D0B9-298B-7045-A3C4-5A22209DD301}" destId="{EFDC90DD-E9AF-B845-AB96-53667732AD06}" srcOrd="4" destOrd="0" presId="urn:microsoft.com/office/officeart/2008/layout/LinedList"/>
    <dgm:cxn modelId="{7803FFB3-7718-A241-A619-902ABD050309}" type="presParOf" srcId="{DE31D0B9-298B-7045-A3C4-5A22209DD301}" destId="{0A90CCF4-F348-264B-A981-E69642123213}" srcOrd="5" destOrd="0" presId="urn:microsoft.com/office/officeart/2008/layout/LinedList"/>
    <dgm:cxn modelId="{8D114F7E-21F7-804E-8FB9-1F46176C4579}" type="presParOf" srcId="{0A90CCF4-F348-264B-A981-E69642123213}" destId="{53B05BB4-1C50-5D44-AB57-31692C24101D}" srcOrd="0" destOrd="0" presId="urn:microsoft.com/office/officeart/2008/layout/LinedList"/>
    <dgm:cxn modelId="{366B6DDF-D2A2-BB4D-8A76-829293F677C4}" type="presParOf" srcId="{0A90CCF4-F348-264B-A981-E69642123213}" destId="{8852FE5C-BBB6-4F42-908A-B68B122626E6}" srcOrd="1" destOrd="0" presId="urn:microsoft.com/office/officeart/2008/layout/LinedList"/>
    <dgm:cxn modelId="{3B924246-39DF-9E4A-AB02-5F8C4E686BBD}" type="presParOf" srcId="{DE31D0B9-298B-7045-A3C4-5A22209DD301}" destId="{AA13D702-0842-8B4E-9A27-53C8D579109F}" srcOrd="6" destOrd="0" presId="urn:microsoft.com/office/officeart/2008/layout/LinedList"/>
    <dgm:cxn modelId="{EF6B2F2F-4880-3A47-88A6-45003769784B}" type="presParOf" srcId="{DE31D0B9-298B-7045-A3C4-5A22209DD301}" destId="{B0217DD7-08F1-FA40-AEBE-47F45EA53498}" srcOrd="7" destOrd="0" presId="urn:microsoft.com/office/officeart/2008/layout/LinedList"/>
    <dgm:cxn modelId="{B44E7126-628A-7344-8598-BEFB338C74F4}" type="presParOf" srcId="{B0217DD7-08F1-FA40-AEBE-47F45EA53498}" destId="{D8B94B2C-59AD-0346-BC19-3BFA3E99EAE5}" srcOrd="0" destOrd="0" presId="urn:microsoft.com/office/officeart/2008/layout/LinedList"/>
    <dgm:cxn modelId="{B45C8D49-93C0-B843-A27A-80AAD9A0DB09}" type="presParOf" srcId="{B0217DD7-08F1-FA40-AEBE-47F45EA53498}" destId="{D06731A3-3D9E-7C47-855A-8DF65CF9079E}" srcOrd="1" destOrd="0" presId="urn:microsoft.com/office/officeart/2008/layout/LinedList"/>
    <dgm:cxn modelId="{1532D0B6-D07F-A149-B94F-79925A3F9107}" type="presParOf" srcId="{DE31D0B9-298B-7045-A3C4-5A22209DD301}" destId="{77FA4D81-91C7-AA45-A5EB-6F95D5C1A88D}" srcOrd="8" destOrd="0" presId="urn:microsoft.com/office/officeart/2008/layout/LinedList"/>
    <dgm:cxn modelId="{878C5F9E-C17E-3C4E-92C6-F6EEC4F646DC}" type="presParOf" srcId="{DE31D0B9-298B-7045-A3C4-5A22209DD301}" destId="{0CF6AF27-62AE-0C4E-A688-DF2D51D930FA}" srcOrd="9" destOrd="0" presId="urn:microsoft.com/office/officeart/2008/layout/LinedList"/>
    <dgm:cxn modelId="{58DD3F87-0158-6047-984D-3D4C87C8C455}" type="presParOf" srcId="{0CF6AF27-62AE-0C4E-A688-DF2D51D930FA}" destId="{AA8606C2-A834-4246-8ED6-EE3BE9FFBEAA}" srcOrd="0" destOrd="0" presId="urn:microsoft.com/office/officeart/2008/layout/LinedList"/>
    <dgm:cxn modelId="{DD297CA6-7A4E-874D-BAB5-490BF6C81386}" type="presParOf" srcId="{0CF6AF27-62AE-0C4E-A688-DF2D51D930FA}" destId="{9C8D282E-E53D-2D4D-B60D-F973BCDEBD30}" srcOrd="1" destOrd="0" presId="urn:microsoft.com/office/officeart/2008/layout/LinedList"/>
    <dgm:cxn modelId="{5636CAF0-9941-D149-A5B0-1246B86BDA41}" type="presParOf" srcId="{DE31D0B9-298B-7045-A3C4-5A22209DD301}" destId="{F8F19950-98B7-9C4C-AE70-E89ED1C3DBF6}" srcOrd="10" destOrd="0" presId="urn:microsoft.com/office/officeart/2008/layout/LinedList"/>
    <dgm:cxn modelId="{90BB98F5-A03D-1746-90ED-708417C001EF}" type="presParOf" srcId="{DE31D0B9-298B-7045-A3C4-5A22209DD301}" destId="{98C439AD-7FC7-724B-A30E-5DE9B7670061}" srcOrd="11" destOrd="0" presId="urn:microsoft.com/office/officeart/2008/layout/LinedList"/>
    <dgm:cxn modelId="{21CDFF9A-42BE-0446-92DF-555848068BFF}" type="presParOf" srcId="{98C439AD-7FC7-724B-A30E-5DE9B7670061}" destId="{5B45743D-1E94-9C45-9FE3-3C2010384C17}" srcOrd="0" destOrd="0" presId="urn:microsoft.com/office/officeart/2008/layout/LinedList"/>
    <dgm:cxn modelId="{689EAF5C-809C-3742-9768-C1DA1F59BEEE}" type="presParOf" srcId="{98C439AD-7FC7-724B-A30E-5DE9B7670061}" destId="{20E4BFDF-5D9C-CD4B-8729-B944400C962D}" srcOrd="1" destOrd="0" presId="urn:microsoft.com/office/officeart/2008/layout/LinedList"/>
    <dgm:cxn modelId="{41732FC7-6176-634E-B15E-80908BFE448E}" type="presParOf" srcId="{DE31D0B9-298B-7045-A3C4-5A22209DD301}" destId="{08A38DF8-BDAC-F844-9489-5D32C2BF9D23}" srcOrd="12" destOrd="0" presId="urn:microsoft.com/office/officeart/2008/layout/LinedList"/>
    <dgm:cxn modelId="{F79F3C9D-5D05-314D-B7B4-71235A4F83E4}" type="presParOf" srcId="{DE31D0B9-298B-7045-A3C4-5A22209DD301}" destId="{A0D30769-418F-D745-8740-6694F51D226E}" srcOrd="13" destOrd="0" presId="urn:microsoft.com/office/officeart/2008/layout/LinedList"/>
    <dgm:cxn modelId="{63B71446-FC85-6447-A9A1-3651CD531FEE}" type="presParOf" srcId="{A0D30769-418F-D745-8740-6694F51D226E}" destId="{30FAD949-BD97-0B45-BD07-533FBBFD0734}" srcOrd="0" destOrd="0" presId="urn:microsoft.com/office/officeart/2008/layout/LinedList"/>
    <dgm:cxn modelId="{4297E015-0E57-0540-9767-A0B17A8E2A60}" type="presParOf" srcId="{A0D30769-418F-D745-8740-6694F51D226E}" destId="{12057ED4-2D7D-BF4E-BA42-409656CEA942}" srcOrd="1" destOrd="0" presId="urn:microsoft.com/office/officeart/2008/layout/LinedList"/>
    <dgm:cxn modelId="{3577ADDE-A6C1-FA4E-A7B7-3952FBCA7DE1}" type="presParOf" srcId="{DE31D0B9-298B-7045-A3C4-5A22209DD301}" destId="{2F666ABA-E523-4E4F-AE84-467E5CCB85D1}" srcOrd="14" destOrd="0" presId="urn:microsoft.com/office/officeart/2008/layout/LinedList"/>
    <dgm:cxn modelId="{E65FEDBF-53A1-8E45-951F-B0A7B5431087}" type="presParOf" srcId="{DE31D0B9-298B-7045-A3C4-5A22209DD301}" destId="{E3643C4B-359F-6F4A-BA74-0C00AE76662B}" srcOrd="15" destOrd="0" presId="urn:microsoft.com/office/officeart/2008/layout/LinedList"/>
    <dgm:cxn modelId="{63403927-346F-D946-ABCC-05D758AD1DC5}" type="presParOf" srcId="{E3643C4B-359F-6F4A-BA74-0C00AE76662B}" destId="{EAECE35E-5663-1842-9160-4941D4E749F8}" srcOrd="0" destOrd="0" presId="urn:microsoft.com/office/officeart/2008/layout/LinedList"/>
    <dgm:cxn modelId="{BABF94F9-B5BD-D54E-8AEB-B284F4A9AF34}" type="presParOf" srcId="{E3643C4B-359F-6F4A-BA74-0C00AE76662B}" destId="{74F7F8D4-4070-5F45-90FB-0C9A966A1D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9A4E0-A01F-4842-9536-95EFFB5B494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C83FA8-0BD6-49EA-B078-7E51F118CFB2}">
      <dgm:prSet/>
      <dgm:spPr/>
      <dgm:t>
        <a:bodyPr/>
        <a:lstStyle/>
        <a:p>
          <a:r>
            <a:rPr lang="en-US" b="1"/>
            <a:t>Поверителност и Сигурност на Данните</a:t>
          </a:r>
          <a:endParaRPr lang="en-US"/>
        </a:p>
      </dgm:t>
    </dgm:pt>
    <dgm:pt modelId="{8183CB1E-9824-442D-8E77-D6DB7E722E26}" type="parTrans" cxnId="{C8900837-E240-4033-9D51-DEBD71F7312A}">
      <dgm:prSet/>
      <dgm:spPr/>
      <dgm:t>
        <a:bodyPr/>
        <a:lstStyle/>
        <a:p>
          <a:endParaRPr lang="en-US"/>
        </a:p>
      </dgm:t>
    </dgm:pt>
    <dgm:pt modelId="{D66C6AC8-AB91-4C3B-BF35-9FCD80A7007C}" type="sibTrans" cxnId="{C8900837-E240-4033-9D51-DEBD71F7312A}">
      <dgm:prSet/>
      <dgm:spPr/>
      <dgm:t>
        <a:bodyPr/>
        <a:lstStyle/>
        <a:p>
          <a:endParaRPr lang="en-US"/>
        </a:p>
      </dgm:t>
    </dgm:pt>
    <dgm:pt modelId="{2CEBDA85-3E9A-4F31-8C94-49D9D94CDB41}">
      <dgm:prSet/>
      <dgm:spPr/>
      <dgm:t>
        <a:bodyPr/>
        <a:lstStyle/>
        <a:p>
          <a:r>
            <a:rPr lang="en-US" b="1"/>
            <a:t>Избягване на Дискриминация</a:t>
          </a:r>
          <a:endParaRPr lang="en-US"/>
        </a:p>
      </dgm:t>
    </dgm:pt>
    <dgm:pt modelId="{20799549-453E-40B7-B82E-51C19E18930C}" type="parTrans" cxnId="{8C56B482-9258-4ECF-8EB3-7FD159319D40}">
      <dgm:prSet/>
      <dgm:spPr/>
      <dgm:t>
        <a:bodyPr/>
        <a:lstStyle/>
        <a:p>
          <a:endParaRPr lang="en-US"/>
        </a:p>
      </dgm:t>
    </dgm:pt>
    <dgm:pt modelId="{F33D3AD7-D3BF-4C72-AABD-5C0DDB440F0D}" type="sibTrans" cxnId="{8C56B482-9258-4ECF-8EB3-7FD159319D40}">
      <dgm:prSet/>
      <dgm:spPr/>
      <dgm:t>
        <a:bodyPr/>
        <a:lstStyle/>
        <a:p>
          <a:endParaRPr lang="en-US"/>
        </a:p>
      </dgm:t>
    </dgm:pt>
    <dgm:pt modelId="{4C48D664-CCD0-4892-B4E7-9AAD6243B8E6}">
      <dgm:prSet/>
      <dgm:spPr/>
      <dgm:t>
        <a:bodyPr/>
        <a:lstStyle/>
        <a:p>
          <a:r>
            <a:rPr lang="en-US" b="1"/>
            <a:t>Прозрачност в Създаването и Обучението</a:t>
          </a:r>
          <a:endParaRPr lang="en-US"/>
        </a:p>
      </dgm:t>
    </dgm:pt>
    <dgm:pt modelId="{A848C585-53F5-40B7-9B32-54E59299F97F}" type="parTrans" cxnId="{E640B516-646B-43E7-A887-16E9601F4BCE}">
      <dgm:prSet/>
      <dgm:spPr/>
      <dgm:t>
        <a:bodyPr/>
        <a:lstStyle/>
        <a:p>
          <a:endParaRPr lang="en-US"/>
        </a:p>
      </dgm:t>
    </dgm:pt>
    <dgm:pt modelId="{F52167B5-D264-4F39-BF34-331EA932D7C7}" type="sibTrans" cxnId="{E640B516-646B-43E7-A887-16E9601F4BCE}">
      <dgm:prSet/>
      <dgm:spPr/>
      <dgm:t>
        <a:bodyPr/>
        <a:lstStyle/>
        <a:p>
          <a:endParaRPr lang="en-US"/>
        </a:p>
      </dgm:t>
    </dgm:pt>
    <dgm:pt modelId="{85BE94F0-4ECD-449D-8BB8-8C0C41D45D72}">
      <dgm:prSet/>
      <dgm:spPr/>
      <dgm:t>
        <a:bodyPr/>
        <a:lstStyle/>
        <a:p>
          <a:r>
            <a:rPr lang="en-US" b="1"/>
            <a:t>Ясност за Идентичността на Чатбота</a:t>
          </a:r>
          <a:endParaRPr lang="en-US"/>
        </a:p>
      </dgm:t>
    </dgm:pt>
    <dgm:pt modelId="{7F95C606-690F-487E-9E46-3A2A643C557C}" type="parTrans" cxnId="{FECCBDBD-3764-4BD5-89A4-6DDE8B97218A}">
      <dgm:prSet/>
      <dgm:spPr/>
      <dgm:t>
        <a:bodyPr/>
        <a:lstStyle/>
        <a:p>
          <a:endParaRPr lang="en-US"/>
        </a:p>
      </dgm:t>
    </dgm:pt>
    <dgm:pt modelId="{2EFFDC5C-375F-449A-9B1B-DA2C72533FBC}" type="sibTrans" cxnId="{FECCBDBD-3764-4BD5-89A4-6DDE8B97218A}">
      <dgm:prSet/>
      <dgm:spPr/>
      <dgm:t>
        <a:bodyPr/>
        <a:lstStyle/>
        <a:p>
          <a:endParaRPr lang="en-US"/>
        </a:p>
      </dgm:t>
    </dgm:pt>
    <dgm:pt modelId="{78C42BD2-555B-4F37-B387-D6CF658B487F}">
      <dgm:prSet/>
      <dgm:spPr/>
      <dgm:t>
        <a:bodyPr/>
        <a:lstStyle/>
        <a:p>
          <a:r>
            <a:rPr lang="en-US" b="1"/>
            <a:t>Отказ и Отмяна на Взаимодействие</a:t>
          </a:r>
          <a:endParaRPr lang="en-US"/>
        </a:p>
      </dgm:t>
    </dgm:pt>
    <dgm:pt modelId="{67526539-87EF-431E-866F-775A5077136D}" type="parTrans" cxnId="{4A3A045B-E976-40B0-A8D0-63B98C488483}">
      <dgm:prSet/>
      <dgm:spPr/>
      <dgm:t>
        <a:bodyPr/>
        <a:lstStyle/>
        <a:p>
          <a:endParaRPr lang="en-US"/>
        </a:p>
      </dgm:t>
    </dgm:pt>
    <dgm:pt modelId="{915C9F7D-D905-4046-9057-767DF31294B5}" type="sibTrans" cxnId="{4A3A045B-E976-40B0-A8D0-63B98C488483}">
      <dgm:prSet/>
      <dgm:spPr/>
      <dgm:t>
        <a:bodyPr/>
        <a:lstStyle/>
        <a:p>
          <a:endParaRPr lang="en-US"/>
        </a:p>
      </dgm:t>
    </dgm:pt>
    <dgm:pt modelId="{ACCDCF06-C67D-4620-8B46-5D77499D4B23}">
      <dgm:prSet/>
      <dgm:spPr/>
      <dgm:t>
        <a:bodyPr/>
        <a:lstStyle/>
        <a:p>
          <a:r>
            <a:rPr lang="en-US" b="1"/>
            <a:t>Разбиране на Контекста и Целта</a:t>
          </a:r>
          <a:endParaRPr lang="en-US"/>
        </a:p>
      </dgm:t>
    </dgm:pt>
    <dgm:pt modelId="{68B05284-9430-4F51-8E0D-337B25E646E5}" type="parTrans" cxnId="{40BCE71A-35C4-46F6-86D9-04562761A8DE}">
      <dgm:prSet/>
      <dgm:spPr/>
      <dgm:t>
        <a:bodyPr/>
        <a:lstStyle/>
        <a:p>
          <a:endParaRPr lang="en-US"/>
        </a:p>
      </dgm:t>
    </dgm:pt>
    <dgm:pt modelId="{AFCC2F09-DEC7-46AC-8413-E87D8642DFB5}" type="sibTrans" cxnId="{40BCE71A-35C4-46F6-86D9-04562761A8DE}">
      <dgm:prSet/>
      <dgm:spPr/>
      <dgm:t>
        <a:bodyPr/>
        <a:lstStyle/>
        <a:p>
          <a:endParaRPr lang="en-US"/>
        </a:p>
      </dgm:t>
    </dgm:pt>
    <dgm:pt modelId="{1AFB23D7-CE9E-4D7B-8D4C-BA316CFDCBD3}">
      <dgm:prSet/>
      <dgm:spPr/>
      <dgm:t>
        <a:bodyPr/>
        <a:lstStyle/>
        <a:p>
          <a:r>
            <a:rPr lang="en-US" b="1"/>
            <a:t>Обучение със Задачи от Етичния Домейн</a:t>
          </a:r>
          <a:endParaRPr lang="en-US"/>
        </a:p>
      </dgm:t>
    </dgm:pt>
    <dgm:pt modelId="{4590B204-CE86-40E5-87DE-8539296348ED}" type="parTrans" cxnId="{0096F79E-D78E-4DBE-B474-08D9748F02E1}">
      <dgm:prSet/>
      <dgm:spPr/>
      <dgm:t>
        <a:bodyPr/>
        <a:lstStyle/>
        <a:p>
          <a:endParaRPr lang="en-US"/>
        </a:p>
      </dgm:t>
    </dgm:pt>
    <dgm:pt modelId="{61B075BB-55EF-4341-B08D-39D27682AFDD}" type="sibTrans" cxnId="{0096F79E-D78E-4DBE-B474-08D9748F02E1}">
      <dgm:prSet/>
      <dgm:spPr/>
      <dgm:t>
        <a:bodyPr/>
        <a:lstStyle/>
        <a:p>
          <a:endParaRPr lang="en-US"/>
        </a:p>
      </dgm:t>
    </dgm:pt>
    <dgm:pt modelId="{894729A5-158A-4D61-9162-A4D57344B14C}">
      <dgm:prSet/>
      <dgm:spPr/>
      <dgm:t>
        <a:bodyPr/>
        <a:lstStyle/>
        <a:p>
          <a:r>
            <a:rPr lang="en-US" b="1"/>
            <a:t>Отговорност при Грешки</a:t>
          </a:r>
          <a:endParaRPr lang="en-US"/>
        </a:p>
      </dgm:t>
    </dgm:pt>
    <dgm:pt modelId="{C1F6F13C-0045-4A5C-8E72-24D132D0835F}" type="parTrans" cxnId="{9C976CCF-9ECF-4533-A623-7F06FBA0BC46}">
      <dgm:prSet/>
      <dgm:spPr/>
      <dgm:t>
        <a:bodyPr/>
        <a:lstStyle/>
        <a:p>
          <a:endParaRPr lang="en-US"/>
        </a:p>
      </dgm:t>
    </dgm:pt>
    <dgm:pt modelId="{87C76C90-BED1-4659-8DF5-80E6D18873C7}" type="sibTrans" cxnId="{9C976CCF-9ECF-4533-A623-7F06FBA0BC46}">
      <dgm:prSet/>
      <dgm:spPr/>
      <dgm:t>
        <a:bodyPr/>
        <a:lstStyle/>
        <a:p>
          <a:endParaRPr lang="en-US"/>
        </a:p>
      </dgm:t>
    </dgm:pt>
    <dgm:pt modelId="{0F4A0D82-955A-430A-819E-FE4A2306AD5E}">
      <dgm:prSet/>
      <dgm:spPr/>
      <dgm:t>
        <a:bodyPr/>
        <a:lstStyle/>
        <a:p>
          <a:r>
            <a:rPr lang="en-US" b="1"/>
            <a:t>Избегаване на Зависимост</a:t>
          </a:r>
          <a:endParaRPr lang="en-US"/>
        </a:p>
      </dgm:t>
    </dgm:pt>
    <dgm:pt modelId="{9E67A20F-F26C-40F8-8FFA-3211D0950A67}" type="parTrans" cxnId="{30B99809-5E66-45E4-940E-7A7248FC46E7}">
      <dgm:prSet/>
      <dgm:spPr/>
      <dgm:t>
        <a:bodyPr/>
        <a:lstStyle/>
        <a:p>
          <a:endParaRPr lang="en-US"/>
        </a:p>
      </dgm:t>
    </dgm:pt>
    <dgm:pt modelId="{4213C2F3-E196-449A-9985-8BDC85149D61}" type="sibTrans" cxnId="{30B99809-5E66-45E4-940E-7A7248FC46E7}">
      <dgm:prSet/>
      <dgm:spPr/>
      <dgm:t>
        <a:bodyPr/>
        <a:lstStyle/>
        <a:p>
          <a:endParaRPr lang="en-US"/>
        </a:p>
      </dgm:t>
    </dgm:pt>
    <dgm:pt modelId="{3CD33DA7-F4D0-AB4C-A79E-C3F0DCA66B0F}" type="pres">
      <dgm:prSet presAssocID="{4659A4E0-A01F-4842-9536-95EFFB5B4949}" presName="vert0" presStyleCnt="0">
        <dgm:presLayoutVars>
          <dgm:dir/>
          <dgm:animOne val="branch"/>
          <dgm:animLvl val="lvl"/>
        </dgm:presLayoutVars>
      </dgm:prSet>
      <dgm:spPr/>
    </dgm:pt>
    <dgm:pt modelId="{242A23AC-B3F5-2648-9B2C-CF4420833EAB}" type="pres">
      <dgm:prSet presAssocID="{4EC83FA8-0BD6-49EA-B078-7E51F118CFB2}" presName="thickLine" presStyleLbl="alignNode1" presStyleIdx="0" presStyleCnt="9"/>
      <dgm:spPr/>
    </dgm:pt>
    <dgm:pt modelId="{5E8D0A1D-B9C0-274A-AE40-D7F54A452429}" type="pres">
      <dgm:prSet presAssocID="{4EC83FA8-0BD6-49EA-B078-7E51F118CFB2}" presName="horz1" presStyleCnt="0"/>
      <dgm:spPr/>
    </dgm:pt>
    <dgm:pt modelId="{9C29F636-D71C-2841-9073-1001B61BA815}" type="pres">
      <dgm:prSet presAssocID="{4EC83FA8-0BD6-49EA-B078-7E51F118CFB2}" presName="tx1" presStyleLbl="revTx" presStyleIdx="0" presStyleCnt="9"/>
      <dgm:spPr/>
    </dgm:pt>
    <dgm:pt modelId="{07D40EF8-3DB7-7C4A-AA50-742950A4D49C}" type="pres">
      <dgm:prSet presAssocID="{4EC83FA8-0BD6-49EA-B078-7E51F118CFB2}" presName="vert1" presStyleCnt="0"/>
      <dgm:spPr/>
    </dgm:pt>
    <dgm:pt modelId="{B2D052D1-BA34-A840-BE35-AFC5BCFF8300}" type="pres">
      <dgm:prSet presAssocID="{2CEBDA85-3E9A-4F31-8C94-49D9D94CDB41}" presName="thickLine" presStyleLbl="alignNode1" presStyleIdx="1" presStyleCnt="9"/>
      <dgm:spPr/>
    </dgm:pt>
    <dgm:pt modelId="{36ACD793-ED9C-EE4D-A594-16BC0842086D}" type="pres">
      <dgm:prSet presAssocID="{2CEBDA85-3E9A-4F31-8C94-49D9D94CDB41}" presName="horz1" presStyleCnt="0"/>
      <dgm:spPr/>
    </dgm:pt>
    <dgm:pt modelId="{3BDFE2B1-A1CB-084C-8BBD-5CEFC26D8E80}" type="pres">
      <dgm:prSet presAssocID="{2CEBDA85-3E9A-4F31-8C94-49D9D94CDB41}" presName="tx1" presStyleLbl="revTx" presStyleIdx="1" presStyleCnt="9"/>
      <dgm:spPr/>
    </dgm:pt>
    <dgm:pt modelId="{D4FED28E-40F9-B743-AC17-D28A64271E8C}" type="pres">
      <dgm:prSet presAssocID="{2CEBDA85-3E9A-4F31-8C94-49D9D94CDB41}" presName="vert1" presStyleCnt="0"/>
      <dgm:spPr/>
    </dgm:pt>
    <dgm:pt modelId="{0B71B106-C343-EA46-93C0-EE7CC8D97C08}" type="pres">
      <dgm:prSet presAssocID="{4C48D664-CCD0-4892-B4E7-9AAD6243B8E6}" presName="thickLine" presStyleLbl="alignNode1" presStyleIdx="2" presStyleCnt="9"/>
      <dgm:spPr/>
    </dgm:pt>
    <dgm:pt modelId="{5FFE2D5A-6C7B-E645-BB77-790371D9EFB8}" type="pres">
      <dgm:prSet presAssocID="{4C48D664-CCD0-4892-B4E7-9AAD6243B8E6}" presName="horz1" presStyleCnt="0"/>
      <dgm:spPr/>
    </dgm:pt>
    <dgm:pt modelId="{D40970CA-F81B-3443-A0CF-AAD0A9E72562}" type="pres">
      <dgm:prSet presAssocID="{4C48D664-CCD0-4892-B4E7-9AAD6243B8E6}" presName="tx1" presStyleLbl="revTx" presStyleIdx="2" presStyleCnt="9"/>
      <dgm:spPr/>
    </dgm:pt>
    <dgm:pt modelId="{9D66B8E9-4857-DA46-8B5A-5019D152690D}" type="pres">
      <dgm:prSet presAssocID="{4C48D664-CCD0-4892-B4E7-9AAD6243B8E6}" presName="vert1" presStyleCnt="0"/>
      <dgm:spPr/>
    </dgm:pt>
    <dgm:pt modelId="{6BFDC614-C37F-9843-9DB4-4AE1D0B26FEA}" type="pres">
      <dgm:prSet presAssocID="{85BE94F0-4ECD-449D-8BB8-8C0C41D45D72}" presName="thickLine" presStyleLbl="alignNode1" presStyleIdx="3" presStyleCnt="9"/>
      <dgm:spPr/>
    </dgm:pt>
    <dgm:pt modelId="{583995C5-CE72-D840-81A7-4DE898A40E8A}" type="pres">
      <dgm:prSet presAssocID="{85BE94F0-4ECD-449D-8BB8-8C0C41D45D72}" presName="horz1" presStyleCnt="0"/>
      <dgm:spPr/>
    </dgm:pt>
    <dgm:pt modelId="{65C6CEEA-AE8C-BE4F-9705-1AA046053678}" type="pres">
      <dgm:prSet presAssocID="{85BE94F0-4ECD-449D-8BB8-8C0C41D45D72}" presName="tx1" presStyleLbl="revTx" presStyleIdx="3" presStyleCnt="9"/>
      <dgm:spPr/>
    </dgm:pt>
    <dgm:pt modelId="{8CFE0120-A096-0540-BFF6-47409DE5FF90}" type="pres">
      <dgm:prSet presAssocID="{85BE94F0-4ECD-449D-8BB8-8C0C41D45D72}" presName="vert1" presStyleCnt="0"/>
      <dgm:spPr/>
    </dgm:pt>
    <dgm:pt modelId="{36C2692C-D1C6-3748-9C2F-EF9C702EF4F3}" type="pres">
      <dgm:prSet presAssocID="{78C42BD2-555B-4F37-B387-D6CF658B487F}" presName="thickLine" presStyleLbl="alignNode1" presStyleIdx="4" presStyleCnt="9"/>
      <dgm:spPr/>
    </dgm:pt>
    <dgm:pt modelId="{DBAF370A-CA75-6D44-BDDB-5FA8024B1595}" type="pres">
      <dgm:prSet presAssocID="{78C42BD2-555B-4F37-B387-D6CF658B487F}" presName="horz1" presStyleCnt="0"/>
      <dgm:spPr/>
    </dgm:pt>
    <dgm:pt modelId="{3F9ACDAA-0151-F64F-84F7-47F9645ED39D}" type="pres">
      <dgm:prSet presAssocID="{78C42BD2-555B-4F37-B387-D6CF658B487F}" presName="tx1" presStyleLbl="revTx" presStyleIdx="4" presStyleCnt="9"/>
      <dgm:spPr/>
    </dgm:pt>
    <dgm:pt modelId="{7AECDE5D-3ABB-FF48-970C-207A05F66BE5}" type="pres">
      <dgm:prSet presAssocID="{78C42BD2-555B-4F37-B387-D6CF658B487F}" presName="vert1" presStyleCnt="0"/>
      <dgm:spPr/>
    </dgm:pt>
    <dgm:pt modelId="{1A1D62AB-C227-9248-B9EC-6474A01F26B3}" type="pres">
      <dgm:prSet presAssocID="{ACCDCF06-C67D-4620-8B46-5D77499D4B23}" presName="thickLine" presStyleLbl="alignNode1" presStyleIdx="5" presStyleCnt="9"/>
      <dgm:spPr/>
    </dgm:pt>
    <dgm:pt modelId="{5B59E96E-6E31-6F4B-A4F3-C3247B0A6E94}" type="pres">
      <dgm:prSet presAssocID="{ACCDCF06-C67D-4620-8B46-5D77499D4B23}" presName="horz1" presStyleCnt="0"/>
      <dgm:spPr/>
    </dgm:pt>
    <dgm:pt modelId="{94075374-B79D-3548-B360-FBD48073C8DA}" type="pres">
      <dgm:prSet presAssocID="{ACCDCF06-C67D-4620-8B46-5D77499D4B23}" presName="tx1" presStyleLbl="revTx" presStyleIdx="5" presStyleCnt="9"/>
      <dgm:spPr/>
    </dgm:pt>
    <dgm:pt modelId="{199F8B70-2563-B142-8544-0165D6BE18C4}" type="pres">
      <dgm:prSet presAssocID="{ACCDCF06-C67D-4620-8B46-5D77499D4B23}" presName="vert1" presStyleCnt="0"/>
      <dgm:spPr/>
    </dgm:pt>
    <dgm:pt modelId="{B8F26F65-A69A-D748-A5BB-5EA6FC44753C}" type="pres">
      <dgm:prSet presAssocID="{1AFB23D7-CE9E-4D7B-8D4C-BA316CFDCBD3}" presName="thickLine" presStyleLbl="alignNode1" presStyleIdx="6" presStyleCnt="9"/>
      <dgm:spPr/>
    </dgm:pt>
    <dgm:pt modelId="{8EBA8B77-4EEE-D549-AF19-0743C89AA71D}" type="pres">
      <dgm:prSet presAssocID="{1AFB23D7-CE9E-4D7B-8D4C-BA316CFDCBD3}" presName="horz1" presStyleCnt="0"/>
      <dgm:spPr/>
    </dgm:pt>
    <dgm:pt modelId="{E4952014-567E-9646-87D1-8478D0688CDC}" type="pres">
      <dgm:prSet presAssocID="{1AFB23D7-CE9E-4D7B-8D4C-BA316CFDCBD3}" presName="tx1" presStyleLbl="revTx" presStyleIdx="6" presStyleCnt="9"/>
      <dgm:spPr/>
    </dgm:pt>
    <dgm:pt modelId="{183472F7-1338-D945-942E-263F13EAC636}" type="pres">
      <dgm:prSet presAssocID="{1AFB23D7-CE9E-4D7B-8D4C-BA316CFDCBD3}" presName="vert1" presStyleCnt="0"/>
      <dgm:spPr/>
    </dgm:pt>
    <dgm:pt modelId="{B451EC84-FEC0-4647-8878-805BA8E7CBFE}" type="pres">
      <dgm:prSet presAssocID="{894729A5-158A-4D61-9162-A4D57344B14C}" presName="thickLine" presStyleLbl="alignNode1" presStyleIdx="7" presStyleCnt="9"/>
      <dgm:spPr/>
    </dgm:pt>
    <dgm:pt modelId="{A43DFF87-CE4A-164C-B38A-6DCAAC4C04A9}" type="pres">
      <dgm:prSet presAssocID="{894729A5-158A-4D61-9162-A4D57344B14C}" presName="horz1" presStyleCnt="0"/>
      <dgm:spPr/>
    </dgm:pt>
    <dgm:pt modelId="{73EAA2CB-78A8-BA4D-B6EC-0FAC5FF5EA16}" type="pres">
      <dgm:prSet presAssocID="{894729A5-158A-4D61-9162-A4D57344B14C}" presName="tx1" presStyleLbl="revTx" presStyleIdx="7" presStyleCnt="9"/>
      <dgm:spPr/>
    </dgm:pt>
    <dgm:pt modelId="{B406E906-4EB8-384B-9101-43072D645EF4}" type="pres">
      <dgm:prSet presAssocID="{894729A5-158A-4D61-9162-A4D57344B14C}" presName="vert1" presStyleCnt="0"/>
      <dgm:spPr/>
    </dgm:pt>
    <dgm:pt modelId="{7F92297A-76CD-5742-9F07-0EF75D45113E}" type="pres">
      <dgm:prSet presAssocID="{0F4A0D82-955A-430A-819E-FE4A2306AD5E}" presName="thickLine" presStyleLbl="alignNode1" presStyleIdx="8" presStyleCnt="9"/>
      <dgm:spPr/>
    </dgm:pt>
    <dgm:pt modelId="{BA92ADB8-999E-0A4A-90B8-A6A95FFC5958}" type="pres">
      <dgm:prSet presAssocID="{0F4A0D82-955A-430A-819E-FE4A2306AD5E}" presName="horz1" presStyleCnt="0"/>
      <dgm:spPr/>
    </dgm:pt>
    <dgm:pt modelId="{AC9101A3-615B-7645-99C3-B581E88F8059}" type="pres">
      <dgm:prSet presAssocID="{0F4A0D82-955A-430A-819E-FE4A2306AD5E}" presName="tx1" presStyleLbl="revTx" presStyleIdx="8" presStyleCnt="9"/>
      <dgm:spPr/>
    </dgm:pt>
    <dgm:pt modelId="{F15FAF03-9F56-474D-BF53-F32127B8AE70}" type="pres">
      <dgm:prSet presAssocID="{0F4A0D82-955A-430A-819E-FE4A2306AD5E}" presName="vert1" presStyleCnt="0"/>
      <dgm:spPr/>
    </dgm:pt>
  </dgm:ptLst>
  <dgm:cxnLst>
    <dgm:cxn modelId="{30B99809-5E66-45E4-940E-7A7248FC46E7}" srcId="{4659A4E0-A01F-4842-9536-95EFFB5B4949}" destId="{0F4A0D82-955A-430A-819E-FE4A2306AD5E}" srcOrd="8" destOrd="0" parTransId="{9E67A20F-F26C-40F8-8FFA-3211D0950A67}" sibTransId="{4213C2F3-E196-449A-9985-8BDC85149D61}"/>
    <dgm:cxn modelId="{80EB2613-F4C5-D94F-821D-62D4FD08834A}" type="presOf" srcId="{2CEBDA85-3E9A-4F31-8C94-49D9D94CDB41}" destId="{3BDFE2B1-A1CB-084C-8BBD-5CEFC26D8E80}" srcOrd="0" destOrd="0" presId="urn:microsoft.com/office/officeart/2008/layout/LinedList"/>
    <dgm:cxn modelId="{E640B516-646B-43E7-A887-16E9601F4BCE}" srcId="{4659A4E0-A01F-4842-9536-95EFFB5B4949}" destId="{4C48D664-CCD0-4892-B4E7-9AAD6243B8E6}" srcOrd="2" destOrd="0" parTransId="{A848C585-53F5-40B7-9B32-54E59299F97F}" sibTransId="{F52167B5-D264-4F39-BF34-331EA932D7C7}"/>
    <dgm:cxn modelId="{40BCE71A-35C4-46F6-86D9-04562761A8DE}" srcId="{4659A4E0-A01F-4842-9536-95EFFB5B4949}" destId="{ACCDCF06-C67D-4620-8B46-5D77499D4B23}" srcOrd="5" destOrd="0" parTransId="{68B05284-9430-4F51-8E0D-337B25E646E5}" sibTransId="{AFCC2F09-DEC7-46AC-8413-E87D8642DFB5}"/>
    <dgm:cxn modelId="{32604E35-6998-FC48-A5EF-897976EF7FBA}" type="presOf" srcId="{4EC83FA8-0BD6-49EA-B078-7E51F118CFB2}" destId="{9C29F636-D71C-2841-9073-1001B61BA815}" srcOrd="0" destOrd="0" presId="urn:microsoft.com/office/officeart/2008/layout/LinedList"/>
    <dgm:cxn modelId="{C8900837-E240-4033-9D51-DEBD71F7312A}" srcId="{4659A4E0-A01F-4842-9536-95EFFB5B4949}" destId="{4EC83FA8-0BD6-49EA-B078-7E51F118CFB2}" srcOrd="0" destOrd="0" parTransId="{8183CB1E-9824-442D-8E77-D6DB7E722E26}" sibTransId="{D66C6AC8-AB91-4C3B-BF35-9FCD80A7007C}"/>
    <dgm:cxn modelId="{04942938-244F-5140-9A7B-74E290444659}" type="presOf" srcId="{85BE94F0-4ECD-449D-8BB8-8C0C41D45D72}" destId="{65C6CEEA-AE8C-BE4F-9705-1AA046053678}" srcOrd="0" destOrd="0" presId="urn:microsoft.com/office/officeart/2008/layout/LinedList"/>
    <dgm:cxn modelId="{EB3AD139-7B99-1341-9789-99410549F972}" type="presOf" srcId="{4C48D664-CCD0-4892-B4E7-9AAD6243B8E6}" destId="{D40970CA-F81B-3443-A0CF-AAD0A9E72562}" srcOrd="0" destOrd="0" presId="urn:microsoft.com/office/officeart/2008/layout/LinedList"/>
    <dgm:cxn modelId="{7B7DF63B-51DF-2E49-9353-6A0CBC8676EF}" type="presOf" srcId="{ACCDCF06-C67D-4620-8B46-5D77499D4B23}" destId="{94075374-B79D-3548-B360-FBD48073C8DA}" srcOrd="0" destOrd="0" presId="urn:microsoft.com/office/officeart/2008/layout/LinedList"/>
    <dgm:cxn modelId="{D8954251-3FFB-9744-AE1F-B55FC380FECE}" type="presOf" srcId="{4659A4E0-A01F-4842-9536-95EFFB5B4949}" destId="{3CD33DA7-F4D0-AB4C-A79E-C3F0DCA66B0F}" srcOrd="0" destOrd="0" presId="urn:microsoft.com/office/officeart/2008/layout/LinedList"/>
    <dgm:cxn modelId="{4A3A045B-E976-40B0-A8D0-63B98C488483}" srcId="{4659A4E0-A01F-4842-9536-95EFFB5B4949}" destId="{78C42BD2-555B-4F37-B387-D6CF658B487F}" srcOrd="4" destOrd="0" parTransId="{67526539-87EF-431E-866F-775A5077136D}" sibTransId="{915C9F7D-D905-4046-9057-767DF31294B5}"/>
    <dgm:cxn modelId="{8C56B482-9258-4ECF-8EB3-7FD159319D40}" srcId="{4659A4E0-A01F-4842-9536-95EFFB5B4949}" destId="{2CEBDA85-3E9A-4F31-8C94-49D9D94CDB41}" srcOrd="1" destOrd="0" parTransId="{20799549-453E-40B7-B82E-51C19E18930C}" sibTransId="{F33D3AD7-D3BF-4C72-AABD-5C0DDB440F0D}"/>
    <dgm:cxn modelId="{32C35885-D737-AC43-9DE9-31409BEE94FA}" type="presOf" srcId="{1AFB23D7-CE9E-4D7B-8D4C-BA316CFDCBD3}" destId="{E4952014-567E-9646-87D1-8478D0688CDC}" srcOrd="0" destOrd="0" presId="urn:microsoft.com/office/officeart/2008/layout/LinedList"/>
    <dgm:cxn modelId="{0096F79E-D78E-4DBE-B474-08D9748F02E1}" srcId="{4659A4E0-A01F-4842-9536-95EFFB5B4949}" destId="{1AFB23D7-CE9E-4D7B-8D4C-BA316CFDCBD3}" srcOrd="6" destOrd="0" parTransId="{4590B204-CE86-40E5-87DE-8539296348ED}" sibTransId="{61B075BB-55EF-4341-B08D-39D27682AFDD}"/>
    <dgm:cxn modelId="{47BC78A3-511A-1443-8CEE-752B7736A2F0}" type="presOf" srcId="{894729A5-158A-4D61-9162-A4D57344B14C}" destId="{73EAA2CB-78A8-BA4D-B6EC-0FAC5FF5EA16}" srcOrd="0" destOrd="0" presId="urn:microsoft.com/office/officeart/2008/layout/LinedList"/>
    <dgm:cxn modelId="{FECCBDBD-3764-4BD5-89A4-6DDE8B97218A}" srcId="{4659A4E0-A01F-4842-9536-95EFFB5B4949}" destId="{85BE94F0-4ECD-449D-8BB8-8C0C41D45D72}" srcOrd="3" destOrd="0" parTransId="{7F95C606-690F-487E-9E46-3A2A643C557C}" sibTransId="{2EFFDC5C-375F-449A-9B1B-DA2C72533FBC}"/>
    <dgm:cxn modelId="{B92922C3-4299-854A-ABEA-A6A8D85BB760}" type="presOf" srcId="{0F4A0D82-955A-430A-819E-FE4A2306AD5E}" destId="{AC9101A3-615B-7645-99C3-B581E88F8059}" srcOrd="0" destOrd="0" presId="urn:microsoft.com/office/officeart/2008/layout/LinedList"/>
    <dgm:cxn modelId="{9C976CCF-9ECF-4533-A623-7F06FBA0BC46}" srcId="{4659A4E0-A01F-4842-9536-95EFFB5B4949}" destId="{894729A5-158A-4D61-9162-A4D57344B14C}" srcOrd="7" destOrd="0" parTransId="{C1F6F13C-0045-4A5C-8E72-24D132D0835F}" sibTransId="{87C76C90-BED1-4659-8DF5-80E6D18873C7}"/>
    <dgm:cxn modelId="{E94939F5-6EA1-9849-B7C1-233F954337B2}" type="presOf" srcId="{78C42BD2-555B-4F37-B387-D6CF658B487F}" destId="{3F9ACDAA-0151-F64F-84F7-47F9645ED39D}" srcOrd="0" destOrd="0" presId="urn:microsoft.com/office/officeart/2008/layout/LinedList"/>
    <dgm:cxn modelId="{0C03CC9E-5CDE-0C4A-905A-D5B6F66E9D26}" type="presParOf" srcId="{3CD33DA7-F4D0-AB4C-A79E-C3F0DCA66B0F}" destId="{242A23AC-B3F5-2648-9B2C-CF4420833EAB}" srcOrd="0" destOrd="0" presId="urn:microsoft.com/office/officeart/2008/layout/LinedList"/>
    <dgm:cxn modelId="{F60CF47A-42E1-BB4C-88D1-CC60D4606BB3}" type="presParOf" srcId="{3CD33DA7-F4D0-AB4C-A79E-C3F0DCA66B0F}" destId="{5E8D0A1D-B9C0-274A-AE40-D7F54A452429}" srcOrd="1" destOrd="0" presId="urn:microsoft.com/office/officeart/2008/layout/LinedList"/>
    <dgm:cxn modelId="{CF6256D9-DC76-104C-9E93-FE1F5857F33E}" type="presParOf" srcId="{5E8D0A1D-B9C0-274A-AE40-D7F54A452429}" destId="{9C29F636-D71C-2841-9073-1001B61BA815}" srcOrd="0" destOrd="0" presId="urn:microsoft.com/office/officeart/2008/layout/LinedList"/>
    <dgm:cxn modelId="{F7AF7DA0-2E74-3A41-A840-D71BED96A1F8}" type="presParOf" srcId="{5E8D0A1D-B9C0-274A-AE40-D7F54A452429}" destId="{07D40EF8-3DB7-7C4A-AA50-742950A4D49C}" srcOrd="1" destOrd="0" presId="urn:microsoft.com/office/officeart/2008/layout/LinedList"/>
    <dgm:cxn modelId="{99119B82-63F3-7540-8CB4-70CF0BA26C0B}" type="presParOf" srcId="{3CD33DA7-F4D0-AB4C-A79E-C3F0DCA66B0F}" destId="{B2D052D1-BA34-A840-BE35-AFC5BCFF8300}" srcOrd="2" destOrd="0" presId="urn:microsoft.com/office/officeart/2008/layout/LinedList"/>
    <dgm:cxn modelId="{C16FADD8-C05D-734D-92FE-E713B041C39E}" type="presParOf" srcId="{3CD33DA7-F4D0-AB4C-A79E-C3F0DCA66B0F}" destId="{36ACD793-ED9C-EE4D-A594-16BC0842086D}" srcOrd="3" destOrd="0" presId="urn:microsoft.com/office/officeart/2008/layout/LinedList"/>
    <dgm:cxn modelId="{77134616-7DEE-A249-BE3F-278467CEC02D}" type="presParOf" srcId="{36ACD793-ED9C-EE4D-A594-16BC0842086D}" destId="{3BDFE2B1-A1CB-084C-8BBD-5CEFC26D8E80}" srcOrd="0" destOrd="0" presId="urn:microsoft.com/office/officeart/2008/layout/LinedList"/>
    <dgm:cxn modelId="{06CA9362-940F-0248-A38C-12279074572D}" type="presParOf" srcId="{36ACD793-ED9C-EE4D-A594-16BC0842086D}" destId="{D4FED28E-40F9-B743-AC17-D28A64271E8C}" srcOrd="1" destOrd="0" presId="urn:microsoft.com/office/officeart/2008/layout/LinedList"/>
    <dgm:cxn modelId="{8741E647-C7F1-9A44-A571-90F924F0F5A1}" type="presParOf" srcId="{3CD33DA7-F4D0-AB4C-A79E-C3F0DCA66B0F}" destId="{0B71B106-C343-EA46-93C0-EE7CC8D97C08}" srcOrd="4" destOrd="0" presId="urn:microsoft.com/office/officeart/2008/layout/LinedList"/>
    <dgm:cxn modelId="{2A08EE48-0B59-F240-A89E-B8B170D3671F}" type="presParOf" srcId="{3CD33DA7-F4D0-AB4C-A79E-C3F0DCA66B0F}" destId="{5FFE2D5A-6C7B-E645-BB77-790371D9EFB8}" srcOrd="5" destOrd="0" presId="urn:microsoft.com/office/officeart/2008/layout/LinedList"/>
    <dgm:cxn modelId="{96D5BEA7-3271-0346-AF8C-4F6BA5D47186}" type="presParOf" srcId="{5FFE2D5A-6C7B-E645-BB77-790371D9EFB8}" destId="{D40970CA-F81B-3443-A0CF-AAD0A9E72562}" srcOrd="0" destOrd="0" presId="urn:microsoft.com/office/officeart/2008/layout/LinedList"/>
    <dgm:cxn modelId="{DB10FEAD-D2AB-B244-881E-D53DD3EE3F35}" type="presParOf" srcId="{5FFE2D5A-6C7B-E645-BB77-790371D9EFB8}" destId="{9D66B8E9-4857-DA46-8B5A-5019D152690D}" srcOrd="1" destOrd="0" presId="urn:microsoft.com/office/officeart/2008/layout/LinedList"/>
    <dgm:cxn modelId="{297B58C1-178E-1740-8886-B483B3B5CFA6}" type="presParOf" srcId="{3CD33DA7-F4D0-AB4C-A79E-C3F0DCA66B0F}" destId="{6BFDC614-C37F-9843-9DB4-4AE1D0B26FEA}" srcOrd="6" destOrd="0" presId="urn:microsoft.com/office/officeart/2008/layout/LinedList"/>
    <dgm:cxn modelId="{02593C58-D38B-7349-8697-4AE6FE7827E3}" type="presParOf" srcId="{3CD33DA7-F4D0-AB4C-A79E-C3F0DCA66B0F}" destId="{583995C5-CE72-D840-81A7-4DE898A40E8A}" srcOrd="7" destOrd="0" presId="urn:microsoft.com/office/officeart/2008/layout/LinedList"/>
    <dgm:cxn modelId="{A130B2E1-E040-E14E-976D-6C9289D71679}" type="presParOf" srcId="{583995C5-CE72-D840-81A7-4DE898A40E8A}" destId="{65C6CEEA-AE8C-BE4F-9705-1AA046053678}" srcOrd="0" destOrd="0" presId="urn:microsoft.com/office/officeart/2008/layout/LinedList"/>
    <dgm:cxn modelId="{A3C22A8C-62F1-D34E-A7F4-02F2771F4732}" type="presParOf" srcId="{583995C5-CE72-D840-81A7-4DE898A40E8A}" destId="{8CFE0120-A096-0540-BFF6-47409DE5FF90}" srcOrd="1" destOrd="0" presId="urn:microsoft.com/office/officeart/2008/layout/LinedList"/>
    <dgm:cxn modelId="{F5AE0783-F943-CB4E-A208-1302012C3252}" type="presParOf" srcId="{3CD33DA7-F4D0-AB4C-A79E-C3F0DCA66B0F}" destId="{36C2692C-D1C6-3748-9C2F-EF9C702EF4F3}" srcOrd="8" destOrd="0" presId="urn:microsoft.com/office/officeart/2008/layout/LinedList"/>
    <dgm:cxn modelId="{6FB83F64-D41D-1844-B283-0D579B430F81}" type="presParOf" srcId="{3CD33DA7-F4D0-AB4C-A79E-C3F0DCA66B0F}" destId="{DBAF370A-CA75-6D44-BDDB-5FA8024B1595}" srcOrd="9" destOrd="0" presId="urn:microsoft.com/office/officeart/2008/layout/LinedList"/>
    <dgm:cxn modelId="{D7D3B1E0-50CF-BA46-B072-F7D18124AD2D}" type="presParOf" srcId="{DBAF370A-CA75-6D44-BDDB-5FA8024B1595}" destId="{3F9ACDAA-0151-F64F-84F7-47F9645ED39D}" srcOrd="0" destOrd="0" presId="urn:microsoft.com/office/officeart/2008/layout/LinedList"/>
    <dgm:cxn modelId="{7464F386-6CB1-EB43-99FA-4ECF80524654}" type="presParOf" srcId="{DBAF370A-CA75-6D44-BDDB-5FA8024B1595}" destId="{7AECDE5D-3ABB-FF48-970C-207A05F66BE5}" srcOrd="1" destOrd="0" presId="urn:microsoft.com/office/officeart/2008/layout/LinedList"/>
    <dgm:cxn modelId="{31613685-3C9D-6A44-A3D2-C7927066FDCE}" type="presParOf" srcId="{3CD33DA7-F4D0-AB4C-A79E-C3F0DCA66B0F}" destId="{1A1D62AB-C227-9248-B9EC-6474A01F26B3}" srcOrd="10" destOrd="0" presId="urn:microsoft.com/office/officeart/2008/layout/LinedList"/>
    <dgm:cxn modelId="{18F970FA-4C7E-4C48-9A6B-10A4AD1E51CB}" type="presParOf" srcId="{3CD33DA7-F4D0-AB4C-A79E-C3F0DCA66B0F}" destId="{5B59E96E-6E31-6F4B-A4F3-C3247B0A6E94}" srcOrd="11" destOrd="0" presId="urn:microsoft.com/office/officeart/2008/layout/LinedList"/>
    <dgm:cxn modelId="{876F0EF6-837D-1A42-82A5-38421A93DDFA}" type="presParOf" srcId="{5B59E96E-6E31-6F4B-A4F3-C3247B0A6E94}" destId="{94075374-B79D-3548-B360-FBD48073C8DA}" srcOrd="0" destOrd="0" presId="urn:microsoft.com/office/officeart/2008/layout/LinedList"/>
    <dgm:cxn modelId="{93F45B7E-70AA-B848-A951-824A159A6AE9}" type="presParOf" srcId="{5B59E96E-6E31-6F4B-A4F3-C3247B0A6E94}" destId="{199F8B70-2563-B142-8544-0165D6BE18C4}" srcOrd="1" destOrd="0" presId="urn:microsoft.com/office/officeart/2008/layout/LinedList"/>
    <dgm:cxn modelId="{78151EAD-AD51-2A4B-AE9C-0EFA7E87D3C8}" type="presParOf" srcId="{3CD33DA7-F4D0-AB4C-A79E-C3F0DCA66B0F}" destId="{B8F26F65-A69A-D748-A5BB-5EA6FC44753C}" srcOrd="12" destOrd="0" presId="urn:microsoft.com/office/officeart/2008/layout/LinedList"/>
    <dgm:cxn modelId="{F29262E9-FF1A-4148-8C88-3BDAFE6AEFC0}" type="presParOf" srcId="{3CD33DA7-F4D0-AB4C-A79E-C3F0DCA66B0F}" destId="{8EBA8B77-4EEE-D549-AF19-0743C89AA71D}" srcOrd="13" destOrd="0" presId="urn:microsoft.com/office/officeart/2008/layout/LinedList"/>
    <dgm:cxn modelId="{0DE2E825-89EA-7444-BB30-81366B427542}" type="presParOf" srcId="{8EBA8B77-4EEE-D549-AF19-0743C89AA71D}" destId="{E4952014-567E-9646-87D1-8478D0688CDC}" srcOrd="0" destOrd="0" presId="urn:microsoft.com/office/officeart/2008/layout/LinedList"/>
    <dgm:cxn modelId="{FE71529A-D20B-F949-A843-E6BB3D413E1B}" type="presParOf" srcId="{8EBA8B77-4EEE-D549-AF19-0743C89AA71D}" destId="{183472F7-1338-D945-942E-263F13EAC636}" srcOrd="1" destOrd="0" presId="urn:microsoft.com/office/officeart/2008/layout/LinedList"/>
    <dgm:cxn modelId="{3A579322-5EB2-C441-AE24-768265C0FD4A}" type="presParOf" srcId="{3CD33DA7-F4D0-AB4C-A79E-C3F0DCA66B0F}" destId="{B451EC84-FEC0-4647-8878-805BA8E7CBFE}" srcOrd="14" destOrd="0" presId="urn:microsoft.com/office/officeart/2008/layout/LinedList"/>
    <dgm:cxn modelId="{FF54DEE5-B73D-1F42-BA59-B5B9A6953CD8}" type="presParOf" srcId="{3CD33DA7-F4D0-AB4C-A79E-C3F0DCA66B0F}" destId="{A43DFF87-CE4A-164C-B38A-6DCAAC4C04A9}" srcOrd="15" destOrd="0" presId="urn:microsoft.com/office/officeart/2008/layout/LinedList"/>
    <dgm:cxn modelId="{55266C95-836F-8C4B-B36E-D504FD97377A}" type="presParOf" srcId="{A43DFF87-CE4A-164C-B38A-6DCAAC4C04A9}" destId="{73EAA2CB-78A8-BA4D-B6EC-0FAC5FF5EA16}" srcOrd="0" destOrd="0" presId="urn:microsoft.com/office/officeart/2008/layout/LinedList"/>
    <dgm:cxn modelId="{87DB9DC3-13F0-784E-9AD5-C38373863FF3}" type="presParOf" srcId="{A43DFF87-CE4A-164C-B38A-6DCAAC4C04A9}" destId="{B406E906-4EB8-384B-9101-43072D645EF4}" srcOrd="1" destOrd="0" presId="urn:microsoft.com/office/officeart/2008/layout/LinedList"/>
    <dgm:cxn modelId="{12540044-514F-2B4A-AA7E-A26B1376CF08}" type="presParOf" srcId="{3CD33DA7-F4D0-AB4C-A79E-C3F0DCA66B0F}" destId="{7F92297A-76CD-5742-9F07-0EF75D45113E}" srcOrd="16" destOrd="0" presId="urn:microsoft.com/office/officeart/2008/layout/LinedList"/>
    <dgm:cxn modelId="{BFDEEB31-08C1-0B4F-9278-ABAAC28651B0}" type="presParOf" srcId="{3CD33DA7-F4D0-AB4C-A79E-C3F0DCA66B0F}" destId="{BA92ADB8-999E-0A4A-90B8-A6A95FFC5958}" srcOrd="17" destOrd="0" presId="urn:microsoft.com/office/officeart/2008/layout/LinedList"/>
    <dgm:cxn modelId="{44CB4AB5-53E7-B54E-96B2-3EF42D3B071C}" type="presParOf" srcId="{BA92ADB8-999E-0A4A-90B8-A6A95FFC5958}" destId="{AC9101A3-615B-7645-99C3-B581E88F8059}" srcOrd="0" destOrd="0" presId="urn:microsoft.com/office/officeart/2008/layout/LinedList"/>
    <dgm:cxn modelId="{30D0EFEB-776C-1347-B50F-ADC96343EAED}" type="presParOf" srcId="{BA92ADB8-999E-0A4A-90B8-A6A95FFC5958}" destId="{F15FAF03-9F56-474D-BF53-F32127B8AE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DA355-4791-4E46-8CE0-8D7CEBDE9490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2988FE-C2CA-41D7-B7D7-8E1AEBCEA98E}">
      <dgm:prSet/>
      <dgm:spPr/>
      <dgm:t>
        <a:bodyPr/>
        <a:lstStyle/>
        <a:p>
          <a:r>
            <a:rPr lang="en-US" b="1"/>
            <a:t>Криптиране на Данните</a:t>
          </a:r>
          <a:r>
            <a:rPr lang="en-US"/>
            <a:t> </a:t>
          </a:r>
        </a:p>
      </dgm:t>
    </dgm:pt>
    <dgm:pt modelId="{16289C71-EA83-45E1-A8D6-068E06E6765A}" type="parTrans" cxnId="{92982FFB-3469-4251-A6FF-50A5D5B99B8B}">
      <dgm:prSet/>
      <dgm:spPr/>
      <dgm:t>
        <a:bodyPr/>
        <a:lstStyle/>
        <a:p>
          <a:endParaRPr lang="en-US"/>
        </a:p>
      </dgm:t>
    </dgm:pt>
    <dgm:pt modelId="{D42DE003-7597-4D35-8772-8BE82645294B}" type="sibTrans" cxnId="{92982FFB-3469-4251-A6FF-50A5D5B99B8B}">
      <dgm:prSet/>
      <dgm:spPr/>
      <dgm:t>
        <a:bodyPr/>
        <a:lstStyle/>
        <a:p>
          <a:endParaRPr lang="en-US"/>
        </a:p>
      </dgm:t>
    </dgm:pt>
    <dgm:pt modelId="{D439F399-2EC4-4EAA-8AC8-817279249E2C}">
      <dgm:prSet/>
      <dgm:spPr/>
      <dgm:t>
        <a:bodyPr/>
        <a:lstStyle/>
        <a:p>
          <a:r>
            <a:rPr lang="en-US" b="1"/>
            <a:t>Сигурност на Сървъра</a:t>
          </a:r>
          <a:r>
            <a:rPr lang="en-US"/>
            <a:t> </a:t>
          </a:r>
        </a:p>
      </dgm:t>
    </dgm:pt>
    <dgm:pt modelId="{D41503DF-31D5-48D3-B05B-F79D47CDE5CC}" type="parTrans" cxnId="{B9821C3D-5C3C-45E4-ADC9-5C420BE6BE30}">
      <dgm:prSet/>
      <dgm:spPr/>
      <dgm:t>
        <a:bodyPr/>
        <a:lstStyle/>
        <a:p>
          <a:endParaRPr lang="en-US"/>
        </a:p>
      </dgm:t>
    </dgm:pt>
    <dgm:pt modelId="{DE6538F0-7946-4413-92CE-812AEEBEF8E9}" type="sibTrans" cxnId="{B9821C3D-5C3C-45E4-ADC9-5C420BE6BE30}">
      <dgm:prSet/>
      <dgm:spPr/>
      <dgm:t>
        <a:bodyPr/>
        <a:lstStyle/>
        <a:p>
          <a:endParaRPr lang="en-US"/>
        </a:p>
      </dgm:t>
    </dgm:pt>
    <dgm:pt modelId="{D978B54D-B422-4ACA-AB68-88258F1501A1}">
      <dgm:prSet/>
      <dgm:spPr/>
      <dgm:t>
        <a:bodyPr/>
        <a:lstStyle/>
        <a:p>
          <a:r>
            <a:rPr lang="en-US" b="1"/>
            <a:t>Минимизация на Данните</a:t>
          </a:r>
          <a:r>
            <a:rPr lang="en-US"/>
            <a:t> </a:t>
          </a:r>
        </a:p>
      </dgm:t>
    </dgm:pt>
    <dgm:pt modelId="{173559CD-B5D4-42CA-9BC1-8FC43195CB73}" type="parTrans" cxnId="{D8229303-3A77-4DC3-B979-6187B4017C34}">
      <dgm:prSet/>
      <dgm:spPr/>
      <dgm:t>
        <a:bodyPr/>
        <a:lstStyle/>
        <a:p>
          <a:endParaRPr lang="en-US"/>
        </a:p>
      </dgm:t>
    </dgm:pt>
    <dgm:pt modelId="{82A59D7A-23DD-4BDD-B481-AE62CBF17CCB}" type="sibTrans" cxnId="{D8229303-3A77-4DC3-B979-6187B4017C34}">
      <dgm:prSet/>
      <dgm:spPr/>
      <dgm:t>
        <a:bodyPr/>
        <a:lstStyle/>
        <a:p>
          <a:endParaRPr lang="en-US"/>
        </a:p>
      </dgm:t>
    </dgm:pt>
    <dgm:pt modelId="{2C918A9E-B37F-43A7-AB75-1188F42B47E3}">
      <dgm:prSet/>
      <dgm:spPr/>
      <dgm:t>
        <a:bodyPr/>
        <a:lstStyle/>
        <a:p>
          <a:r>
            <a:rPr lang="en-US" b="1"/>
            <a:t>Управление на Достъпа</a:t>
          </a:r>
          <a:r>
            <a:rPr lang="en-US"/>
            <a:t> </a:t>
          </a:r>
        </a:p>
      </dgm:t>
    </dgm:pt>
    <dgm:pt modelId="{CBE70692-FD7F-466E-BEA4-F7BFF70D9697}" type="parTrans" cxnId="{8E2D7938-C187-486F-A6B0-324A0729C5F5}">
      <dgm:prSet/>
      <dgm:spPr/>
      <dgm:t>
        <a:bodyPr/>
        <a:lstStyle/>
        <a:p>
          <a:endParaRPr lang="en-US"/>
        </a:p>
      </dgm:t>
    </dgm:pt>
    <dgm:pt modelId="{97AF31A6-35F1-4D38-AAFE-348FF587B461}" type="sibTrans" cxnId="{8E2D7938-C187-486F-A6B0-324A0729C5F5}">
      <dgm:prSet/>
      <dgm:spPr/>
      <dgm:t>
        <a:bodyPr/>
        <a:lstStyle/>
        <a:p>
          <a:endParaRPr lang="en-US"/>
        </a:p>
      </dgm:t>
    </dgm:pt>
    <dgm:pt modelId="{5EA32C74-A601-4EFB-96E8-A4CD4787F499}">
      <dgm:prSet/>
      <dgm:spPr/>
      <dgm:t>
        <a:bodyPr/>
        <a:lstStyle/>
        <a:p>
          <a:r>
            <a:rPr lang="en-US" b="1"/>
            <a:t>Анонимизация и Псевдонимизация</a:t>
          </a:r>
          <a:r>
            <a:rPr lang="en-US"/>
            <a:t> </a:t>
          </a:r>
        </a:p>
      </dgm:t>
    </dgm:pt>
    <dgm:pt modelId="{7EC48698-129E-4748-9CC2-13B5A2EE0853}" type="parTrans" cxnId="{08BB2D2B-5D3E-4249-919C-3A1B161F2120}">
      <dgm:prSet/>
      <dgm:spPr/>
      <dgm:t>
        <a:bodyPr/>
        <a:lstStyle/>
        <a:p>
          <a:endParaRPr lang="en-US"/>
        </a:p>
      </dgm:t>
    </dgm:pt>
    <dgm:pt modelId="{DE91A174-015B-4B47-A093-59DE8498B567}" type="sibTrans" cxnId="{08BB2D2B-5D3E-4249-919C-3A1B161F2120}">
      <dgm:prSet/>
      <dgm:spPr/>
      <dgm:t>
        <a:bodyPr/>
        <a:lstStyle/>
        <a:p>
          <a:endParaRPr lang="en-US"/>
        </a:p>
      </dgm:t>
    </dgm:pt>
    <dgm:pt modelId="{E22A3085-7A6E-48E8-B70E-AE85E296CC4E}">
      <dgm:prSet/>
      <dgm:spPr/>
      <dgm:t>
        <a:bodyPr/>
        <a:lstStyle/>
        <a:p>
          <a:r>
            <a:rPr lang="en-US" b="1"/>
            <a:t>Безопасен Диалог и Връзка</a:t>
          </a:r>
          <a:endParaRPr lang="en-US"/>
        </a:p>
      </dgm:t>
    </dgm:pt>
    <dgm:pt modelId="{298370BF-85D6-4DF2-9D2F-128638E29771}" type="parTrans" cxnId="{32A95B53-1D5B-41CF-B9EA-98F5E21674A0}">
      <dgm:prSet/>
      <dgm:spPr/>
      <dgm:t>
        <a:bodyPr/>
        <a:lstStyle/>
        <a:p>
          <a:endParaRPr lang="en-US"/>
        </a:p>
      </dgm:t>
    </dgm:pt>
    <dgm:pt modelId="{4A3CB23D-E88C-4084-AC24-7EE24CD205DC}" type="sibTrans" cxnId="{32A95B53-1D5B-41CF-B9EA-98F5E21674A0}">
      <dgm:prSet/>
      <dgm:spPr/>
      <dgm:t>
        <a:bodyPr/>
        <a:lstStyle/>
        <a:p>
          <a:endParaRPr lang="en-US"/>
        </a:p>
      </dgm:t>
    </dgm:pt>
    <dgm:pt modelId="{B147AC70-EE35-4A02-8FF8-15A7492DFBCD}">
      <dgm:prSet/>
      <dgm:spPr/>
      <dgm:t>
        <a:bodyPr/>
        <a:lstStyle/>
        <a:p>
          <a:r>
            <a:rPr lang="en-US" b="1"/>
            <a:t>Защита от Кражба на Идентичност</a:t>
          </a:r>
          <a:endParaRPr lang="en-US"/>
        </a:p>
      </dgm:t>
    </dgm:pt>
    <dgm:pt modelId="{0052D7B3-0D4E-41B0-855F-DD8C63946164}" type="parTrans" cxnId="{C36961BA-0535-4A3B-A23F-10E64DF511FB}">
      <dgm:prSet/>
      <dgm:spPr/>
      <dgm:t>
        <a:bodyPr/>
        <a:lstStyle/>
        <a:p>
          <a:endParaRPr lang="en-US"/>
        </a:p>
      </dgm:t>
    </dgm:pt>
    <dgm:pt modelId="{A56CD946-CA47-4F3A-AC84-01710FFCA0F5}" type="sibTrans" cxnId="{C36961BA-0535-4A3B-A23F-10E64DF511FB}">
      <dgm:prSet/>
      <dgm:spPr/>
      <dgm:t>
        <a:bodyPr/>
        <a:lstStyle/>
        <a:p>
          <a:endParaRPr lang="en-US"/>
        </a:p>
      </dgm:t>
    </dgm:pt>
    <dgm:pt modelId="{EE225C17-19D2-4C5F-B8EA-E6581A6E96F6}">
      <dgm:prSet/>
      <dgm:spPr/>
      <dgm:t>
        <a:bodyPr/>
        <a:lstStyle/>
        <a:p>
          <a:r>
            <a:rPr lang="en-US" b="1"/>
            <a:t>Обучение на Персонала</a:t>
          </a:r>
          <a:endParaRPr lang="en-US"/>
        </a:p>
      </dgm:t>
    </dgm:pt>
    <dgm:pt modelId="{C4416F49-BDB0-4A17-A34A-3F5F8C5066E0}" type="parTrans" cxnId="{6D934112-BE33-4044-A9FD-35819BA4D3FD}">
      <dgm:prSet/>
      <dgm:spPr/>
      <dgm:t>
        <a:bodyPr/>
        <a:lstStyle/>
        <a:p>
          <a:endParaRPr lang="en-US"/>
        </a:p>
      </dgm:t>
    </dgm:pt>
    <dgm:pt modelId="{FD3748BA-7709-47AB-8409-F82A070F6822}" type="sibTrans" cxnId="{6D934112-BE33-4044-A9FD-35819BA4D3FD}">
      <dgm:prSet/>
      <dgm:spPr/>
      <dgm:t>
        <a:bodyPr/>
        <a:lstStyle/>
        <a:p>
          <a:endParaRPr lang="en-US"/>
        </a:p>
      </dgm:t>
    </dgm:pt>
    <dgm:pt modelId="{49CE32D2-243C-4776-91CD-44FB0746A7EE}">
      <dgm:prSet/>
      <dgm:spPr/>
      <dgm:t>
        <a:bodyPr/>
        <a:lstStyle/>
        <a:p>
          <a:r>
            <a:rPr lang="en-US" b="1"/>
            <a:t>Редовни Актуализации и Проверки</a:t>
          </a:r>
          <a:endParaRPr lang="en-US"/>
        </a:p>
      </dgm:t>
    </dgm:pt>
    <dgm:pt modelId="{B336BC11-E05F-49CA-A24F-1B33DBB61436}" type="parTrans" cxnId="{9451785B-C9E2-4793-AB62-5FABBC50DB25}">
      <dgm:prSet/>
      <dgm:spPr/>
      <dgm:t>
        <a:bodyPr/>
        <a:lstStyle/>
        <a:p>
          <a:endParaRPr lang="en-US"/>
        </a:p>
      </dgm:t>
    </dgm:pt>
    <dgm:pt modelId="{52DBE2C2-6999-4973-B61D-954057C6EAD3}" type="sibTrans" cxnId="{9451785B-C9E2-4793-AB62-5FABBC50DB25}">
      <dgm:prSet/>
      <dgm:spPr/>
      <dgm:t>
        <a:bodyPr/>
        <a:lstStyle/>
        <a:p>
          <a:endParaRPr lang="en-US"/>
        </a:p>
      </dgm:t>
    </dgm:pt>
    <dgm:pt modelId="{A794DCFF-B74C-494F-8A8D-D3F63ABC636B}">
      <dgm:prSet/>
      <dgm:spPr/>
      <dgm:t>
        <a:bodyPr/>
        <a:lstStyle/>
        <a:p>
          <a:r>
            <a:rPr lang="en-US" b="1"/>
            <a:t>Съответствие с Регулации</a:t>
          </a:r>
          <a:endParaRPr lang="en-US"/>
        </a:p>
      </dgm:t>
    </dgm:pt>
    <dgm:pt modelId="{7687A019-F525-4F99-B4B4-23D96E5A93BE}" type="parTrans" cxnId="{07D41E0A-EFB0-4BA5-8416-4AEBEF0C291A}">
      <dgm:prSet/>
      <dgm:spPr/>
      <dgm:t>
        <a:bodyPr/>
        <a:lstStyle/>
        <a:p>
          <a:endParaRPr lang="en-US"/>
        </a:p>
      </dgm:t>
    </dgm:pt>
    <dgm:pt modelId="{9FD172E6-20EB-4197-98AD-61315A818BED}" type="sibTrans" cxnId="{07D41E0A-EFB0-4BA5-8416-4AEBEF0C291A}">
      <dgm:prSet/>
      <dgm:spPr/>
      <dgm:t>
        <a:bodyPr/>
        <a:lstStyle/>
        <a:p>
          <a:endParaRPr lang="en-US"/>
        </a:p>
      </dgm:t>
    </dgm:pt>
    <dgm:pt modelId="{DB1E0B4E-F800-514D-9A53-502AA1D0EC5E}" type="pres">
      <dgm:prSet presAssocID="{ED7DA355-4791-4E46-8CE0-8D7CEBDE9490}" presName="vert0" presStyleCnt="0">
        <dgm:presLayoutVars>
          <dgm:dir/>
          <dgm:animOne val="branch"/>
          <dgm:animLvl val="lvl"/>
        </dgm:presLayoutVars>
      </dgm:prSet>
      <dgm:spPr/>
    </dgm:pt>
    <dgm:pt modelId="{0796515B-7100-1F49-A127-D49656F44AE9}" type="pres">
      <dgm:prSet presAssocID="{4E2988FE-C2CA-41D7-B7D7-8E1AEBCEA98E}" presName="thickLine" presStyleLbl="alignNode1" presStyleIdx="0" presStyleCnt="10"/>
      <dgm:spPr/>
    </dgm:pt>
    <dgm:pt modelId="{9C06899C-1371-B441-90EC-5B9DAD24E07F}" type="pres">
      <dgm:prSet presAssocID="{4E2988FE-C2CA-41D7-B7D7-8E1AEBCEA98E}" presName="horz1" presStyleCnt="0"/>
      <dgm:spPr/>
    </dgm:pt>
    <dgm:pt modelId="{5ECFD847-4B87-D04D-93AF-6D59270C2986}" type="pres">
      <dgm:prSet presAssocID="{4E2988FE-C2CA-41D7-B7D7-8E1AEBCEA98E}" presName="tx1" presStyleLbl="revTx" presStyleIdx="0" presStyleCnt="10"/>
      <dgm:spPr/>
    </dgm:pt>
    <dgm:pt modelId="{DEA7E70B-6537-B840-A05D-58D9C571E050}" type="pres">
      <dgm:prSet presAssocID="{4E2988FE-C2CA-41D7-B7D7-8E1AEBCEA98E}" presName="vert1" presStyleCnt="0"/>
      <dgm:spPr/>
    </dgm:pt>
    <dgm:pt modelId="{1ADE4C6E-3D10-0C40-8B90-259147C86F94}" type="pres">
      <dgm:prSet presAssocID="{D439F399-2EC4-4EAA-8AC8-817279249E2C}" presName="thickLine" presStyleLbl="alignNode1" presStyleIdx="1" presStyleCnt="10"/>
      <dgm:spPr/>
    </dgm:pt>
    <dgm:pt modelId="{6F065E90-CB36-F04A-B4BD-CFD98C7357B0}" type="pres">
      <dgm:prSet presAssocID="{D439F399-2EC4-4EAA-8AC8-817279249E2C}" presName="horz1" presStyleCnt="0"/>
      <dgm:spPr/>
    </dgm:pt>
    <dgm:pt modelId="{7083C9BC-711D-964A-A82D-D750B28E3044}" type="pres">
      <dgm:prSet presAssocID="{D439F399-2EC4-4EAA-8AC8-817279249E2C}" presName="tx1" presStyleLbl="revTx" presStyleIdx="1" presStyleCnt="10"/>
      <dgm:spPr/>
    </dgm:pt>
    <dgm:pt modelId="{654DBF26-3777-4840-9D5A-3752A8D9B716}" type="pres">
      <dgm:prSet presAssocID="{D439F399-2EC4-4EAA-8AC8-817279249E2C}" presName="vert1" presStyleCnt="0"/>
      <dgm:spPr/>
    </dgm:pt>
    <dgm:pt modelId="{64556ACB-63B8-604C-9B18-8D7D492E0802}" type="pres">
      <dgm:prSet presAssocID="{D978B54D-B422-4ACA-AB68-88258F1501A1}" presName="thickLine" presStyleLbl="alignNode1" presStyleIdx="2" presStyleCnt="10"/>
      <dgm:spPr/>
    </dgm:pt>
    <dgm:pt modelId="{D7B6BB06-9F43-9D48-AE67-A368CE0DE44F}" type="pres">
      <dgm:prSet presAssocID="{D978B54D-B422-4ACA-AB68-88258F1501A1}" presName="horz1" presStyleCnt="0"/>
      <dgm:spPr/>
    </dgm:pt>
    <dgm:pt modelId="{B6BB59CB-BD03-8546-B20F-9359E55230CA}" type="pres">
      <dgm:prSet presAssocID="{D978B54D-B422-4ACA-AB68-88258F1501A1}" presName="tx1" presStyleLbl="revTx" presStyleIdx="2" presStyleCnt="10"/>
      <dgm:spPr/>
    </dgm:pt>
    <dgm:pt modelId="{4664F2F2-6D92-C94C-98F8-76A001CCF80F}" type="pres">
      <dgm:prSet presAssocID="{D978B54D-B422-4ACA-AB68-88258F1501A1}" presName="vert1" presStyleCnt="0"/>
      <dgm:spPr/>
    </dgm:pt>
    <dgm:pt modelId="{585B5F5F-88EC-064A-8AAF-D08E55156364}" type="pres">
      <dgm:prSet presAssocID="{2C918A9E-B37F-43A7-AB75-1188F42B47E3}" presName="thickLine" presStyleLbl="alignNode1" presStyleIdx="3" presStyleCnt="10"/>
      <dgm:spPr/>
    </dgm:pt>
    <dgm:pt modelId="{6F9D7F87-7AB7-F141-99D2-892EEC43C04F}" type="pres">
      <dgm:prSet presAssocID="{2C918A9E-B37F-43A7-AB75-1188F42B47E3}" presName="horz1" presStyleCnt="0"/>
      <dgm:spPr/>
    </dgm:pt>
    <dgm:pt modelId="{89D029F0-900F-7C4F-90BB-E6669DE43BF7}" type="pres">
      <dgm:prSet presAssocID="{2C918A9E-B37F-43A7-AB75-1188F42B47E3}" presName="tx1" presStyleLbl="revTx" presStyleIdx="3" presStyleCnt="10"/>
      <dgm:spPr/>
    </dgm:pt>
    <dgm:pt modelId="{0B014581-A7F9-8F45-B8EF-51B5727F2790}" type="pres">
      <dgm:prSet presAssocID="{2C918A9E-B37F-43A7-AB75-1188F42B47E3}" presName="vert1" presStyleCnt="0"/>
      <dgm:spPr/>
    </dgm:pt>
    <dgm:pt modelId="{3C3DFE25-099F-1949-9182-EFED354196CD}" type="pres">
      <dgm:prSet presAssocID="{5EA32C74-A601-4EFB-96E8-A4CD4787F499}" presName="thickLine" presStyleLbl="alignNode1" presStyleIdx="4" presStyleCnt="10"/>
      <dgm:spPr/>
    </dgm:pt>
    <dgm:pt modelId="{4DFAA9CD-C94E-CB4E-A5F8-44BB4A5A44BF}" type="pres">
      <dgm:prSet presAssocID="{5EA32C74-A601-4EFB-96E8-A4CD4787F499}" presName="horz1" presStyleCnt="0"/>
      <dgm:spPr/>
    </dgm:pt>
    <dgm:pt modelId="{9A9C60A0-DF62-EE40-898F-8251D1C33FC8}" type="pres">
      <dgm:prSet presAssocID="{5EA32C74-A601-4EFB-96E8-A4CD4787F499}" presName="tx1" presStyleLbl="revTx" presStyleIdx="4" presStyleCnt="10"/>
      <dgm:spPr/>
    </dgm:pt>
    <dgm:pt modelId="{3C126E9F-C831-A440-A884-2024E6E50E04}" type="pres">
      <dgm:prSet presAssocID="{5EA32C74-A601-4EFB-96E8-A4CD4787F499}" presName="vert1" presStyleCnt="0"/>
      <dgm:spPr/>
    </dgm:pt>
    <dgm:pt modelId="{A958171E-DB60-DC4F-950E-B2D9F372772D}" type="pres">
      <dgm:prSet presAssocID="{E22A3085-7A6E-48E8-B70E-AE85E296CC4E}" presName="thickLine" presStyleLbl="alignNode1" presStyleIdx="5" presStyleCnt="10"/>
      <dgm:spPr/>
    </dgm:pt>
    <dgm:pt modelId="{C8C9D76E-8C6D-CA46-8CB3-729D229C2AD2}" type="pres">
      <dgm:prSet presAssocID="{E22A3085-7A6E-48E8-B70E-AE85E296CC4E}" presName="horz1" presStyleCnt="0"/>
      <dgm:spPr/>
    </dgm:pt>
    <dgm:pt modelId="{85A34F3B-7D80-8A4D-AD5A-D361EFA7EEA0}" type="pres">
      <dgm:prSet presAssocID="{E22A3085-7A6E-48E8-B70E-AE85E296CC4E}" presName="tx1" presStyleLbl="revTx" presStyleIdx="5" presStyleCnt="10"/>
      <dgm:spPr/>
    </dgm:pt>
    <dgm:pt modelId="{363DFE06-3ADB-944F-A50C-75E017548E9A}" type="pres">
      <dgm:prSet presAssocID="{E22A3085-7A6E-48E8-B70E-AE85E296CC4E}" presName="vert1" presStyleCnt="0"/>
      <dgm:spPr/>
    </dgm:pt>
    <dgm:pt modelId="{A0E31ABA-DDF8-D34A-B242-422BFC063FD4}" type="pres">
      <dgm:prSet presAssocID="{B147AC70-EE35-4A02-8FF8-15A7492DFBCD}" presName="thickLine" presStyleLbl="alignNode1" presStyleIdx="6" presStyleCnt="10"/>
      <dgm:spPr/>
    </dgm:pt>
    <dgm:pt modelId="{A4B46BE3-3D46-B249-8041-413D6E81D806}" type="pres">
      <dgm:prSet presAssocID="{B147AC70-EE35-4A02-8FF8-15A7492DFBCD}" presName="horz1" presStyleCnt="0"/>
      <dgm:spPr/>
    </dgm:pt>
    <dgm:pt modelId="{5C91B321-4E0B-D14F-8467-3F319E63255E}" type="pres">
      <dgm:prSet presAssocID="{B147AC70-EE35-4A02-8FF8-15A7492DFBCD}" presName="tx1" presStyleLbl="revTx" presStyleIdx="6" presStyleCnt="10"/>
      <dgm:spPr/>
    </dgm:pt>
    <dgm:pt modelId="{621B25AD-364B-F840-9B64-06806A010C88}" type="pres">
      <dgm:prSet presAssocID="{B147AC70-EE35-4A02-8FF8-15A7492DFBCD}" presName="vert1" presStyleCnt="0"/>
      <dgm:spPr/>
    </dgm:pt>
    <dgm:pt modelId="{6AFF4931-07CA-BA44-ADA1-37D5F67113C8}" type="pres">
      <dgm:prSet presAssocID="{EE225C17-19D2-4C5F-B8EA-E6581A6E96F6}" presName="thickLine" presStyleLbl="alignNode1" presStyleIdx="7" presStyleCnt="10"/>
      <dgm:spPr/>
    </dgm:pt>
    <dgm:pt modelId="{82D53B31-3F4A-5849-896C-FAA4254A4DB6}" type="pres">
      <dgm:prSet presAssocID="{EE225C17-19D2-4C5F-B8EA-E6581A6E96F6}" presName="horz1" presStyleCnt="0"/>
      <dgm:spPr/>
    </dgm:pt>
    <dgm:pt modelId="{56CCD08B-BCE2-A740-9ECE-F18A08BE69EE}" type="pres">
      <dgm:prSet presAssocID="{EE225C17-19D2-4C5F-B8EA-E6581A6E96F6}" presName="tx1" presStyleLbl="revTx" presStyleIdx="7" presStyleCnt="10"/>
      <dgm:spPr/>
    </dgm:pt>
    <dgm:pt modelId="{5D08A518-B79B-4742-A0E0-56580E54D6DA}" type="pres">
      <dgm:prSet presAssocID="{EE225C17-19D2-4C5F-B8EA-E6581A6E96F6}" presName="vert1" presStyleCnt="0"/>
      <dgm:spPr/>
    </dgm:pt>
    <dgm:pt modelId="{C3C1D14C-04D1-314C-A8CF-08E5DD31D13C}" type="pres">
      <dgm:prSet presAssocID="{49CE32D2-243C-4776-91CD-44FB0746A7EE}" presName="thickLine" presStyleLbl="alignNode1" presStyleIdx="8" presStyleCnt="10"/>
      <dgm:spPr/>
    </dgm:pt>
    <dgm:pt modelId="{1D50E615-8590-1641-AD97-A2ADC3D686BF}" type="pres">
      <dgm:prSet presAssocID="{49CE32D2-243C-4776-91CD-44FB0746A7EE}" presName="horz1" presStyleCnt="0"/>
      <dgm:spPr/>
    </dgm:pt>
    <dgm:pt modelId="{01D64EB7-0097-6A42-81A1-3E2A9555FC04}" type="pres">
      <dgm:prSet presAssocID="{49CE32D2-243C-4776-91CD-44FB0746A7EE}" presName="tx1" presStyleLbl="revTx" presStyleIdx="8" presStyleCnt="10"/>
      <dgm:spPr/>
    </dgm:pt>
    <dgm:pt modelId="{79B4482A-4AED-434A-8BA6-E6F253F671F8}" type="pres">
      <dgm:prSet presAssocID="{49CE32D2-243C-4776-91CD-44FB0746A7EE}" presName="vert1" presStyleCnt="0"/>
      <dgm:spPr/>
    </dgm:pt>
    <dgm:pt modelId="{A87A44FA-0C0C-6745-B1BD-C08C3F4B8EF4}" type="pres">
      <dgm:prSet presAssocID="{A794DCFF-B74C-494F-8A8D-D3F63ABC636B}" presName="thickLine" presStyleLbl="alignNode1" presStyleIdx="9" presStyleCnt="10"/>
      <dgm:spPr/>
    </dgm:pt>
    <dgm:pt modelId="{06DEABB7-6BD5-7243-AED0-75F59313CA4E}" type="pres">
      <dgm:prSet presAssocID="{A794DCFF-B74C-494F-8A8D-D3F63ABC636B}" presName="horz1" presStyleCnt="0"/>
      <dgm:spPr/>
    </dgm:pt>
    <dgm:pt modelId="{36C565E4-50B3-7D44-A36C-F15A108D1818}" type="pres">
      <dgm:prSet presAssocID="{A794DCFF-B74C-494F-8A8D-D3F63ABC636B}" presName="tx1" presStyleLbl="revTx" presStyleIdx="9" presStyleCnt="10"/>
      <dgm:spPr/>
    </dgm:pt>
    <dgm:pt modelId="{7B262E7C-2F74-BF4D-9EA2-A47C1546AFD4}" type="pres">
      <dgm:prSet presAssocID="{A794DCFF-B74C-494F-8A8D-D3F63ABC636B}" presName="vert1" presStyleCnt="0"/>
      <dgm:spPr/>
    </dgm:pt>
  </dgm:ptLst>
  <dgm:cxnLst>
    <dgm:cxn modelId="{D8229303-3A77-4DC3-B979-6187B4017C34}" srcId="{ED7DA355-4791-4E46-8CE0-8D7CEBDE9490}" destId="{D978B54D-B422-4ACA-AB68-88258F1501A1}" srcOrd="2" destOrd="0" parTransId="{173559CD-B5D4-42CA-9BC1-8FC43195CB73}" sibTransId="{82A59D7A-23DD-4BDD-B481-AE62CBF17CCB}"/>
    <dgm:cxn modelId="{07D41E0A-EFB0-4BA5-8416-4AEBEF0C291A}" srcId="{ED7DA355-4791-4E46-8CE0-8D7CEBDE9490}" destId="{A794DCFF-B74C-494F-8A8D-D3F63ABC636B}" srcOrd="9" destOrd="0" parTransId="{7687A019-F525-4F99-B4B4-23D96E5A93BE}" sibTransId="{9FD172E6-20EB-4197-98AD-61315A818BED}"/>
    <dgm:cxn modelId="{6D934112-BE33-4044-A9FD-35819BA4D3FD}" srcId="{ED7DA355-4791-4E46-8CE0-8D7CEBDE9490}" destId="{EE225C17-19D2-4C5F-B8EA-E6581A6E96F6}" srcOrd="7" destOrd="0" parTransId="{C4416F49-BDB0-4A17-A34A-3F5F8C5066E0}" sibTransId="{FD3748BA-7709-47AB-8409-F82A070F6822}"/>
    <dgm:cxn modelId="{08BB2D2B-5D3E-4249-919C-3A1B161F2120}" srcId="{ED7DA355-4791-4E46-8CE0-8D7CEBDE9490}" destId="{5EA32C74-A601-4EFB-96E8-A4CD4787F499}" srcOrd="4" destOrd="0" parTransId="{7EC48698-129E-4748-9CC2-13B5A2EE0853}" sibTransId="{DE91A174-015B-4B47-A093-59DE8498B567}"/>
    <dgm:cxn modelId="{8E2D7938-C187-486F-A6B0-324A0729C5F5}" srcId="{ED7DA355-4791-4E46-8CE0-8D7CEBDE9490}" destId="{2C918A9E-B37F-43A7-AB75-1188F42B47E3}" srcOrd="3" destOrd="0" parTransId="{CBE70692-FD7F-466E-BEA4-F7BFF70D9697}" sibTransId="{97AF31A6-35F1-4D38-AAFE-348FF587B461}"/>
    <dgm:cxn modelId="{B9821C3D-5C3C-45E4-ADC9-5C420BE6BE30}" srcId="{ED7DA355-4791-4E46-8CE0-8D7CEBDE9490}" destId="{D439F399-2EC4-4EAA-8AC8-817279249E2C}" srcOrd="1" destOrd="0" parTransId="{D41503DF-31D5-48D3-B05B-F79D47CDE5CC}" sibTransId="{DE6538F0-7946-4413-92CE-812AEEBEF8E9}"/>
    <dgm:cxn modelId="{9151864F-EC9A-FA40-AD75-D8CBB2FC966F}" type="presOf" srcId="{D978B54D-B422-4ACA-AB68-88258F1501A1}" destId="{B6BB59CB-BD03-8546-B20F-9359E55230CA}" srcOrd="0" destOrd="0" presId="urn:microsoft.com/office/officeart/2008/layout/LinedList"/>
    <dgm:cxn modelId="{7A68DA51-3464-5144-99AD-72A11A78E43C}" type="presOf" srcId="{E22A3085-7A6E-48E8-B70E-AE85E296CC4E}" destId="{85A34F3B-7D80-8A4D-AD5A-D361EFA7EEA0}" srcOrd="0" destOrd="0" presId="urn:microsoft.com/office/officeart/2008/layout/LinedList"/>
    <dgm:cxn modelId="{32A95B53-1D5B-41CF-B9EA-98F5E21674A0}" srcId="{ED7DA355-4791-4E46-8CE0-8D7CEBDE9490}" destId="{E22A3085-7A6E-48E8-B70E-AE85E296CC4E}" srcOrd="5" destOrd="0" parTransId="{298370BF-85D6-4DF2-9D2F-128638E29771}" sibTransId="{4A3CB23D-E88C-4084-AC24-7EE24CD205DC}"/>
    <dgm:cxn modelId="{9451785B-C9E2-4793-AB62-5FABBC50DB25}" srcId="{ED7DA355-4791-4E46-8CE0-8D7CEBDE9490}" destId="{49CE32D2-243C-4776-91CD-44FB0746A7EE}" srcOrd="8" destOrd="0" parTransId="{B336BC11-E05F-49CA-A24F-1B33DBB61436}" sibTransId="{52DBE2C2-6999-4973-B61D-954057C6EAD3}"/>
    <dgm:cxn modelId="{13DCF95D-1BA2-B24E-A878-9AE7F6EDCA2C}" type="presOf" srcId="{2C918A9E-B37F-43A7-AB75-1188F42B47E3}" destId="{89D029F0-900F-7C4F-90BB-E6669DE43BF7}" srcOrd="0" destOrd="0" presId="urn:microsoft.com/office/officeart/2008/layout/LinedList"/>
    <dgm:cxn modelId="{469DA16C-67AA-8D4D-B2B0-E22542561B49}" type="presOf" srcId="{5EA32C74-A601-4EFB-96E8-A4CD4787F499}" destId="{9A9C60A0-DF62-EE40-898F-8251D1C33FC8}" srcOrd="0" destOrd="0" presId="urn:microsoft.com/office/officeart/2008/layout/LinedList"/>
    <dgm:cxn modelId="{D42B56A4-280C-A249-8E04-A32D2EFC0EB5}" type="presOf" srcId="{D439F399-2EC4-4EAA-8AC8-817279249E2C}" destId="{7083C9BC-711D-964A-A82D-D750B28E3044}" srcOrd="0" destOrd="0" presId="urn:microsoft.com/office/officeart/2008/layout/LinedList"/>
    <dgm:cxn modelId="{0A3385A9-2A76-D44F-B601-88A55568306A}" type="presOf" srcId="{ED7DA355-4791-4E46-8CE0-8D7CEBDE9490}" destId="{DB1E0B4E-F800-514D-9A53-502AA1D0EC5E}" srcOrd="0" destOrd="0" presId="urn:microsoft.com/office/officeart/2008/layout/LinedList"/>
    <dgm:cxn modelId="{C36961BA-0535-4A3B-A23F-10E64DF511FB}" srcId="{ED7DA355-4791-4E46-8CE0-8D7CEBDE9490}" destId="{B147AC70-EE35-4A02-8FF8-15A7492DFBCD}" srcOrd="6" destOrd="0" parTransId="{0052D7B3-0D4E-41B0-855F-DD8C63946164}" sibTransId="{A56CD946-CA47-4F3A-AC84-01710FFCA0F5}"/>
    <dgm:cxn modelId="{36F12EC6-68A1-C04D-8B66-FF83E0D3E389}" type="presOf" srcId="{B147AC70-EE35-4A02-8FF8-15A7492DFBCD}" destId="{5C91B321-4E0B-D14F-8467-3F319E63255E}" srcOrd="0" destOrd="0" presId="urn:microsoft.com/office/officeart/2008/layout/LinedList"/>
    <dgm:cxn modelId="{6E6391D6-7D35-724E-BF60-0C7AAE666CD6}" type="presOf" srcId="{A794DCFF-B74C-494F-8A8D-D3F63ABC636B}" destId="{36C565E4-50B3-7D44-A36C-F15A108D1818}" srcOrd="0" destOrd="0" presId="urn:microsoft.com/office/officeart/2008/layout/LinedList"/>
    <dgm:cxn modelId="{287E39DD-F8DC-604D-BFF4-A3AB8DC52574}" type="presOf" srcId="{EE225C17-19D2-4C5F-B8EA-E6581A6E96F6}" destId="{56CCD08B-BCE2-A740-9ECE-F18A08BE69EE}" srcOrd="0" destOrd="0" presId="urn:microsoft.com/office/officeart/2008/layout/LinedList"/>
    <dgm:cxn modelId="{ED7B6CE7-B8F6-CC4E-B0C2-B6673B9B5F15}" type="presOf" srcId="{49CE32D2-243C-4776-91CD-44FB0746A7EE}" destId="{01D64EB7-0097-6A42-81A1-3E2A9555FC04}" srcOrd="0" destOrd="0" presId="urn:microsoft.com/office/officeart/2008/layout/LinedList"/>
    <dgm:cxn modelId="{92982FFB-3469-4251-A6FF-50A5D5B99B8B}" srcId="{ED7DA355-4791-4E46-8CE0-8D7CEBDE9490}" destId="{4E2988FE-C2CA-41D7-B7D7-8E1AEBCEA98E}" srcOrd="0" destOrd="0" parTransId="{16289C71-EA83-45E1-A8D6-068E06E6765A}" sibTransId="{D42DE003-7597-4D35-8772-8BE82645294B}"/>
    <dgm:cxn modelId="{328F7DFE-35E4-074A-881D-DC2563C2187A}" type="presOf" srcId="{4E2988FE-C2CA-41D7-B7D7-8E1AEBCEA98E}" destId="{5ECFD847-4B87-D04D-93AF-6D59270C2986}" srcOrd="0" destOrd="0" presId="urn:microsoft.com/office/officeart/2008/layout/LinedList"/>
    <dgm:cxn modelId="{20E7DC1D-CC47-F14E-AD6F-F45AC2E6C22F}" type="presParOf" srcId="{DB1E0B4E-F800-514D-9A53-502AA1D0EC5E}" destId="{0796515B-7100-1F49-A127-D49656F44AE9}" srcOrd="0" destOrd="0" presId="urn:microsoft.com/office/officeart/2008/layout/LinedList"/>
    <dgm:cxn modelId="{10E9123B-5962-044A-8C8E-710C803F76C4}" type="presParOf" srcId="{DB1E0B4E-F800-514D-9A53-502AA1D0EC5E}" destId="{9C06899C-1371-B441-90EC-5B9DAD24E07F}" srcOrd="1" destOrd="0" presId="urn:microsoft.com/office/officeart/2008/layout/LinedList"/>
    <dgm:cxn modelId="{E83B48BD-910F-6F4D-ADC5-630D25F43674}" type="presParOf" srcId="{9C06899C-1371-B441-90EC-5B9DAD24E07F}" destId="{5ECFD847-4B87-D04D-93AF-6D59270C2986}" srcOrd="0" destOrd="0" presId="urn:microsoft.com/office/officeart/2008/layout/LinedList"/>
    <dgm:cxn modelId="{6D19F818-487C-454C-8F17-3AF14511AE5C}" type="presParOf" srcId="{9C06899C-1371-B441-90EC-5B9DAD24E07F}" destId="{DEA7E70B-6537-B840-A05D-58D9C571E050}" srcOrd="1" destOrd="0" presId="urn:microsoft.com/office/officeart/2008/layout/LinedList"/>
    <dgm:cxn modelId="{E8F289E6-721B-A648-9DFE-64E4A254BBFE}" type="presParOf" srcId="{DB1E0B4E-F800-514D-9A53-502AA1D0EC5E}" destId="{1ADE4C6E-3D10-0C40-8B90-259147C86F94}" srcOrd="2" destOrd="0" presId="urn:microsoft.com/office/officeart/2008/layout/LinedList"/>
    <dgm:cxn modelId="{5B692253-90D8-C74A-AB83-549211169F2C}" type="presParOf" srcId="{DB1E0B4E-F800-514D-9A53-502AA1D0EC5E}" destId="{6F065E90-CB36-F04A-B4BD-CFD98C7357B0}" srcOrd="3" destOrd="0" presId="urn:microsoft.com/office/officeart/2008/layout/LinedList"/>
    <dgm:cxn modelId="{1E4D8E43-2126-6E4F-A143-68BF0F3099DA}" type="presParOf" srcId="{6F065E90-CB36-F04A-B4BD-CFD98C7357B0}" destId="{7083C9BC-711D-964A-A82D-D750B28E3044}" srcOrd="0" destOrd="0" presId="urn:microsoft.com/office/officeart/2008/layout/LinedList"/>
    <dgm:cxn modelId="{9B6C4D65-09D8-6A44-A753-70EF2196A05A}" type="presParOf" srcId="{6F065E90-CB36-F04A-B4BD-CFD98C7357B0}" destId="{654DBF26-3777-4840-9D5A-3752A8D9B716}" srcOrd="1" destOrd="0" presId="urn:microsoft.com/office/officeart/2008/layout/LinedList"/>
    <dgm:cxn modelId="{6F4619CE-D29E-1743-8581-1829C9AF61F4}" type="presParOf" srcId="{DB1E0B4E-F800-514D-9A53-502AA1D0EC5E}" destId="{64556ACB-63B8-604C-9B18-8D7D492E0802}" srcOrd="4" destOrd="0" presId="urn:microsoft.com/office/officeart/2008/layout/LinedList"/>
    <dgm:cxn modelId="{8F11D54B-D028-6147-91FE-4554EE05F420}" type="presParOf" srcId="{DB1E0B4E-F800-514D-9A53-502AA1D0EC5E}" destId="{D7B6BB06-9F43-9D48-AE67-A368CE0DE44F}" srcOrd="5" destOrd="0" presId="urn:microsoft.com/office/officeart/2008/layout/LinedList"/>
    <dgm:cxn modelId="{ED1096C7-7955-8947-9DAA-45647EA0F1DF}" type="presParOf" srcId="{D7B6BB06-9F43-9D48-AE67-A368CE0DE44F}" destId="{B6BB59CB-BD03-8546-B20F-9359E55230CA}" srcOrd="0" destOrd="0" presId="urn:microsoft.com/office/officeart/2008/layout/LinedList"/>
    <dgm:cxn modelId="{D19FF0C7-5AAD-5B4F-86D4-9FEC5396F0D6}" type="presParOf" srcId="{D7B6BB06-9F43-9D48-AE67-A368CE0DE44F}" destId="{4664F2F2-6D92-C94C-98F8-76A001CCF80F}" srcOrd="1" destOrd="0" presId="urn:microsoft.com/office/officeart/2008/layout/LinedList"/>
    <dgm:cxn modelId="{5B9BCEAF-4017-424E-968B-5908E2BBAAB8}" type="presParOf" srcId="{DB1E0B4E-F800-514D-9A53-502AA1D0EC5E}" destId="{585B5F5F-88EC-064A-8AAF-D08E55156364}" srcOrd="6" destOrd="0" presId="urn:microsoft.com/office/officeart/2008/layout/LinedList"/>
    <dgm:cxn modelId="{7A5AE848-143B-694A-8A57-F33BDEE65EEA}" type="presParOf" srcId="{DB1E0B4E-F800-514D-9A53-502AA1D0EC5E}" destId="{6F9D7F87-7AB7-F141-99D2-892EEC43C04F}" srcOrd="7" destOrd="0" presId="urn:microsoft.com/office/officeart/2008/layout/LinedList"/>
    <dgm:cxn modelId="{B214C525-5512-0F45-8721-3BF9F431D278}" type="presParOf" srcId="{6F9D7F87-7AB7-F141-99D2-892EEC43C04F}" destId="{89D029F0-900F-7C4F-90BB-E6669DE43BF7}" srcOrd="0" destOrd="0" presId="urn:microsoft.com/office/officeart/2008/layout/LinedList"/>
    <dgm:cxn modelId="{F8E23E4D-DF3C-BE47-8BC9-3F435A5D9822}" type="presParOf" srcId="{6F9D7F87-7AB7-F141-99D2-892EEC43C04F}" destId="{0B014581-A7F9-8F45-B8EF-51B5727F2790}" srcOrd="1" destOrd="0" presId="urn:microsoft.com/office/officeart/2008/layout/LinedList"/>
    <dgm:cxn modelId="{75A956E3-45AA-4B4F-A10C-27AA9E03D87A}" type="presParOf" srcId="{DB1E0B4E-F800-514D-9A53-502AA1D0EC5E}" destId="{3C3DFE25-099F-1949-9182-EFED354196CD}" srcOrd="8" destOrd="0" presId="urn:microsoft.com/office/officeart/2008/layout/LinedList"/>
    <dgm:cxn modelId="{E7AC1244-AC22-6A4D-A1B3-09F23A909165}" type="presParOf" srcId="{DB1E0B4E-F800-514D-9A53-502AA1D0EC5E}" destId="{4DFAA9CD-C94E-CB4E-A5F8-44BB4A5A44BF}" srcOrd="9" destOrd="0" presId="urn:microsoft.com/office/officeart/2008/layout/LinedList"/>
    <dgm:cxn modelId="{5445C69E-4D02-A146-8F66-039A0E4A7E13}" type="presParOf" srcId="{4DFAA9CD-C94E-CB4E-A5F8-44BB4A5A44BF}" destId="{9A9C60A0-DF62-EE40-898F-8251D1C33FC8}" srcOrd="0" destOrd="0" presId="urn:microsoft.com/office/officeart/2008/layout/LinedList"/>
    <dgm:cxn modelId="{D8DA5027-0FE9-D94E-BEFB-4F5CF06DBB75}" type="presParOf" srcId="{4DFAA9CD-C94E-CB4E-A5F8-44BB4A5A44BF}" destId="{3C126E9F-C831-A440-A884-2024E6E50E04}" srcOrd="1" destOrd="0" presId="urn:microsoft.com/office/officeart/2008/layout/LinedList"/>
    <dgm:cxn modelId="{C85D1517-4127-F24F-9554-2F68403EBE09}" type="presParOf" srcId="{DB1E0B4E-F800-514D-9A53-502AA1D0EC5E}" destId="{A958171E-DB60-DC4F-950E-B2D9F372772D}" srcOrd="10" destOrd="0" presId="urn:microsoft.com/office/officeart/2008/layout/LinedList"/>
    <dgm:cxn modelId="{58C0C4DE-D79B-9F4C-8C52-E315F265BB8D}" type="presParOf" srcId="{DB1E0B4E-F800-514D-9A53-502AA1D0EC5E}" destId="{C8C9D76E-8C6D-CA46-8CB3-729D229C2AD2}" srcOrd="11" destOrd="0" presId="urn:microsoft.com/office/officeart/2008/layout/LinedList"/>
    <dgm:cxn modelId="{AAA75AF7-564C-DD4B-9606-DDC3AA9E9DA1}" type="presParOf" srcId="{C8C9D76E-8C6D-CA46-8CB3-729D229C2AD2}" destId="{85A34F3B-7D80-8A4D-AD5A-D361EFA7EEA0}" srcOrd="0" destOrd="0" presId="urn:microsoft.com/office/officeart/2008/layout/LinedList"/>
    <dgm:cxn modelId="{FB3EB60A-DFC5-374E-A050-716D26A4A5ED}" type="presParOf" srcId="{C8C9D76E-8C6D-CA46-8CB3-729D229C2AD2}" destId="{363DFE06-3ADB-944F-A50C-75E017548E9A}" srcOrd="1" destOrd="0" presId="urn:microsoft.com/office/officeart/2008/layout/LinedList"/>
    <dgm:cxn modelId="{80234180-11A7-694D-B3FF-63175F1BD4A4}" type="presParOf" srcId="{DB1E0B4E-F800-514D-9A53-502AA1D0EC5E}" destId="{A0E31ABA-DDF8-D34A-B242-422BFC063FD4}" srcOrd="12" destOrd="0" presId="urn:microsoft.com/office/officeart/2008/layout/LinedList"/>
    <dgm:cxn modelId="{7309D7D3-0DC1-5C49-8B1A-F1AC924B0DA6}" type="presParOf" srcId="{DB1E0B4E-F800-514D-9A53-502AA1D0EC5E}" destId="{A4B46BE3-3D46-B249-8041-413D6E81D806}" srcOrd="13" destOrd="0" presId="urn:microsoft.com/office/officeart/2008/layout/LinedList"/>
    <dgm:cxn modelId="{F94A37AF-7C2B-6647-B5D3-1A45838FB199}" type="presParOf" srcId="{A4B46BE3-3D46-B249-8041-413D6E81D806}" destId="{5C91B321-4E0B-D14F-8467-3F319E63255E}" srcOrd="0" destOrd="0" presId="urn:microsoft.com/office/officeart/2008/layout/LinedList"/>
    <dgm:cxn modelId="{C121D8D8-7900-9645-81B8-8C19D629134F}" type="presParOf" srcId="{A4B46BE3-3D46-B249-8041-413D6E81D806}" destId="{621B25AD-364B-F840-9B64-06806A010C88}" srcOrd="1" destOrd="0" presId="urn:microsoft.com/office/officeart/2008/layout/LinedList"/>
    <dgm:cxn modelId="{3D17C7F6-B527-264B-AFB9-D04D4F95FFA3}" type="presParOf" srcId="{DB1E0B4E-F800-514D-9A53-502AA1D0EC5E}" destId="{6AFF4931-07CA-BA44-ADA1-37D5F67113C8}" srcOrd="14" destOrd="0" presId="urn:microsoft.com/office/officeart/2008/layout/LinedList"/>
    <dgm:cxn modelId="{ACC519F2-FF88-DB4C-A359-AEE8291556A3}" type="presParOf" srcId="{DB1E0B4E-F800-514D-9A53-502AA1D0EC5E}" destId="{82D53B31-3F4A-5849-896C-FAA4254A4DB6}" srcOrd="15" destOrd="0" presId="urn:microsoft.com/office/officeart/2008/layout/LinedList"/>
    <dgm:cxn modelId="{78070B74-7445-4E4B-88D2-60F3904B23EC}" type="presParOf" srcId="{82D53B31-3F4A-5849-896C-FAA4254A4DB6}" destId="{56CCD08B-BCE2-A740-9ECE-F18A08BE69EE}" srcOrd="0" destOrd="0" presId="urn:microsoft.com/office/officeart/2008/layout/LinedList"/>
    <dgm:cxn modelId="{A540059F-C13F-DE4E-BD60-FEE3D47CE1BC}" type="presParOf" srcId="{82D53B31-3F4A-5849-896C-FAA4254A4DB6}" destId="{5D08A518-B79B-4742-A0E0-56580E54D6DA}" srcOrd="1" destOrd="0" presId="urn:microsoft.com/office/officeart/2008/layout/LinedList"/>
    <dgm:cxn modelId="{725CB594-CB38-D84E-9448-7F5D279A9720}" type="presParOf" srcId="{DB1E0B4E-F800-514D-9A53-502AA1D0EC5E}" destId="{C3C1D14C-04D1-314C-A8CF-08E5DD31D13C}" srcOrd="16" destOrd="0" presId="urn:microsoft.com/office/officeart/2008/layout/LinedList"/>
    <dgm:cxn modelId="{9F6DEBBC-EF4C-2E44-BF7A-E462F82C7221}" type="presParOf" srcId="{DB1E0B4E-F800-514D-9A53-502AA1D0EC5E}" destId="{1D50E615-8590-1641-AD97-A2ADC3D686BF}" srcOrd="17" destOrd="0" presId="urn:microsoft.com/office/officeart/2008/layout/LinedList"/>
    <dgm:cxn modelId="{9D5BAF88-4222-B346-9734-70B73BB83BD1}" type="presParOf" srcId="{1D50E615-8590-1641-AD97-A2ADC3D686BF}" destId="{01D64EB7-0097-6A42-81A1-3E2A9555FC04}" srcOrd="0" destOrd="0" presId="urn:microsoft.com/office/officeart/2008/layout/LinedList"/>
    <dgm:cxn modelId="{15BD9D91-CB22-554E-9A09-3D4B6D5DD972}" type="presParOf" srcId="{1D50E615-8590-1641-AD97-A2ADC3D686BF}" destId="{79B4482A-4AED-434A-8BA6-E6F253F671F8}" srcOrd="1" destOrd="0" presId="urn:microsoft.com/office/officeart/2008/layout/LinedList"/>
    <dgm:cxn modelId="{13BF6C08-3512-364C-92A6-5FD83D9BA546}" type="presParOf" srcId="{DB1E0B4E-F800-514D-9A53-502AA1D0EC5E}" destId="{A87A44FA-0C0C-6745-B1BD-C08C3F4B8EF4}" srcOrd="18" destOrd="0" presId="urn:microsoft.com/office/officeart/2008/layout/LinedList"/>
    <dgm:cxn modelId="{9C09B8A0-2376-3949-BD64-BBA34A3D5812}" type="presParOf" srcId="{DB1E0B4E-F800-514D-9A53-502AA1D0EC5E}" destId="{06DEABB7-6BD5-7243-AED0-75F59313CA4E}" srcOrd="19" destOrd="0" presId="urn:microsoft.com/office/officeart/2008/layout/LinedList"/>
    <dgm:cxn modelId="{67609D6C-75B2-DC4E-AC92-4F5AC9AE959D}" type="presParOf" srcId="{06DEABB7-6BD5-7243-AED0-75F59313CA4E}" destId="{36C565E4-50B3-7D44-A36C-F15A108D1818}" srcOrd="0" destOrd="0" presId="urn:microsoft.com/office/officeart/2008/layout/LinedList"/>
    <dgm:cxn modelId="{D0580900-6622-7248-85CD-B05CF87C3917}" type="presParOf" srcId="{06DEABB7-6BD5-7243-AED0-75F59313CA4E}" destId="{7B262E7C-2F74-BF4D-9EA2-A47C1546AF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80B341-A6E5-4969-8306-1102B67F14E6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B2CCB5E-39ED-471E-8729-F1430B0A0172}">
      <dgm:prSet/>
      <dgm:spPr/>
      <dgm:t>
        <a:bodyPr/>
        <a:lstStyle/>
        <a:p>
          <a:r>
            <a:rPr lang="en-US" b="1"/>
            <a:t>Разнообразни Данни за Обучение</a:t>
          </a:r>
          <a:r>
            <a:rPr lang="en-US"/>
            <a:t> </a:t>
          </a:r>
        </a:p>
      </dgm:t>
    </dgm:pt>
    <dgm:pt modelId="{2C42454C-8DAB-4BD5-9F04-4D0D5B33C44D}" type="parTrans" cxnId="{F8F86FB4-1382-4654-A837-09FE0C514073}">
      <dgm:prSet/>
      <dgm:spPr/>
      <dgm:t>
        <a:bodyPr/>
        <a:lstStyle/>
        <a:p>
          <a:endParaRPr lang="en-US"/>
        </a:p>
      </dgm:t>
    </dgm:pt>
    <dgm:pt modelId="{820EE028-6948-4A11-8F89-1FC762482B5D}" type="sibTrans" cxnId="{F8F86FB4-1382-4654-A837-09FE0C514073}">
      <dgm:prSet/>
      <dgm:spPr/>
      <dgm:t>
        <a:bodyPr/>
        <a:lstStyle/>
        <a:p>
          <a:endParaRPr lang="en-US"/>
        </a:p>
      </dgm:t>
    </dgm:pt>
    <dgm:pt modelId="{D619E170-5EA8-4A52-9955-0C9CB081E833}">
      <dgm:prSet/>
      <dgm:spPr/>
      <dgm:t>
        <a:bodyPr/>
        <a:lstStyle/>
        <a:p>
          <a:r>
            <a:rPr lang="en-US" b="1"/>
            <a:t>Проверка на Предразсъдъци и Нечестност</a:t>
          </a:r>
          <a:r>
            <a:rPr lang="en-US"/>
            <a:t> </a:t>
          </a:r>
        </a:p>
      </dgm:t>
    </dgm:pt>
    <dgm:pt modelId="{CD4D5796-08F4-4910-8A8D-CC89BCEE892D}" type="parTrans" cxnId="{79C0A681-7C64-416E-A706-25D578A1B21C}">
      <dgm:prSet/>
      <dgm:spPr/>
      <dgm:t>
        <a:bodyPr/>
        <a:lstStyle/>
        <a:p>
          <a:endParaRPr lang="en-US"/>
        </a:p>
      </dgm:t>
    </dgm:pt>
    <dgm:pt modelId="{83519A85-6DEA-437D-AFC0-E3578D5CCF95}" type="sibTrans" cxnId="{79C0A681-7C64-416E-A706-25D578A1B21C}">
      <dgm:prSet/>
      <dgm:spPr/>
      <dgm:t>
        <a:bodyPr/>
        <a:lstStyle/>
        <a:p>
          <a:endParaRPr lang="en-US"/>
        </a:p>
      </dgm:t>
    </dgm:pt>
    <dgm:pt modelId="{514566B6-7982-46CE-BC00-B8DF065B21B5}">
      <dgm:prSet/>
      <dgm:spPr/>
      <dgm:t>
        <a:bodyPr/>
        <a:lstStyle/>
        <a:p>
          <a:r>
            <a:rPr lang="en-US" b="1"/>
            <a:t>Приоритизиране на Равенството</a:t>
          </a:r>
          <a:r>
            <a:rPr lang="en-US"/>
            <a:t> </a:t>
          </a:r>
        </a:p>
      </dgm:t>
    </dgm:pt>
    <dgm:pt modelId="{88A58896-D607-43E0-B302-3278E6FB86E9}" type="parTrans" cxnId="{62006A07-63AA-4864-B266-7FD14F610715}">
      <dgm:prSet/>
      <dgm:spPr/>
      <dgm:t>
        <a:bodyPr/>
        <a:lstStyle/>
        <a:p>
          <a:endParaRPr lang="en-US"/>
        </a:p>
      </dgm:t>
    </dgm:pt>
    <dgm:pt modelId="{90831FB7-D7C7-4FFD-AC42-87F896E8B77B}" type="sibTrans" cxnId="{62006A07-63AA-4864-B266-7FD14F610715}">
      <dgm:prSet/>
      <dgm:spPr/>
      <dgm:t>
        <a:bodyPr/>
        <a:lstStyle/>
        <a:p>
          <a:endParaRPr lang="en-US"/>
        </a:p>
      </dgm:t>
    </dgm:pt>
    <dgm:pt modelId="{18B80D52-B4FF-4664-AED9-E55838A57AF4}">
      <dgm:prSet/>
      <dgm:spPr/>
      <dgm:t>
        <a:bodyPr/>
        <a:lstStyle/>
        <a:p>
          <a:r>
            <a:rPr lang="en-US" b="1"/>
            <a:t>Подкрепа на Различни Езици и Култури</a:t>
          </a:r>
          <a:endParaRPr lang="en-US"/>
        </a:p>
      </dgm:t>
    </dgm:pt>
    <dgm:pt modelId="{FAA60560-1172-42FC-AED5-221B077C102C}" type="parTrans" cxnId="{0FEB1E09-C88A-45C6-8979-E60922568994}">
      <dgm:prSet/>
      <dgm:spPr/>
      <dgm:t>
        <a:bodyPr/>
        <a:lstStyle/>
        <a:p>
          <a:endParaRPr lang="en-US"/>
        </a:p>
      </dgm:t>
    </dgm:pt>
    <dgm:pt modelId="{347691AD-9161-4C0A-A70F-E5BA0E5CFDC5}" type="sibTrans" cxnId="{0FEB1E09-C88A-45C6-8979-E60922568994}">
      <dgm:prSet/>
      <dgm:spPr/>
      <dgm:t>
        <a:bodyPr/>
        <a:lstStyle/>
        <a:p>
          <a:endParaRPr lang="en-US"/>
        </a:p>
      </dgm:t>
    </dgm:pt>
    <dgm:pt modelId="{29C37B56-57F0-44B1-8F28-B6BA1147878D}">
      <dgm:prSet/>
      <dgm:spPr/>
      <dgm:t>
        <a:bodyPr/>
        <a:lstStyle/>
        <a:p>
          <a:r>
            <a:rPr lang="en-US" b="1"/>
            <a:t>Работа с Различни Акценти и Изговор</a:t>
          </a:r>
          <a:r>
            <a:rPr lang="en-US"/>
            <a:t> </a:t>
          </a:r>
        </a:p>
      </dgm:t>
    </dgm:pt>
    <dgm:pt modelId="{7B00516F-3CFC-47CA-8175-1EA953EDE420}" type="parTrans" cxnId="{E049121A-DB13-41D8-B8A5-03C47B2FDC3A}">
      <dgm:prSet/>
      <dgm:spPr/>
      <dgm:t>
        <a:bodyPr/>
        <a:lstStyle/>
        <a:p>
          <a:endParaRPr lang="en-US"/>
        </a:p>
      </dgm:t>
    </dgm:pt>
    <dgm:pt modelId="{1B61CA7D-606E-4848-BB8C-447371CF56AF}" type="sibTrans" cxnId="{E049121A-DB13-41D8-B8A5-03C47B2FDC3A}">
      <dgm:prSet/>
      <dgm:spPr/>
      <dgm:t>
        <a:bodyPr/>
        <a:lstStyle/>
        <a:p>
          <a:endParaRPr lang="en-US"/>
        </a:p>
      </dgm:t>
    </dgm:pt>
    <dgm:pt modelId="{697F84A4-2029-465D-B008-B02ACEC8E438}">
      <dgm:prSet/>
      <dgm:spPr/>
      <dgm:t>
        <a:bodyPr/>
        <a:lstStyle/>
        <a:p>
          <a:r>
            <a:rPr lang="en-US" b="1"/>
            <a:t>Възможност за Персонализация</a:t>
          </a:r>
          <a:r>
            <a:rPr lang="en-US"/>
            <a:t> </a:t>
          </a:r>
        </a:p>
      </dgm:t>
    </dgm:pt>
    <dgm:pt modelId="{3636A090-EBAC-45CF-933B-EDF184B16AD7}" type="parTrans" cxnId="{3A879F58-8FB5-479C-8D0E-C6961C204E6D}">
      <dgm:prSet/>
      <dgm:spPr/>
      <dgm:t>
        <a:bodyPr/>
        <a:lstStyle/>
        <a:p>
          <a:endParaRPr lang="en-US"/>
        </a:p>
      </dgm:t>
    </dgm:pt>
    <dgm:pt modelId="{B7900D7A-2833-4379-8FC6-937794FC88A7}" type="sibTrans" cxnId="{3A879F58-8FB5-479C-8D0E-C6961C204E6D}">
      <dgm:prSet/>
      <dgm:spPr/>
      <dgm:t>
        <a:bodyPr/>
        <a:lstStyle/>
        <a:p>
          <a:endParaRPr lang="en-US"/>
        </a:p>
      </dgm:t>
    </dgm:pt>
    <dgm:pt modelId="{05F04751-C2A1-4D7C-BA42-C4FFB3D6C165}">
      <dgm:prSet/>
      <dgm:spPr/>
      <dgm:t>
        <a:bodyPr/>
        <a:lstStyle/>
        <a:p>
          <a:r>
            <a:rPr lang="en-US" b="1"/>
            <a:t>Тестове за Нечестност и Дискриминация</a:t>
          </a:r>
          <a:endParaRPr lang="en-US"/>
        </a:p>
      </dgm:t>
    </dgm:pt>
    <dgm:pt modelId="{AFAC6D5E-D197-4963-9A8C-F0D726453965}" type="parTrans" cxnId="{40FA27C0-776A-473F-9CAD-A3444A2C8DC2}">
      <dgm:prSet/>
      <dgm:spPr/>
      <dgm:t>
        <a:bodyPr/>
        <a:lstStyle/>
        <a:p>
          <a:endParaRPr lang="en-US"/>
        </a:p>
      </dgm:t>
    </dgm:pt>
    <dgm:pt modelId="{5302C6E9-AB99-4349-A3DF-1B45A0BAC133}" type="sibTrans" cxnId="{40FA27C0-776A-473F-9CAD-A3444A2C8DC2}">
      <dgm:prSet/>
      <dgm:spPr/>
      <dgm:t>
        <a:bodyPr/>
        <a:lstStyle/>
        <a:p>
          <a:endParaRPr lang="en-US"/>
        </a:p>
      </dgm:t>
    </dgm:pt>
    <dgm:pt modelId="{BACCBB23-B80B-4938-96EC-BBB32BF1D5B5}">
      <dgm:prSet/>
      <dgm:spPr/>
      <dgm:t>
        <a:bodyPr/>
        <a:lstStyle/>
        <a:p>
          <a:r>
            <a:rPr lang="en-US" b="1"/>
            <a:t>Обучение с Обществени Събития</a:t>
          </a:r>
          <a:endParaRPr lang="en-US"/>
        </a:p>
      </dgm:t>
    </dgm:pt>
    <dgm:pt modelId="{8DB951A9-27D4-48B6-BC0D-29B53AE1F1C6}" type="parTrans" cxnId="{F87F7DD9-6B2A-4CFE-8C6C-D1F7F8B6C491}">
      <dgm:prSet/>
      <dgm:spPr/>
      <dgm:t>
        <a:bodyPr/>
        <a:lstStyle/>
        <a:p>
          <a:endParaRPr lang="en-US"/>
        </a:p>
      </dgm:t>
    </dgm:pt>
    <dgm:pt modelId="{0EC71D71-A2C0-421F-A110-FA51AC64C889}" type="sibTrans" cxnId="{F87F7DD9-6B2A-4CFE-8C6C-D1F7F8B6C491}">
      <dgm:prSet/>
      <dgm:spPr/>
      <dgm:t>
        <a:bodyPr/>
        <a:lstStyle/>
        <a:p>
          <a:endParaRPr lang="en-US"/>
        </a:p>
      </dgm:t>
    </dgm:pt>
    <dgm:pt modelId="{A2EFEED1-73DF-4E37-954B-D2C4DA7E721E}">
      <dgm:prSet/>
      <dgm:spPr/>
      <dgm:t>
        <a:bodyPr/>
        <a:lstStyle/>
        <a:p>
          <a:r>
            <a:rPr lang="en-US" b="1"/>
            <a:t>Следене на Диверситета във Възможностите</a:t>
          </a:r>
          <a:endParaRPr lang="en-US"/>
        </a:p>
      </dgm:t>
    </dgm:pt>
    <dgm:pt modelId="{C39E036F-C452-4A54-AF59-D390F65C840C}" type="parTrans" cxnId="{667F3BAD-DBAA-4B92-9233-3F0A833DD86E}">
      <dgm:prSet/>
      <dgm:spPr/>
      <dgm:t>
        <a:bodyPr/>
        <a:lstStyle/>
        <a:p>
          <a:endParaRPr lang="en-US"/>
        </a:p>
      </dgm:t>
    </dgm:pt>
    <dgm:pt modelId="{B4E36704-6D34-40EA-A048-8B7404423784}" type="sibTrans" cxnId="{667F3BAD-DBAA-4B92-9233-3F0A833DD86E}">
      <dgm:prSet/>
      <dgm:spPr/>
      <dgm:t>
        <a:bodyPr/>
        <a:lstStyle/>
        <a:p>
          <a:endParaRPr lang="en-US"/>
        </a:p>
      </dgm:t>
    </dgm:pt>
    <dgm:pt modelId="{09D7B156-2CA2-4EB1-9468-4AA23471A874}">
      <dgm:prSet/>
      <dgm:spPr/>
      <dgm:t>
        <a:bodyPr/>
        <a:lstStyle/>
        <a:p>
          <a:r>
            <a:rPr lang="en-US" b="1"/>
            <a:t>Обратна Връзка от Разнообразни Групи</a:t>
          </a:r>
          <a:endParaRPr lang="en-US"/>
        </a:p>
      </dgm:t>
    </dgm:pt>
    <dgm:pt modelId="{3E52073D-563A-460D-BF4C-03D97B709858}" type="parTrans" cxnId="{02858B2B-ECB7-4D49-BA34-ADE8F5BC7361}">
      <dgm:prSet/>
      <dgm:spPr/>
      <dgm:t>
        <a:bodyPr/>
        <a:lstStyle/>
        <a:p>
          <a:endParaRPr lang="en-US"/>
        </a:p>
      </dgm:t>
    </dgm:pt>
    <dgm:pt modelId="{51476197-FF85-4DC0-B0A3-F90673612AE4}" type="sibTrans" cxnId="{02858B2B-ECB7-4D49-BA34-ADE8F5BC7361}">
      <dgm:prSet/>
      <dgm:spPr/>
      <dgm:t>
        <a:bodyPr/>
        <a:lstStyle/>
        <a:p>
          <a:endParaRPr lang="en-US"/>
        </a:p>
      </dgm:t>
    </dgm:pt>
    <dgm:pt modelId="{CDF93A95-0E61-354F-8BB5-353CD6982361}" type="pres">
      <dgm:prSet presAssocID="{6A80B341-A6E5-4969-8306-1102B67F14E6}" presName="vert0" presStyleCnt="0">
        <dgm:presLayoutVars>
          <dgm:dir/>
          <dgm:animOne val="branch"/>
          <dgm:animLvl val="lvl"/>
        </dgm:presLayoutVars>
      </dgm:prSet>
      <dgm:spPr/>
    </dgm:pt>
    <dgm:pt modelId="{AFD6FE5B-7F0A-C843-A921-C128FD95DCEB}" type="pres">
      <dgm:prSet presAssocID="{6B2CCB5E-39ED-471E-8729-F1430B0A0172}" presName="thickLine" presStyleLbl="alignNode1" presStyleIdx="0" presStyleCnt="10"/>
      <dgm:spPr/>
    </dgm:pt>
    <dgm:pt modelId="{8F0E0870-78A6-954E-9673-F687A48669A5}" type="pres">
      <dgm:prSet presAssocID="{6B2CCB5E-39ED-471E-8729-F1430B0A0172}" presName="horz1" presStyleCnt="0"/>
      <dgm:spPr/>
    </dgm:pt>
    <dgm:pt modelId="{140CDCDF-A14E-C14A-A31E-2D1F5CDB7EB3}" type="pres">
      <dgm:prSet presAssocID="{6B2CCB5E-39ED-471E-8729-F1430B0A0172}" presName="tx1" presStyleLbl="revTx" presStyleIdx="0" presStyleCnt="10"/>
      <dgm:spPr/>
    </dgm:pt>
    <dgm:pt modelId="{8792C15B-F38A-0441-B868-58FD147985BC}" type="pres">
      <dgm:prSet presAssocID="{6B2CCB5E-39ED-471E-8729-F1430B0A0172}" presName="vert1" presStyleCnt="0"/>
      <dgm:spPr/>
    </dgm:pt>
    <dgm:pt modelId="{4E2360AA-4A52-984E-86C5-23127DABE31A}" type="pres">
      <dgm:prSet presAssocID="{D619E170-5EA8-4A52-9955-0C9CB081E833}" presName="thickLine" presStyleLbl="alignNode1" presStyleIdx="1" presStyleCnt="10"/>
      <dgm:spPr/>
    </dgm:pt>
    <dgm:pt modelId="{B0212615-9BD8-E340-9D15-8C35431448E3}" type="pres">
      <dgm:prSet presAssocID="{D619E170-5EA8-4A52-9955-0C9CB081E833}" presName="horz1" presStyleCnt="0"/>
      <dgm:spPr/>
    </dgm:pt>
    <dgm:pt modelId="{0958074A-E5DD-0449-B9FF-737D5D67FDC7}" type="pres">
      <dgm:prSet presAssocID="{D619E170-5EA8-4A52-9955-0C9CB081E833}" presName="tx1" presStyleLbl="revTx" presStyleIdx="1" presStyleCnt="10"/>
      <dgm:spPr/>
    </dgm:pt>
    <dgm:pt modelId="{9F78DCB1-2659-1D49-A237-E1DEFD5BAB68}" type="pres">
      <dgm:prSet presAssocID="{D619E170-5EA8-4A52-9955-0C9CB081E833}" presName="vert1" presStyleCnt="0"/>
      <dgm:spPr/>
    </dgm:pt>
    <dgm:pt modelId="{45A3DC7E-9DCA-8948-B10C-36271785F21B}" type="pres">
      <dgm:prSet presAssocID="{514566B6-7982-46CE-BC00-B8DF065B21B5}" presName="thickLine" presStyleLbl="alignNode1" presStyleIdx="2" presStyleCnt="10"/>
      <dgm:spPr/>
    </dgm:pt>
    <dgm:pt modelId="{FBA77EB1-516D-B849-A47B-257FFA387209}" type="pres">
      <dgm:prSet presAssocID="{514566B6-7982-46CE-BC00-B8DF065B21B5}" presName="horz1" presStyleCnt="0"/>
      <dgm:spPr/>
    </dgm:pt>
    <dgm:pt modelId="{7893B3E7-9A95-E344-9A1A-A3E69B387E99}" type="pres">
      <dgm:prSet presAssocID="{514566B6-7982-46CE-BC00-B8DF065B21B5}" presName="tx1" presStyleLbl="revTx" presStyleIdx="2" presStyleCnt="10"/>
      <dgm:spPr/>
    </dgm:pt>
    <dgm:pt modelId="{2ECCEF67-C240-6744-BB81-1C32F17050CC}" type="pres">
      <dgm:prSet presAssocID="{514566B6-7982-46CE-BC00-B8DF065B21B5}" presName="vert1" presStyleCnt="0"/>
      <dgm:spPr/>
    </dgm:pt>
    <dgm:pt modelId="{E6EA6341-E917-EE41-B06E-D2222AAAB422}" type="pres">
      <dgm:prSet presAssocID="{18B80D52-B4FF-4664-AED9-E55838A57AF4}" presName="thickLine" presStyleLbl="alignNode1" presStyleIdx="3" presStyleCnt="10"/>
      <dgm:spPr/>
    </dgm:pt>
    <dgm:pt modelId="{8978761A-283B-1D4E-9851-2A5B7C6EDECB}" type="pres">
      <dgm:prSet presAssocID="{18B80D52-B4FF-4664-AED9-E55838A57AF4}" presName="horz1" presStyleCnt="0"/>
      <dgm:spPr/>
    </dgm:pt>
    <dgm:pt modelId="{1620208A-33FF-8B43-ABE6-DB783EEE0373}" type="pres">
      <dgm:prSet presAssocID="{18B80D52-B4FF-4664-AED9-E55838A57AF4}" presName="tx1" presStyleLbl="revTx" presStyleIdx="3" presStyleCnt="10"/>
      <dgm:spPr/>
    </dgm:pt>
    <dgm:pt modelId="{B4D38B48-3E27-F54E-9AC2-34325FCF6934}" type="pres">
      <dgm:prSet presAssocID="{18B80D52-B4FF-4664-AED9-E55838A57AF4}" presName="vert1" presStyleCnt="0"/>
      <dgm:spPr/>
    </dgm:pt>
    <dgm:pt modelId="{7A03A8EC-25FD-1640-BF00-90CEA8D0B5B6}" type="pres">
      <dgm:prSet presAssocID="{29C37B56-57F0-44B1-8F28-B6BA1147878D}" presName="thickLine" presStyleLbl="alignNode1" presStyleIdx="4" presStyleCnt="10"/>
      <dgm:spPr/>
    </dgm:pt>
    <dgm:pt modelId="{095A8D9A-6A5F-EF4E-B09D-DC887BDA2AC2}" type="pres">
      <dgm:prSet presAssocID="{29C37B56-57F0-44B1-8F28-B6BA1147878D}" presName="horz1" presStyleCnt="0"/>
      <dgm:spPr/>
    </dgm:pt>
    <dgm:pt modelId="{834532D3-8329-B14A-B7B3-EB9D386AD125}" type="pres">
      <dgm:prSet presAssocID="{29C37B56-57F0-44B1-8F28-B6BA1147878D}" presName="tx1" presStyleLbl="revTx" presStyleIdx="4" presStyleCnt="10"/>
      <dgm:spPr/>
    </dgm:pt>
    <dgm:pt modelId="{0BC700E1-915E-1647-9BA4-D8E13E7B0C64}" type="pres">
      <dgm:prSet presAssocID="{29C37B56-57F0-44B1-8F28-B6BA1147878D}" presName="vert1" presStyleCnt="0"/>
      <dgm:spPr/>
    </dgm:pt>
    <dgm:pt modelId="{F6B0569A-2A68-4B44-925D-F68E6932C464}" type="pres">
      <dgm:prSet presAssocID="{697F84A4-2029-465D-B008-B02ACEC8E438}" presName="thickLine" presStyleLbl="alignNode1" presStyleIdx="5" presStyleCnt="10"/>
      <dgm:spPr/>
    </dgm:pt>
    <dgm:pt modelId="{337B1F3B-587C-9942-B69A-A71A69DBF139}" type="pres">
      <dgm:prSet presAssocID="{697F84A4-2029-465D-B008-B02ACEC8E438}" presName="horz1" presStyleCnt="0"/>
      <dgm:spPr/>
    </dgm:pt>
    <dgm:pt modelId="{B5F475FB-EF9A-BC45-B60C-897B390C72A8}" type="pres">
      <dgm:prSet presAssocID="{697F84A4-2029-465D-B008-B02ACEC8E438}" presName="tx1" presStyleLbl="revTx" presStyleIdx="5" presStyleCnt="10"/>
      <dgm:spPr/>
    </dgm:pt>
    <dgm:pt modelId="{EDE2FE54-1A2C-9442-A3C1-79A9CFA67DBD}" type="pres">
      <dgm:prSet presAssocID="{697F84A4-2029-465D-B008-B02ACEC8E438}" presName="vert1" presStyleCnt="0"/>
      <dgm:spPr/>
    </dgm:pt>
    <dgm:pt modelId="{AE52F4C9-75DB-4D4B-A154-DD214C74C100}" type="pres">
      <dgm:prSet presAssocID="{05F04751-C2A1-4D7C-BA42-C4FFB3D6C165}" presName="thickLine" presStyleLbl="alignNode1" presStyleIdx="6" presStyleCnt="10"/>
      <dgm:spPr/>
    </dgm:pt>
    <dgm:pt modelId="{C6F30506-4890-0A40-B25C-7B63A771D92C}" type="pres">
      <dgm:prSet presAssocID="{05F04751-C2A1-4D7C-BA42-C4FFB3D6C165}" presName="horz1" presStyleCnt="0"/>
      <dgm:spPr/>
    </dgm:pt>
    <dgm:pt modelId="{535A4524-BDD8-264B-ADB4-1452167C6DBB}" type="pres">
      <dgm:prSet presAssocID="{05F04751-C2A1-4D7C-BA42-C4FFB3D6C165}" presName="tx1" presStyleLbl="revTx" presStyleIdx="6" presStyleCnt="10"/>
      <dgm:spPr/>
    </dgm:pt>
    <dgm:pt modelId="{2D8633D3-F9FB-E043-85AA-D2831F0D47B7}" type="pres">
      <dgm:prSet presAssocID="{05F04751-C2A1-4D7C-BA42-C4FFB3D6C165}" presName="vert1" presStyleCnt="0"/>
      <dgm:spPr/>
    </dgm:pt>
    <dgm:pt modelId="{AD1BCFBE-28B1-FF49-8C2B-BF09EF381826}" type="pres">
      <dgm:prSet presAssocID="{BACCBB23-B80B-4938-96EC-BBB32BF1D5B5}" presName="thickLine" presStyleLbl="alignNode1" presStyleIdx="7" presStyleCnt="10"/>
      <dgm:spPr/>
    </dgm:pt>
    <dgm:pt modelId="{FDAE3EA0-872F-E44D-A72F-ACE97C58E8EC}" type="pres">
      <dgm:prSet presAssocID="{BACCBB23-B80B-4938-96EC-BBB32BF1D5B5}" presName="horz1" presStyleCnt="0"/>
      <dgm:spPr/>
    </dgm:pt>
    <dgm:pt modelId="{DEE30EA6-BCDA-A645-A8A0-8D8AE22E7629}" type="pres">
      <dgm:prSet presAssocID="{BACCBB23-B80B-4938-96EC-BBB32BF1D5B5}" presName="tx1" presStyleLbl="revTx" presStyleIdx="7" presStyleCnt="10"/>
      <dgm:spPr/>
    </dgm:pt>
    <dgm:pt modelId="{182ADDE9-F6B6-A546-B481-44DAC0DE3073}" type="pres">
      <dgm:prSet presAssocID="{BACCBB23-B80B-4938-96EC-BBB32BF1D5B5}" presName="vert1" presStyleCnt="0"/>
      <dgm:spPr/>
    </dgm:pt>
    <dgm:pt modelId="{7B267905-4785-E84A-8A49-ECEFC838143B}" type="pres">
      <dgm:prSet presAssocID="{A2EFEED1-73DF-4E37-954B-D2C4DA7E721E}" presName="thickLine" presStyleLbl="alignNode1" presStyleIdx="8" presStyleCnt="10"/>
      <dgm:spPr/>
    </dgm:pt>
    <dgm:pt modelId="{817E76D6-9B78-EC4C-9D14-E6979837B8FD}" type="pres">
      <dgm:prSet presAssocID="{A2EFEED1-73DF-4E37-954B-D2C4DA7E721E}" presName="horz1" presStyleCnt="0"/>
      <dgm:spPr/>
    </dgm:pt>
    <dgm:pt modelId="{FCE274DF-CD11-AB44-8D1E-C632C0485F82}" type="pres">
      <dgm:prSet presAssocID="{A2EFEED1-73DF-4E37-954B-D2C4DA7E721E}" presName="tx1" presStyleLbl="revTx" presStyleIdx="8" presStyleCnt="10"/>
      <dgm:spPr/>
    </dgm:pt>
    <dgm:pt modelId="{30D33568-A9E9-604D-B5FE-1701136B996F}" type="pres">
      <dgm:prSet presAssocID="{A2EFEED1-73DF-4E37-954B-D2C4DA7E721E}" presName="vert1" presStyleCnt="0"/>
      <dgm:spPr/>
    </dgm:pt>
    <dgm:pt modelId="{F1913D41-BDC9-124A-A8B1-B2419F5B5647}" type="pres">
      <dgm:prSet presAssocID="{09D7B156-2CA2-4EB1-9468-4AA23471A874}" presName="thickLine" presStyleLbl="alignNode1" presStyleIdx="9" presStyleCnt="10"/>
      <dgm:spPr/>
    </dgm:pt>
    <dgm:pt modelId="{905F1524-D5C5-004E-8322-5CC091261DAC}" type="pres">
      <dgm:prSet presAssocID="{09D7B156-2CA2-4EB1-9468-4AA23471A874}" presName="horz1" presStyleCnt="0"/>
      <dgm:spPr/>
    </dgm:pt>
    <dgm:pt modelId="{E285BB1E-4BCB-7947-A364-51E4F69EAD5A}" type="pres">
      <dgm:prSet presAssocID="{09D7B156-2CA2-4EB1-9468-4AA23471A874}" presName="tx1" presStyleLbl="revTx" presStyleIdx="9" presStyleCnt="10"/>
      <dgm:spPr/>
    </dgm:pt>
    <dgm:pt modelId="{49141969-9A05-7C43-8CA9-AD5F01854372}" type="pres">
      <dgm:prSet presAssocID="{09D7B156-2CA2-4EB1-9468-4AA23471A874}" presName="vert1" presStyleCnt="0"/>
      <dgm:spPr/>
    </dgm:pt>
  </dgm:ptLst>
  <dgm:cxnLst>
    <dgm:cxn modelId="{62006A07-63AA-4864-B266-7FD14F610715}" srcId="{6A80B341-A6E5-4969-8306-1102B67F14E6}" destId="{514566B6-7982-46CE-BC00-B8DF065B21B5}" srcOrd="2" destOrd="0" parTransId="{88A58896-D607-43E0-B302-3278E6FB86E9}" sibTransId="{90831FB7-D7C7-4FFD-AC42-87F896E8B77B}"/>
    <dgm:cxn modelId="{0FEB1E09-C88A-45C6-8979-E60922568994}" srcId="{6A80B341-A6E5-4969-8306-1102B67F14E6}" destId="{18B80D52-B4FF-4664-AED9-E55838A57AF4}" srcOrd="3" destOrd="0" parTransId="{FAA60560-1172-42FC-AED5-221B077C102C}" sibTransId="{347691AD-9161-4C0A-A70F-E5BA0E5CFDC5}"/>
    <dgm:cxn modelId="{E3B7D711-06B5-7A40-BFEE-8F2AE2A33665}" type="presOf" srcId="{6B2CCB5E-39ED-471E-8729-F1430B0A0172}" destId="{140CDCDF-A14E-C14A-A31E-2D1F5CDB7EB3}" srcOrd="0" destOrd="0" presId="urn:microsoft.com/office/officeart/2008/layout/LinedList"/>
    <dgm:cxn modelId="{E049121A-DB13-41D8-B8A5-03C47B2FDC3A}" srcId="{6A80B341-A6E5-4969-8306-1102B67F14E6}" destId="{29C37B56-57F0-44B1-8F28-B6BA1147878D}" srcOrd="4" destOrd="0" parTransId="{7B00516F-3CFC-47CA-8175-1EA953EDE420}" sibTransId="{1B61CA7D-606E-4848-BB8C-447371CF56AF}"/>
    <dgm:cxn modelId="{A30D3027-D427-E64C-80C9-8C81700C2B6F}" type="presOf" srcId="{697F84A4-2029-465D-B008-B02ACEC8E438}" destId="{B5F475FB-EF9A-BC45-B60C-897B390C72A8}" srcOrd="0" destOrd="0" presId="urn:microsoft.com/office/officeart/2008/layout/LinedList"/>
    <dgm:cxn modelId="{02858B2B-ECB7-4D49-BA34-ADE8F5BC7361}" srcId="{6A80B341-A6E5-4969-8306-1102B67F14E6}" destId="{09D7B156-2CA2-4EB1-9468-4AA23471A874}" srcOrd="9" destOrd="0" parTransId="{3E52073D-563A-460D-BF4C-03D97B709858}" sibTransId="{51476197-FF85-4DC0-B0A3-F90673612AE4}"/>
    <dgm:cxn modelId="{3A879F58-8FB5-479C-8D0E-C6961C204E6D}" srcId="{6A80B341-A6E5-4969-8306-1102B67F14E6}" destId="{697F84A4-2029-465D-B008-B02ACEC8E438}" srcOrd="5" destOrd="0" parTransId="{3636A090-EBAC-45CF-933B-EDF184B16AD7}" sibTransId="{B7900D7A-2833-4379-8FC6-937794FC88A7}"/>
    <dgm:cxn modelId="{89A15170-679E-5B45-A515-0102515B859D}" type="presOf" srcId="{6A80B341-A6E5-4969-8306-1102B67F14E6}" destId="{CDF93A95-0E61-354F-8BB5-353CD6982361}" srcOrd="0" destOrd="0" presId="urn:microsoft.com/office/officeart/2008/layout/LinedList"/>
    <dgm:cxn modelId="{79C0A681-7C64-416E-A706-25D578A1B21C}" srcId="{6A80B341-A6E5-4969-8306-1102B67F14E6}" destId="{D619E170-5EA8-4A52-9955-0C9CB081E833}" srcOrd="1" destOrd="0" parTransId="{CD4D5796-08F4-4910-8A8D-CC89BCEE892D}" sibTransId="{83519A85-6DEA-437D-AFC0-E3578D5CCF95}"/>
    <dgm:cxn modelId="{71823882-A3AB-7442-87D5-DCDB85E54234}" type="presOf" srcId="{29C37B56-57F0-44B1-8F28-B6BA1147878D}" destId="{834532D3-8329-B14A-B7B3-EB9D386AD125}" srcOrd="0" destOrd="0" presId="urn:microsoft.com/office/officeart/2008/layout/LinedList"/>
    <dgm:cxn modelId="{0E1D289E-0DA1-C440-A398-2F8551300F8B}" type="presOf" srcId="{514566B6-7982-46CE-BC00-B8DF065B21B5}" destId="{7893B3E7-9A95-E344-9A1A-A3E69B387E99}" srcOrd="0" destOrd="0" presId="urn:microsoft.com/office/officeart/2008/layout/LinedList"/>
    <dgm:cxn modelId="{FF9614AB-84C2-F841-8D38-BAEC22E87E04}" type="presOf" srcId="{A2EFEED1-73DF-4E37-954B-D2C4DA7E721E}" destId="{FCE274DF-CD11-AB44-8D1E-C632C0485F82}" srcOrd="0" destOrd="0" presId="urn:microsoft.com/office/officeart/2008/layout/LinedList"/>
    <dgm:cxn modelId="{667F3BAD-DBAA-4B92-9233-3F0A833DD86E}" srcId="{6A80B341-A6E5-4969-8306-1102B67F14E6}" destId="{A2EFEED1-73DF-4E37-954B-D2C4DA7E721E}" srcOrd="8" destOrd="0" parTransId="{C39E036F-C452-4A54-AF59-D390F65C840C}" sibTransId="{B4E36704-6D34-40EA-A048-8B7404423784}"/>
    <dgm:cxn modelId="{F8F86FB4-1382-4654-A837-09FE0C514073}" srcId="{6A80B341-A6E5-4969-8306-1102B67F14E6}" destId="{6B2CCB5E-39ED-471E-8729-F1430B0A0172}" srcOrd="0" destOrd="0" parTransId="{2C42454C-8DAB-4BD5-9F04-4D0D5B33C44D}" sibTransId="{820EE028-6948-4A11-8F89-1FC762482B5D}"/>
    <dgm:cxn modelId="{40FA27C0-776A-473F-9CAD-A3444A2C8DC2}" srcId="{6A80B341-A6E5-4969-8306-1102B67F14E6}" destId="{05F04751-C2A1-4D7C-BA42-C4FFB3D6C165}" srcOrd="6" destOrd="0" parTransId="{AFAC6D5E-D197-4963-9A8C-F0D726453965}" sibTransId="{5302C6E9-AB99-4349-A3DF-1B45A0BAC133}"/>
    <dgm:cxn modelId="{51A4ADC6-A949-C642-8C8C-B13A86B94EE8}" type="presOf" srcId="{D619E170-5EA8-4A52-9955-0C9CB081E833}" destId="{0958074A-E5DD-0449-B9FF-737D5D67FDC7}" srcOrd="0" destOrd="0" presId="urn:microsoft.com/office/officeart/2008/layout/LinedList"/>
    <dgm:cxn modelId="{1C9BC8CB-F4AD-CD4B-B0AE-41CC1EC97E57}" type="presOf" srcId="{BACCBB23-B80B-4938-96EC-BBB32BF1D5B5}" destId="{DEE30EA6-BCDA-A645-A8A0-8D8AE22E7629}" srcOrd="0" destOrd="0" presId="urn:microsoft.com/office/officeart/2008/layout/LinedList"/>
    <dgm:cxn modelId="{9F6934D3-7B99-DE49-9D0A-13453760E7E1}" type="presOf" srcId="{18B80D52-B4FF-4664-AED9-E55838A57AF4}" destId="{1620208A-33FF-8B43-ABE6-DB783EEE0373}" srcOrd="0" destOrd="0" presId="urn:microsoft.com/office/officeart/2008/layout/LinedList"/>
    <dgm:cxn modelId="{9ACAC6D7-7C54-E74F-84E9-AFECADC23E1D}" type="presOf" srcId="{05F04751-C2A1-4D7C-BA42-C4FFB3D6C165}" destId="{535A4524-BDD8-264B-ADB4-1452167C6DBB}" srcOrd="0" destOrd="0" presId="urn:microsoft.com/office/officeart/2008/layout/LinedList"/>
    <dgm:cxn modelId="{F87F7DD9-6B2A-4CFE-8C6C-D1F7F8B6C491}" srcId="{6A80B341-A6E5-4969-8306-1102B67F14E6}" destId="{BACCBB23-B80B-4938-96EC-BBB32BF1D5B5}" srcOrd="7" destOrd="0" parTransId="{8DB951A9-27D4-48B6-BC0D-29B53AE1F1C6}" sibTransId="{0EC71D71-A2C0-421F-A110-FA51AC64C889}"/>
    <dgm:cxn modelId="{B9C6ACE7-C4D2-8941-BAD3-F630BA3267FF}" type="presOf" srcId="{09D7B156-2CA2-4EB1-9468-4AA23471A874}" destId="{E285BB1E-4BCB-7947-A364-51E4F69EAD5A}" srcOrd="0" destOrd="0" presId="urn:microsoft.com/office/officeart/2008/layout/LinedList"/>
    <dgm:cxn modelId="{6D57F067-2A66-AB4C-A28E-5E47AB1A31EF}" type="presParOf" srcId="{CDF93A95-0E61-354F-8BB5-353CD6982361}" destId="{AFD6FE5B-7F0A-C843-A921-C128FD95DCEB}" srcOrd="0" destOrd="0" presId="urn:microsoft.com/office/officeart/2008/layout/LinedList"/>
    <dgm:cxn modelId="{6EE04CE9-3EFB-8546-81CE-EBCF3E637CB6}" type="presParOf" srcId="{CDF93A95-0E61-354F-8BB5-353CD6982361}" destId="{8F0E0870-78A6-954E-9673-F687A48669A5}" srcOrd="1" destOrd="0" presId="urn:microsoft.com/office/officeart/2008/layout/LinedList"/>
    <dgm:cxn modelId="{4101A7B8-A343-D64C-A4EF-BD2FADEB0EA9}" type="presParOf" srcId="{8F0E0870-78A6-954E-9673-F687A48669A5}" destId="{140CDCDF-A14E-C14A-A31E-2D1F5CDB7EB3}" srcOrd="0" destOrd="0" presId="urn:microsoft.com/office/officeart/2008/layout/LinedList"/>
    <dgm:cxn modelId="{6D2E8210-0671-EC4B-A718-11CEBA20AFCD}" type="presParOf" srcId="{8F0E0870-78A6-954E-9673-F687A48669A5}" destId="{8792C15B-F38A-0441-B868-58FD147985BC}" srcOrd="1" destOrd="0" presId="urn:microsoft.com/office/officeart/2008/layout/LinedList"/>
    <dgm:cxn modelId="{2ED39454-4275-5A41-9F63-92260FF0E1B8}" type="presParOf" srcId="{CDF93A95-0E61-354F-8BB5-353CD6982361}" destId="{4E2360AA-4A52-984E-86C5-23127DABE31A}" srcOrd="2" destOrd="0" presId="urn:microsoft.com/office/officeart/2008/layout/LinedList"/>
    <dgm:cxn modelId="{18C50F43-9D93-8C45-B351-DD20BB8A9630}" type="presParOf" srcId="{CDF93A95-0E61-354F-8BB5-353CD6982361}" destId="{B0212615-9BD8-E340-9D15-8C35431448E3}" srcOrd="3" destOrd="0" presId="urn:microsoft.com/office/officeart/2008/layout/LinedList"/>
    <dgm:cxn modelId="{39BAB066-470D-8E42-8355-43E1C6071C28}" type="presParOf" srcId="{B0212615-9BD8-E340-9D15-8C35431448E3}" destId="{0958074A-E5DD-0449-B9FF-737D5D67FDC7}" srcOrd="0" destOrd="0" presId="urn:microsoft.com/office/officeart/2008/layout/LinedList"/>
    <dgm:cxn modelId="{EA4837C1-B799-3F40-8BD6-CC4C7F34EE3C}" type="presParOf" srcId="{B0212615-9BD8-E340-9D15-8C35431448E3}" destId="{9F78DCB1-2659-1D49-A237-E1DEFD5BAB68}" srcOrd="1" destOrd="0" presId="urn:microsoft.com/office/officeart/2008/layout/LinedList"/>
    <dgm:cxn modelId="{D3AA93C7-034A-4B43-BD2B-9E3B4985AA5A}" type="presParOf" srcId="{CDF93A95-0E61-354F-8BB5-353CD6982361}" destId="{45A3DC7E-9DCA-8948-B10C-36271785F21B}" srcOrd="4" destOrd="0" presId="urn:microsoft.com/office/officeart/2008/layout/LinedList"/>
    <dgm:cxn modelId="{A10011BE-2793-AF40-8577-9F15B7D5F17E}" type="presParOf" srcId="{CDF93A95-0E61-354F-8BB5-353CD6982361}" destId="{FBA77EB1-516D-B849-A47B-257FFA387209}" srcOrd="5" destOrd="0" presId="urn:microsoft.com/office/officeart/2008/layout/LinedList"/>
    <dgm:cxn modelId="{E7AADC50-1C86-9B44-9766-25EF3F1FB084}" type="presParOf" srcId="{FBA77EB1-516D-B849-A47B-257FFA387209}" destId="{7893B3E7-9A95-E344-9A1A-A3E69B387E99}" srcOrd="0" destOrd="0" presId="urn:microsoft.com/office/officeart/2008/layout/LinedList"/>
    <dgm:cxn modelId="{3114003E-2276-1848-A27A-D28AFB6E4B62}" type="presParOf" srcId="{FBA77EB1-516D-B849-A47B-257FFA387209}" destId="{2ECCEF67-C240-6744-BB81-1C32F17050CC}" srcOrd="1" destOrd="0" presId="urn:microsoft.com/office/officeart/2008/layout/LinedList"/>
    <dgm:cxn modelId="{45379403-BFD7-1C4F-BC47-9F4B6F8C20DB}" type="presParOf" srcId="{CDF93A95-0E61-354F-8BB5-353CD6982361}" destId="{E6EA6341-E917-EE41-B06E-D2222AAAB422}" srcOrd="6" destOrd="0" presId="urn:microsoft.com/office/officeart/2008/layout/LinedList"/>
    <dgm:cxn modelId="{B724703D-D343-8240-ABB5-F92B863CC649}" type="presParOf" srcId="{CDF93A95-0E61-354F-8BB5-353CD6982361}" destId="{8978761A-283B-1D4E-9851-2A5B7C6EDECB}" srcOrd="7" destOrd="0" presId="urn:microsoft.com/office/officeart/2008/layout/LinedList"/>
    <dgm:cxn modelId="{59082FA3-1C79-F340-A907-5BE8BECFFE3A}" type="presParOf" srcId="{8978761A-283B-1D4E-9851-2A5B7C6EDECB}" destId="{1620208A-33FF-8B43-ABE6-DB783EEE0373}" srcOrd="0" destOrd="0" presId="urn:microsoft.com/office/officeart/2008/layout/LinedList"/>
    <dgm:cxn modelId="{21AD770C-822F-7F48-B6D6-F2BAAA560F96}" type="presParOf" srcId="{8978761A-283B-1D4E-9851-2A5B7C6EDECB}" destId="{B4D38B48-3E27-F54E-9AC2-34325FCF6934}" srcOrd="1" destOrd="0" presId="urn:microsoft.com/office/officeart/2008/layout/LinedList"/>
    <dgm:cxn modelId="{C2498594-CF28-2B40-8FBB-6E182AFF2C08}" type="presParOf" srcId="{CDF93A95-0E61-354F-8BB5-353CD6982361}" destId="{7A03A8EC-25FD-1640-BF00-90CEA8D0B5B6}" srcOrd="8" destOrd="0" presId="urn:microsoft.com/office/officeart/2008/layout/LinedList"/>
    <dgm:cxn modelId="{91545044-46CD-6C4C-9F0D-79592B36D29B}" type="presParOf" srcId="{CDF93A95-0E61-354F-8BB5-353CD6982361}" destId="{095A8D9A-6A5F-EF4E-B09D-DC887BDA2AC2}" srcOrd="9" destOrd="0" presId="urn:microsoft.com/office/officeart/2008/layout/LinedList"/>
    <dgm:cxn modelId="{12A90FD6-98AD-BA4F-99B5-26D0908B9161}" type="presParOf" srcId="{095A8D9A-6A5F-EF4E-B09D-DC887BDA2AC2}" destId="{834532D3-8329-B14A-B7B3-EB9D386AD125}" srcOrd="0" destOrd="0" presId="urn:microsoft.com/office/officeart/2008/layout/LinedList"/>
    <dgm:cxn modelId="{209E75CE-60B3-584A-9B37-E41A3F965497}" type="presParOf" srcId="{095A8D9A-6A5F-EF4E-B09D-DC887BDA2AC2}" destId="{0BC700E1-915E-1647-9BA4-D8E13E7B0C64}" srcOrd="1" destOrd="0" presId="urn:microsoft.com/office/officeart/2008/layout/LinedList"/>
    <dgm:cxn modelId="{3530930D-35BE-4746-9C68-788445A6A2D4}" type="presParOf" srcId="{CDF93A95-0E61-354F-8BB5-353CD6982361}" destId="{F6B0569A-2A68-4B44-925D-F68E6932C464}" srcOrd="10" destOrd="0" presId="urn:microsoft.com/office/officeart/2008/layout/LinedList"/>
    <dgm:cxn modelId="{724D521D-4DE8-8440-8E7B-9DCAC8ED473F}" type="presParOf" srcId="{CDF93A95-0E61-354F-8BB5-353CD6982361}" destId="{337B1F3B-587C-9942-B69A-A71A69DBF139}" srcOrd="11" destOrd="0" presId="urn:microsoft.com/office/officeart/2008/layout/LinedList"/>
    <dgm:cxn modelId="{FA341A85-ED9A-3348-B709-6526168AEE4A}" type="presParOf" srcId="{337B1F3B-587C-9942-B69A-A71A69DBF139}" destId="{B5F475FB-EF9A-BC45-B60C-897B390C72A8}" srcOrd="0" destOrd="0" presId="urn:microsoft.com/office/officeart/2008/layout/LinedList"/>
    <dgm:cxn modelId="{A7F5BCAE-63D1-3E44-8618-8F9AFEB9C469}" type="presParOf" srcId="{337B1F3B-587C-9942-B69A-A71A69DBF139}" destId="{EDE2FE54-1A2C-9442-A3C1-79A9CFA67DBD}" srcOrd="1" destOrd="0" presId="urn:microsoft.com/office/officeart/2008/layout/LinedList"/>
    <dgm:cxn modelId="{89EE6FBB-7B02-0B42-BFFC-0BFEA236B0CE}" type="presParOf" srcId="{CDF93A95-0E61-354F-8BB5-353CD6982361}" destId="{AE52F4C9-75DB-4D4B-A154-DD214C74C100}" srcOrd="12" destOrd="0" presId="urn:microsoft.com/office/officeart/2008/layout/LinedList"/>
    <dgm:cxn modelId="{ECA833ED-3ED5-C841-BB75-857583CF454B}" type="presParOf" srcId="{CDF93A95-0E61-354F-8BB5-353CD6982361}" destId="{C6F30506-4890-0A40-B25C-7B63A771D92C}" srcOrd="13" destOrd="0" presId="urn:microsoft.com/office/officeart/2008/layout/LinedList"/>
    <dgm:cxn modelId="{BA4C60C0-9417-4E45-97EB-CA70267EB3BE}" type="presParOf" srcId="{C6F30506-4890-0A40-B25C-7B63A771D92C}" destId="{535A4524-BDD8-264B-ADB4-1452167C6DBB}" srcOrd="0" destOrd="0" presId="urn:microsoft.com/office/officeart/2008/layout/LinedList"/>
    <dgm:cxn modelId="{1C14E23E-F872-0740-92C2-28F9A6286A17}" type="presParOf" srcId="{C6F30506-4890-0A40-B25C-7B63A771D92C}" destId="{2D8633D3-F9FB-E043-85AA-D2831F0D47B7}" srcOrd="1" destOrd="0" presId="urn:microsoft.com/office/officeart/2008/layout/LinedList"/>
    <dgm:cxn modelId="{0670DA7B-0BB9-1C4C-9C72-493F91A92BD4}" type="presParOf" srcId="{CDF93A95-0E61-354F-8BB5-353CD6982361}" destId="{AD1BCFBE-28B1-FF49-8C2B-BF09EF381826}" srcOrd="14" destOrd="0" presId="urn:microsoft.com/office/officeart/2008/layout/LinedList"/>
    <dgm:cxn modelId="{E033BF26-1CD4-3F40-973F-789F506B8769}" type="presParOf" srcId="{CDF93A95-0E61-354F-8BB5-353CD6982361}" destId="{FDAE3EA0-872F-E44D-A72F-ACE97C58E8EC}" srcOrd="15" destOrd="0" presId="urn:microsoft.com/office/officeart/2008/layout/LinedList"/>
    <dgm:cxn modelId="{F28FAD96-A393-5341-9641-4E2E909C00C7}" type="presParOf" srcId="{FDAE3EA0-872F-E44D-A72F-ACE97C58E8EC}" destId="{DEE30EA6-BCDA-A645-A8A0-8D8AE22E7629}" srcOrd="0" destOrd="0" presId="urn:microsoft.com/office/officeart/2008/layout/LinedList"/>
    <dgm:cxn modelId="{71648DA9-E3FC-0E44-9818-E146B3661F28}" type="presParOf" srcId="{FDAE3EA0-872F-E44D-A72F-ACE97C58E8EC}" destId="{182ADDE9-F6B6-A546-B481-44DAC0DE3073}" srcOrd="1" destOrd="0" presId="urn:microsoft.com/office/officeart/2008/layout/LinedList"/>
    <dgm:cxn modelId="{7E64FE96-1E66-164C-9E28-636D752D4974}" type="presParOf" srcId="{CDF93A95-0E61-354F-8BB5-353CD6982361}" destId="{7B267905-4785-E84A-8A49-ECEFC838143B}" srcOrd="16" destOrd="0" presId="urn:microsoft.com/office/officeart/2008/layout/LinedList"/>
    <dgm:cxn modelId="{4877BA70-397F-6B4B-89BB-CC883D0C09E2}" type="presParOf" srcId="{CDF93A95-0E61-354F-8BB5-353CD6982361}" destId="{817E76D6-9B78-EC4C-9D14-E6979837B8FD}" srcOrd="17" destOrd="0" presId="urn:microsoft.com/office/officeart/2008/layout/LinedList"/>
    <dgm:cxn modelId="{0C4518EF-0FFF-5C46-9BF0-0AD6FAA07395}" type="presParOf" srcId="{817E76D6-9B78-EC4C-9D14-E6979837B8FD}" destId="{FCE274DF-CD11-AB44-8D1E-C632C0485F82}" srcOrd="0" destOrd="0" presId="urn:microsoft.com/office/officeart/2008/layout/LinedList"/>
    <dgm:cxn modelId="{D46B908A-20B9-2541-B731-A935E1E2D55B}" type="presParOf" srcId="{817E76D6-9B78-EC4C-9D14-E6979837B8FD}" destId="{30D33568-A9E9-604D-B5FE-1701136B996F}" srcOrd="1" destOrd="0" presId="urn:microsoft.com/office/officeart/2008/layout/LinedList"/>
    <dgm:cxn modelId="{586579C0-5FBA-3C42-9D56-DF7D47362CA9}" type="presParOf" srcId="{CDF93A95-0E61-354F-8BB5-353CD6982361}" destId="{F1913D41-BDC9-124A-A8B1-B2419F5B5647}" srcOrd="18" destOrd="0" presId="urn:microsoft.com/office/officeart/2008/layout/LinedList"/>
    <dgm:cxn modelId="{4CCC520C-21BC-A443-BDDE-378C3BF3E55A}" type="presParOf" srcId="{CDF93A95-0E61-354F-8BB5-353CD6982361}" destId="{905F1524-D5C5-004E-8322-5CC091261DAC}" srcOrd="19" destOrd="0" presId="urn:microsoft.com/office/officeart/2008/layout/LinedList"/>
    <dgm:cxn modelId="{7D843F3C-0793-C642-9EE1-29D4B50CA853}" type="presParOf" srcId="{905F1524-D5C5-004E-8322-5CC091261DAC}" destId="{E285BB1E-4BCB-7947-A364-51E4F69EAD5A}" srcOrd="0" destOrd="0" presId="urn:microsoft.com/office/officeart/2008/layout/LinedList"/>
    <dgm:cxn modelId="{25DE0C4E-0B48-5B4E-8D83-B6B02BC92B23}" type="presParOf" srcId="{905F1524-D5C5-004E-8322-5CC091261DAC}" destId="{49141969-9A05-7C43-8CA9-AD5F0185437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BC1D77-2A2D-4957-ACCA-96488D6DA1C8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6980F6-310C-4436-AACE-5B86AA378A4B}">
      <dgm:prSet/>
      <dgm:spPr/>
      <dgm:t>
        <a:bodyPr/>
        <a:lstStyle/>
        <a:p>
          <a:r>
            <a:rPr lang="en-US" b="1"/>
            <a:t>Ясни Стандарти за Съгласие</a:t>
          </a:r>
          <a:r>
            <a:rPr lang="en-US"/>
            <a:t> </a:t>
          </a:r>
        </a:p>
      </dgm:t>
    </dgm:pt>
    <dgm:pt modelId="{89FB9365-EB09-4C01-B8C8-4D07441FE6CA}" type="parTrans" cxnId="{E8E07370-8E1C-41F2-B7F3-F104CD0399F4}">
      <dgm:prSet/>
      <dgm:spPr/>
      <dgm:t>
        <a:bodyPr/>
        <a:lstStyle/>
        <a:p>
          <a:endParaRPr lang="en-US"/>
        </a:p>
      </dgm:t>
    </dgm:pt>
    <dgm:pt modelId="{CD8E2EE9-DB5D-45E7-BA88-6DC301663097}" type="sibTrans" cxnId="{E8E07370-8E1C-41F2-B7F3-F104CD0399F4}">
      <dgm:prSet/>
      <dgm:spPr/>
      <dgm:t>
        <a:bodyPr/>
        <a:lstStyle/>
        <a:p>
          <a:endParaRPr lang="en-US"/>
        </a:p>
      </dgm:t>
    </dgm:pt>
    <dgm:pt modelId="{A7122C4E-F30A-4BCE-9E9F-0BDDEBBEE6DC}">
      <dgm:prSet/>
      <dgm:spPr/>
      <dgm:t>
        <a:bodyPr/>
        <a:lstStyle/>
        <a:p>
          <a:r>
            <a:rPr lang="en-US" b="1"/>
            <a:t>Контрол върху Личните Данни</a:t>
          </a:r>
          <a:endParaRPr lang="en-US"/>
        </a:p>
      </dgm:t>
    </dgm:pt>
    <dgm:pt modelId="{AFFCC476-7077-4DF7-916B-5C1B1B0D7466}" type="parTrans" cxnId="{DFCEFED0-19A2-49E3-B18D-DCDB5E32D6C9}">
      <dgm:prSet/>
      <dgm:spPr/>
      <dgm:t>
        <a:bodyPr/>
        <a:lstStyle/>
        <a:p>
          <a:endParaRPr lang="en-US"/>
        </a:p>
      </dgm:t>
    </dgm:pt>
    <dgm:pt modelId="{0C31020F-2075-4F67-A003-0F7B8DD56CAB}" type="sibTrans" cxnId="{DFCEFED0-19A2-49E3-B18D-DCDB5E32D6C9}">
      <dgm:prSet/>
      <dgm:spPr/>
      <dgm:t>
        <a:bodyPr/>
        <a:lstStyle/>
        <a:p>
          <a:endParaRPr lang="en-US"/>
        </a:p>
      </dgm:t>
    </dgm:pt>
    <dgm:pt modelId="{80A0D984-42B7-4A3B-9877-C0713985BD6E}">
      <dgm:prSet/>
      <dgm:spPr/>
      <dgm:t>
        <a:bodyPr/>
        <a:lstStyle/>
        <a:p>
          <a:r>
            <a:rPr lang="en-US" b="1"/>
            <a:t>Настройки за Приватност</a:t>
          </a:r>
          <a:r>
            <a:rPr lang="en-US"/>
            <a:t> </a:t>
          </a:r>
        </a:p>
      </dgm:t>
    </dgm:pt>
    <dgm:pt modelId="{3C76C43B-B49C-4EED-8D62-E1A2CA355FB0}" type="parTrans" cxnId="{A5516B08-6A35-47F6-BBE3-AC47EE388FE3}">
      <dgm:prSet/>
      <dgm:spPr/>
      <dgm:t>
        <a:bodyPr/>
        <a:lstStyle/>
        <a:p>
          <a:endParaRPr lang="en-US"/>
        </a:p>
      </dgm:t>
    </dgm:pt>
    <dgm:pt modelId="{4044E418-B594-4F12-A068-BC08DDA0927F}" type="sibTrans" cxnId="{A5516B08-6A35-47F6-BBE3-AC47EE388FE3}">
      <dgm:prSet/>
      <dgm:spPr/>
      <dgm:t>
        <a:bodyPr/>
        <a:lstStyle/>
        <a:p>
          <a:endParaRPr lang="en-US"/>
        </a:p>
      </dgm:t>
    </dgm:pt>
    <dgm:pt modelId="{5B5E53AC-71C0-4805-9C5B-CD168D552172}">
      <dgm:prSet/>
      <dgm:spPr/>
      <dgm:t>
        <a:bodyPr/>
        <a:lstStyle/>
        <a:p>
          <a:r>
            <a:rPr lang="en-US" b="1"/>
            <a:t>Опции за Анонимност</a:t>
          </a:r>
          <a:r>
            <a:rPr lang="en-US"/>
            <a:t> </a:t>
          </a:r>
        </a:p>
      </dgm:t>
    </dgm:pt>
    <dgm:pt modelId="{22F23675-C49E-44E9-A789-3F3B8594355D}" type="parTrans" cxnId="{F67FB203-1264-4A53-A2C3-A791F7225B99}">
      <dgm:prSet/>
      <dgm:spPr/>
      <dgm:t>
        <a:bodyPr/>
        <a:lstStyle/>
        <a:p>
          <a:endParaRPr lang="en-US"/>
        </a:p>
      </dgm:t>
    </dgm:pt>
    <dgm:pt modelId="{E6CFAA03-70EF-44C3-8DA4-45B59B755790}" type="sibTrans" cxnId="{F67FB203-1264-4A53-A2C3-A791F7225B99}">
      <dgm:prSet/>
      <dgm:spPr/>
      <dgm:t>
        <a:bodyPr/>
        <a:lstStyle/>
        <a:p>
          <a:endParaRPr lang="en-US"/>
        </a:p>
      </dgm:t>
    </dgm:pt>
    <dgm:pt modelId="{D1CBCD21-F7B0-491E-BC9B-CB1CC4AC49C3}">
      <dgm:prSet/>
      <dgm:spPr/>
      <dgm:t>
        <a:bodyPr/>
        <a:lstStyle/>
        <a:p>
          <a:r>
            <a:rPr lang="en-US" b="1"/>
            <a:t>Четливи Условия и Правила</a:t>
          </a:r>
          <a:endParaRPr lang="en-US"/>
        </a:p>
      </dgm:t>
    </dgm:pt>
    <dgm:pt modelId="{E50149EA-D64F-4D80-AA18-4718CFE3D859}" type="parTrans" cxnId="{1E9B8E77-AEAB-43B6-BA87-D0071B33A0B8}">
      <dgm:prSet/>
      <dgm:spPr/>
      <dgm:t>
        <a:bodyPr/>
        <a:lstStyle/>
        <a:p>
          <a:endParaRPr lang="en-US"/>
        </a:p>
      </dgm:t>
    </dgm:pt>
    <dgm:pt modelId="{B43EDC7F-5CCF-440A-9C1A-F3C6A791A615}" type="sibTrans" cxnId="{1E9B8E77-AEAB-43B6-BA87-D0071B33A0B8}">
      <dgm:prSet/>
      <dgm:spPr/>
      <dgm:t>
        <a:bodyPr/>
        <a:lstStyle/>
        <a:p>
          <a:endParaRPr lang="en-US"/>
        </a:p>
      </dgm:t>
    </dgm:pt>
    <dgm:pt modelId="{08E28258-FBC5-416D-9AB3-DC6DD3893433}">
      <dgm:prSet/>
      <dgm:spPr/>
      <dgm:t>
        <a:bodyPr/>
        <a:lstStyle/>
        <a:p>
          <a:r>
            <a:rPr lang="en-US" b="1"/>
            <a:t>Възможности за Отказ и Изтриване</a:t>
          </a:r>
          <a:endParaRPr lang="en-US"/>
        </a:p>
      </dgm:t>
    </dgm:pt>
    <dgm:pt modelId="{02A8E89A-75F8-4137-8D1B-EEC8DB46E6D8}" type="parTrans" cxnId="{5D87A8D3-382D-4C61-AEAA-076A2E6AD9E2}">
      <dgm:prSet/>
      <dgm:spPr/>
      <dgm:t>
        <a:bodyPr/>
        <a:lstStyle/>
        <a:p>
          <a:endParaRPr lang="en-US"/>
        </a:p>
      </dgm:t>
    </dgm:pt>
    <dgm:pt modelId="{C32E2790-8316-4A1D-94B6-17B908BEBBAC}" type="sibTrans" cxnId="{5D87A8D3-382D-4C61-AEAA-076A2E6AD9E2}">
      <dgm:prSet/>
      <dgm:spPr/>
      <dgm:t>
        <a:bodyPr/>
        <a:lstStyle/>
        <a:p>
          <a:endParaRPr lang="en-US"/>
        </a:p>
      </dgm:t>
    </dgm:pt>
    <dgm:pt modelId="{1751F301-7176-4AB4-ADD9-71B1038530CD}">
      <dgm:prSet/>
      <dgm:spPr/>
      <dgm:t>
        <a:bodyPr/>
        <a:lstStyle/>
        <a:p>
          <a:r>
            <a:rPr lang="en-US" b="1"/>
            <a:t>Обяснения за Отговорите</a:t>
          </a:r>
          <a:endParaRPr lang="en-US"/>
        </a:p>
      </dgm:t>
    </dgm:pt>
    <dgm:pt modelId="{6CD68BF5-888F-4CC2-9DEF-FE9DF79B2002}" type="parTrans" cxnId="{E001CFFB-9491-49DA-8F1D-DBE6EB1E6A87}">
      <dgm:prSet/>
      <dgm:spPr/>
      <dgm:t>
        <a:bodyPr/>
        <a:lstStyle/>
        <a:p>
          <a:endParaRPr lang="en-US"/>
        </a:p>
      </dgm:t>
    </dgm:pt>
    <dgm:pt modelId="{219857A8-B957-4D0D-AE07-24D8C515112A}" type="sibTrans" cxnId="{E001CFFB-9491-49DA-8F1D-DBE6EB1E6A87}">
      <dgm:prSet/>
      <dgm:spPr/>
      <dgm:t>
        <a:bodyPr/>
        <a:lstStyle/>
        <a:p>
          <a:endParaRPr lang="en-US"/>
        </a:p>
      </dgm:t>
    </dgm:pt>
    <dgm:pt modelId="{6295FE0A-8785-4B44-8D1A-C63BE70C1115}">
      <dgm:prSet/>
      <dgm:spPr/>
      <dgm:t>
        <a:bodyPr/>
        <a:lstStyle/>
        <a:p>
          <a:r>
            <a:rPr lang="en-US" b="1"/>
            <a:t>Възможности за Корекция</a:t>
          </a:r>
          <a:endParaRPr lang="en-US"/>
        </a:p>
      </dgm:t>
    </dgm:pt>
    <dgm:pt modelId="{C3F0199B-BA7C-4C21-AB74-83B9A08CE921}" type="parTrans" cxnId="{935BBD70-5753-4865-BCA4-CE2ADFBC7B1A}">
      <dgm:prSet/>
      <dgm:spPr/>
      <dgm:t>
        <a:bodyPr/>
        <a:lstStyle/>
        <a:p>
          <a:endParaRPr lang="en-US"/>
        </a:p>
      </dgm:t>
    </dgm:pt>
    <dgm:pt modelId="{82CCD71E-C2BA-41BD-AEE6-F08BB8D3CC0B}" type="sibTrans" cxnId="{935BBD70-5753-4865-BCA4-CE2ADFBC7B1A}">
      <dgm:prSet/>
      <dgm:spPr/>
      <dgm:t>
        <a:bodyPr/>
        <a:lstStyle/>
        <a:p>
          <a:endParaRPr lang="en-US"/>
        </a:p>
      </dgm:t>
    </dgm:pt>
    <dgm:pt modelId="{DC3BE480-2666-45F6-9814-E387802030DC}">
      <dgm:prSet/>
      <dgm:spPr/>
      <dgm:t>
        <a:bodyPr/>
        <a:lstStyle/>
        <a:p>
          <a:r>
            <a:rPr lang="en-US" b="1"/>
            <a:t>Информираност за Промени в Условията</a:t>
          </a:r>
          <a:endParaRPr lang="en-US"/>
        </a:p>
      </dgm:t>
    </dgm:pt>
    <dgm:pt modelId="{22A9F3A5-9BA2-45BB-9D70-451AFF3EF52B}" type="parTrans" cxnId="{FFE17DBD-B0F9-4A85-9905-D4D103217DF3}">
      <dgm:prSet/>
      <dgm:spPr/>
      <dgm:t>
        <a:bodyPr/>
        <a:lstStyle/>
        <a:p>
          <a:endParaRPr lang="en-US"/>
        </a:p>
      </dgm:t>
    </dgm:pt>
    <dgm:pt modelId="{7D0FD50A-CDB7-4704-B47E-CAA7CC16C5D6}" type="sibTrans" cxnId="{FFE17DBD-B0F9-4A85-9905-D4D103217DF3}">
      <dgm:prSet/>
      <dgm:spPr/>
      <dgm:t>
        <a:bodyPr/>
        <a:lstStyle/>
        <a:p>
          <a:endParaRPr lang="en-US"/>
        </a:p>
      </dgm:t>
    </dgm:pt>
    <dgm:pt modelId="{F9891ED4-8ED8-462A-989C-8913D8BFAE46}">
      <dgm:prSet/>
      <dgm:spPr/>
      <dgm:t>
        <a:bodyPr/>
        <a:lstStyle/>
        <a:p>
          <a:r>
            <a:rPr lang="en-US" b="1"/>
            <a:t>Поискване на Съгласие за Чувствителни Данни</a:t>
          </a:r>
          <a:endParaRPr lang="en-US"/>
        </a:p>
      </dgm:t>
    </dgm:pt>
    <dgm:pt modelId="{98D9936B-FFA9-4AE3-8977-8853A326B1F5}" type="parTrans" cxnId="{D27F3216-16DC-4F1C-B7E9-D313FDF13F62}">
      <dgm:prSet/>
      <dgm:spPr/>
      <dgm:t>
        <a:bodyPr/>
        <a:lstStyle/>
        <a:p>
          <a:endParaRPr lang="en-US"/>
        </a:p>
      </dgm:t>
    </dgm:pt>
    <dgm:pt modelId="{2D54EFFA-6008-4175-A85C-2BB74B23DEB6}" type="sibTrans" cxnId="{D27F3216-16DC-4F1C-B7E9-D313FDF13F62}">
      <dgm:prSet/>
      <dgm:spPr/>
      <dgm:t>
        <a:bodyPr/>
        <a:lstStyle/>
        <a:p>
          <a:endParaRPr lang="en-US"/>
        </a:p>
      </dgm:t>
    </dgm:pt>
    <dgm:pt modelId="{C6C746F9-CD38-214B-B431-3881E3CB5862}" type="pres">
      <dgm:prSet presAssocID="{2EBC1D77-2A2D-4957-ACCA-96488D6DA1C8}" presName="vert0" presStyleCnt="0">
        <dgm:presLayoutVars>
          <dgm:dir/>
          <dgm:animOne val="branch"/>
          <dgm:animLvl val="lvl"/>
        </dgm:presLayoutVars>
      </dgm:prSet>
      <dgm:spPr/>
    </dgm:pt>
    <dgm:pt modelId="{068501B7-34AB-134B-AF83-E364216663D7}" type="pres">
      <dgm:prSet presAssocID="{216980F6-310C-4436-AACE-5B86AA378A4B}" presName="thickLine" presStyleLbl="alignNode1" presStyleIdx="0" presStyleCnt="10"/>
      <dgm:spPr/>
    </dgm:pt>
    <dgm:pt modelId="{A02C60C7-7FFA-134B-B792-E0A3058DBA63}" type="pres">
      <dgm:prSet presAssocID="{216980F6-310C-4436-AACE-5B86AA378A4B}" presName="horz1" presStyleCnt="0"/>
      <dgm:spPr/>
    </dgm:pt>
    <dgm:pt modelId="{7ED5A5FC-2CFF-2F42-9391-3B7F767CC545}" type="pres">
      <dgm:prSet presAssocID="{216980F6-310C-4436-AACE-5B86AA378A4B}" presName="tx1" presStyleLbl="revTx" presStyleIdx="0" presStyleCnt="10"/>
      <dgm:spPr/>
    </dgm:pt>
    <dgm:pt modelId="{3849B276-10A8-8D45-9873-88BC8EF8FA45}" type="pres">
      <dgm:prSet presAssocID="{216980F6-310C-4436-AACE-5B86AA378A4B}" presName="vert1" presStyleCnt="0"/>
      <dgm:spPr/>
    </dgm:pt>
    <dgm:pt modelId="{06B8077C-B76F-7F43-AE4A-CB12AB053B72}" type="pres">
      <dgm:prSet presAssocID="{A7122C4E-F30A-4BCE-9E9F-0BDDEBBEE6DC}" presName="thickLine" presStyleLbl="alignNode1" presStyleIdx="1" presStyleCnt="10"/>
      <dgm:spPr/>
    </dgm:pt>
    <dgm:pt modelId="{B934B38F-7299-9844-A5A8-FEF3F12C3007}" type="pres">
      <dgm:prSet presAssocID="{A7122C4E-F30A-4BCE-9E9F-0BDDEBBEE6DC}" presName="horz1" presStyleCnt="0"/>
      <dgm:spPr/>
    </dgm:pt>
    <dgm:pt modelId="{86E3CF94-E9D6-E144-B509-E86B8248EBBE}" type="pres">
      <dgm:prSet presAssocID="{A7122C4E-F30A-4BCE-9E9F-0BDDEBBEE6DC}" presName="tx1" presStyleLbl="revTx" presStyleIdx="1" presStyleCnt="10"/>
      <dgm:spPr/>
    </dgm:pt>
    <dgm:pt modelId="{D84104E7-0D33-9744-AF37-C391F6272200}" type="pres">
      <dgm:prSet presAssocID="{A7122C4E-F30A-4BCE-9E9F-0BDDEBBEE6DC}" presName="vert1" presStyleCnt="0"/>
      <dgm:spPr/>
    </dgm:pt>
    <dgm:pt modelId="{D7D898BD-68C6-0C44-BF03-7544735B5C07}" type="pres">
      <dgm:prSet presAssocID="{80A0D984-42B7-4A3B-9877-C0713985BD6E}" presName="thickLine" presStyleLbl="alignNode1" presStyleIdx="2" presStyleCnt="10"/>
      <dgm:spPr/>
    </dgm:pt>
    <dgm:pt modelId="{D0AA7367-3BF7-E548-9F96-DB562E494789}" type="pres">
      <dgm:prSet presAssocID="{80A0D984-42B7-4A3B-9877-C0713985BD6E}" presName="horz1" presStyleCnt="0"/>
      <dgm:spPr/>
    </dgm:pt>
    <dgm:pt modelId="{6FF76CCA-1169-8140-AEE6-B0CA88BEF92A}" type="pres">
      <dgm:prSet presAssocID="{80A0D984-42B7-4A3B-9877-C0713985BD6E}" presName="tx1" presStyleLbl="revTx" presStyleIdx="2" presStyleCnt="10"/>
      <dgm:spPr/>
    </dgm:pt>
    <dgm:pt modelId="{FE882B32-E1E4-F24C-BA09-7A2C551FCC31}" type="pres">
      <dgm:prSet presAssocID="{80A0D984-42B7-4A3B-9877-C0713985BD6E}" presName="vert1" presStyleCnt="0"/>
      <dgm:spPr/>
    </dgm:pt>
    <dgm:pt modelId="{784BE5B4-FDAA-F84F-827A-6361FF386810}" type="pres">
      <dgm:prSet presAssocID="{5B5E53AC-71C0-4805-9C5B-CD168D552172}" presName="thickLine" presStyleLbl="alignNode1" presStyleIdx="3" presStyleCnt="10"/>
      <dgm:spPr/>
    </dgm:pt>
    <dgm:pt modelId="{5B27F88B-E05C-A94F-8286-D3855710AD9E}" type="pres">
      <dgm:prSet presAssocID="{5B5E53AC-71C0-4805-9C5B-CD168D552172}" presName="horz1" presStyleCnt="0"/>
      <dgm:spPr/>
    </dgm:pt>
    <dgm:pt modelId="{A6513BEF-EB83-4142-8245-03425198CDE6}" type="pres">
      <dgm:prSet presAssocID="{5B5E53AC-71C0-4805-9C5B-CD168D552172}" presName="tx1" presStyleLbl="revTx" presStyleIdx="3" presStyleCnt="10"/>
      <dgm:spPr/>
    </dgm:pt>
    <dgm:pt modelId="{22926106-80E4-6E45-9540-5225761A89EE}" type="pres">
      <dgm:prSet presAssocID="{5B5E53AC-71C0-4805-9C5B-CD168D552172}" presName="vert1" presStyleCnt="0"/>
      <dgm:spPr/>
    </dgm:pt>
    <dgm:pt modelId="{F7A40779-4E72-DF48-83A6-E1B7DA789F81}" type="pres">
      <dgm:prSet presAssocID="{D1CBCD21-F7B0-491E-BC9B-CB1CC4AC49C3}" presName="thickLine" presStyleLbl="alignNode1" presStyleIdx="4" presStyleCnt="10"/>
      <dgm:spPr/>
    </dgm:pt>
    <dgm:pt modelId="{247FBF97-6206-E74C-A970-2BDA411DB1F1}" type="pres">
      <dgm:prSet presAssocID="{D1CBCD21-F7B0-491E-BC9B-CB1CC4AC49C3}" presName="horz1" presStyleCnt="0"/>
      <dgm:spPr/>
    </dgm:pt>
    <dgm:pt modelId="{814E20C7-0729-D54F-8EBF-3B3E4EAC92B4}" type="pres">
      <dgm:prSet presAssocID="{D1CBCD21-F7B0-491E-BC9B-CB1CC4AC49C3}" presName="tx1" presStyleLbl="revTx" presStyleIdx="4" presStyleCnt="10"/>
      <dgm:spPr/>
    </dgm:pt>
    <dgm:pt modelId="{C8347A6F-98A0-044A-9E2B-3DBA1D10F14D}" type="pres">
      <dgm:prSet presAssocID="{D1CBCD21-F7B0-491E-BC9B-CB1CC4AC49C3}" presName="vert1" presStyleCnt="0"/>
      <dgm:spPr/>
    </dgm:pt>
    <dgm:pt modelId="{18057AC0-6A73-A44A-A822-3D0EA40FBC21}" type="pres">
      <dgm:prSet presAssocID="{08E28258-FBC5-416D-9AB3-DC6DD3893433}" presName="thickLine" presStyleLbl="alignNode1" presStyleIdx="5" presStyleCnt="10"/>
      <dgm:spPr/>
    </dgm:pt>
    <dgm:pt modelId="{514A0853-38A6-1445-993E-F68341959F25}" type="pres">
      <dgm:prSet presAssocID="{08E28258-FBC5-416D-9AB3-DC6DD3893433}" presName="horz1" presStyleCnt="0"/>
      <dgm:spPr/>
    </dgm:pt>
    <dgm:pt modelId="{7AFDB163-783E-E44E-9B07-E4A293433494}" type="pres">
      <dgm:prSet presAssocID="{08E28258-FBC5-416D-9AB3-DC6DD3893433}" presName="tx1" presStyleLbl="revTx" presStyleIdx="5" presStyleCnt="10"/>
      <dgm:spPr/>
    </dgm:pt>
    <dgm:pt modelId="{64E4CC71-FED2-B54C-991C-4BE8D123E918}" type="pres">
      <dgm:prSet presAssocID="{08E28258-FBC5-416D-9AB3-DC6DD3893433}" presName="vert1" presStyleCnt="0"/>
      <dgm:spPr/>
    </dgm:pt>
    <dgm:pt modelId="{B7BF6809-1410-1841-879B-A49EA3BFA57D}" type="pres">
      <dgm:prSet presAssocID="{1751F301-7176-4AB4-ADD9-71B1038530CD}" presName="thickLine" presStyleLbl="alignNode1" presStyleIdx="6" presStyleCnt="10"/>
      <dgm:spPr/>
    </dgm:pt>
    <dgm:pt modelId="{3874F507-EFBE-D748-90CF-03E0F7F11970}" type="pres">
      <dgm:prSet presAssocID="{1751F301-7176-4AB4-ADD9-71B1038530CD}" presName="horz1" presStyleCnt="0"/>
      <dgm:spPr/>
    </dgm:pt>
    <dgm:pt modelId="{CF27C6D0-01B0-1A49-A6E7-390E8890F9F0}" type="pres">
      <dgm:prSet presAssocID="{1751F301-7176-4AB4-ADD9-71B1038530CD}" presName="tx1" presStyleLbl="revTx" presStyleIdx="6" presStyleCnt="10"/>
      <dgm:spPr/>
    </dgm:pt>
    <dgm:pt modelId="{61915ECB-2F95-6B4D-956C-56624A6C9FB3}" type="pres">
      <dgm:prSet presAssocID="{1751F301-7176-4AB4-ADD9-71B1038530CD}" presName="vert1" presStyleCnt="0"/>
      <dgm:spPr/>
    </dgm:pt>
    <dgm:pt modelId="{E83C091D-311E-3046-B3CB-197E6728116D}" type="pres">
      <dgm:prSet presAssocID="{6295FE0A-8785-4B44-8D1A-C63BE70C1115}" presName="thickLine" presStyleLbl="alignNode1" presStyleIdx="7" presStyleCnt="10"/>
      <dgm:spPr/>
    </dgm:pt>
    <dgm:pt modelId="{B69B084F-D45B-5649-9ECC-157A828E3F61}" type="pres">
      <dgm:prSet presAssocID="{6295FE0A-8785-4B44-8D1A-C63BE70C1115}" presName="horz1" presStyleCnt="0"/>
      <dgm:spPr/>
    </dgm:pt>
    <dgm:pt modelId="{87E6992A-9B0E-1842-9E88-A1435B3C678B}" type="pres">
      <dgm:prSet presAssocID="{6295FE0A-8785-4B44-8D1A-C63BE70C1115}" presName="tx1" presStyleLbl="revTx" presStyleIdx="7" presStyleCnt="10"/>
      <dgm:spPr/>
    </dgm:pt>
    <dgm:pt modelId="{1F5E0360-A628-9344-AA3B-135DC18933EA}" type="pres">
      <dgm:prSet presAssocID="{6295FE0A-8785-4B44-8D1A-C63BE70C1115}" presName="vert1" presStyleCnt="0"/>
      <dgm:spPr/>
    </dgm:pt>
    <dgm:pt modelId="{27CDEAA7-2A93-B64C-98E7-1934786B65D4}" type="pres">
      <dgm:prSet presAssocID="{DC3BE480-2666-45F6-9814-E387802030DC}" presName="thickLine" presStyleLbl="alignNode1" presStyleIdx="8" presStyleCnt="10"/>
      <dgm:spPr/>
    </dgm:pt>
    <dgm:pt modelId="{F486F2DB-1E60-CA41-8699-033B2E36A159}" type="pres">
      <dgm:prSet presAssocID="{DC3BE480-2666-45F6-9814-E387802030DC}" presName="horz1" presStyleCnt="0"/>
      <dgm:spPr/>
    </dgm:pt>
    <dgm:pt modelId="{8B0B7CC0-19DC-1D4C-B19A-5EAC2D203BCE}" type="pres">
      <dgm:prSet presAssocID="{DC3BE480-2666-45F6-9814-E387802030DC}" presName="tx1" presStyleLbl="revTx" presStyleIdx="8" presStyleCnt="10"/>
      <dgm:spPr/>
    </dgm:pt>
    <dgm:pt modelId="{9F0104AE-1F21-6149-910F-46F54AF27917}" type="pres">
      <dgm:prSet presAssocID="{DC3BE480-2666-45F6-9814-E387802030DC}" presName="vert1" presStyleCnt="0"/>
      <dgm:spPr/>
    </dgm:pt>
    <dgm:pt modelId="{8E13379C-0D39-4A4F-935E-CF304DFABD04}" type="pres">
      <dgm:prSet presAssocID="{F9891ED4-8ED8-462A-989C-8913D8BFAE46}" presName="thickLine" presStyleLbl="alignNode1" presStyleIdx="9" presStyleCnt="10"/>
      <dgm:spPr/>
    </dgm:pt>
    <dgm:pt modelId="{1AF06384-91F6-0D4E-BA3D-5D5884D11648}" type="pres">
      <dgm:prSet presAssocID="{F9891ED4-8ED8-462A-989C-8913D8BFAE46}" presName="horz1" presStyleCnt="0"/>
      <dgm:spPr/>
    </dgm:pt>
    <dgm:pt modelId="{6B3F58A8-678F-5F4A-A54C-2451D501D64D}" type="pres">
      <dgm:prSet presAssocID="{F9891ED4-8ED8-462A-989C-8913D8BFAE46}" presName="tx1" presStyleLbl="revTx" presStyleIdx="9" presStyleCnt="10"/>
      <dgm:spPr/>
    </dgm:pt>
    <dgm:pt modelId="{AB1A5974-CBD2-FB40-AC21-6A055CA4BD5A}" type="pres">
      <dgm:prSet presAssocID="{F9891ED4-8ED8-462A-989C-8913D8BFAE46}" presName="vert1" presStyleCnt="0"/>
      <dgm:spPr/>
    </dgm:pt>
  </dgm:ptLst>
  <dgm:cxnLst>
    <dgm:cxn modelId="{F67FB203-1264-4A53-A2C3-A791F7225B99}" srcId="{2EBC1D77-2A2D-4957-ACCA-96488D6DA1C8}" destId="{5B5E53AC-71C0-4805-9C5B-CD168D552172}" srcOrd="3" destOrd="0" parTransId="{22F23675-C49E-44E9-A789-3F3B8594355D}" sibTransId="{E6CFAA03-70EF-44C3-8DA4-45B59B755790}"/>
    <dgm:cxn modelId="{A5516B08-6A35-47F6-BBE3-AC47EE388FE3}" srcId="{2EBC1D77-2A2D-4957-ACCA-96488D6DA1C8}" destId="{80A0D984-42B7-4A3B-9877-C0713985BD6E}" srcOrd="2" destOrd="0" parTransId="{3C76C43B-B49C-4EED-8D62-E1A2CA355FB0}" sibTransId="{4044E418-B594-4F12-A068-BC08DDA0927F}"/>
    <dgm:cxn modelId="{8EFBB20A-E54B-2B4C-8A56-A987E99E2091}" type="presOf" srcId="{DC3BE480-2666-45F6-9814-E387802030DC}" destId="{8B0B7CC0-19DC-1D4C-B19A-5EAC2D203BCE}" srcOrd="0" destOrd="0" presId="urn:microsoft.com/office/officeart/2008/layout/LinedList"/>
    <dgm:cxn modelId="{43053A10-BC08-B741-B7A6-1A7603075B02}" type="presOf" srcId="{A7122C4E-F30A-4BCE-9E9F-0BDDEBBEE6DC}" destId="{86E3CF94-E9D6-E144-B509-E86B8248EBBE}" srcOrd="0" destOrd="0" presId="urn:microsoft.com/office/officeart/2008/layout/LinedList"/>
    <dgm:cxn modelId="{D27F3216-16DC-4F1C-B7E9-D313FDF13F62}" srcId="{2EBC1D77-2A2D-4957-ACCA-96488D6DA1C8}" destId="{F9891ED4-8ED8-462A-989C-8913D8BFAE46}" srcOrd="9" destOrd="0" parTransId="{98D9936B-FFA9-4AE3-8977-8853A326B1F5}" sibTransId="{2D54EFFA-6008-4175-A85C-2BB74B23DEB6}"/>
    <dgm:cxn modelId="{9646001A-EB9C-5248-AB44-126D741072A3}" type="presOf" srcId="{08E28258-FBC5-416D-9AB3-DC6DD3893433}" destId="{7AFDB163-783E-E44E-9B07-E4A293433494}" srcOrd="0" destOrd="0" presId="urn:microsoft.com/office/officeart/2008/layout/LinedList"/>
    <dgm:cxn modelId="{DC9B4323-A4B0-6A4D-ABF3-3DE93F87D2FB}" type="presOf" srcId="{1751F301-7176-4AB4-ADD9-71B1038530CD}" destId="{CF27C6D0-01B0-1A49-A6E7-390E8890F9F0}" srcOrd="0" destOrd="0" presId="urn:microsoft.com/office/officeart/2008/layout/LinedList"/>
    <dgm:cxn modelId="{E4F2F323-499F-1945-8694-7AAF9121BFEF}" type="presOf" srcId="{6295FE0A-8785-4B44-8D1A-C63BE70C1115}" destId="{87E6992A-9B0E-1842-9E88-A1435B3C678B}" srcOrd="0" destOrd="0" presId="urn:microsoft.com/office/officeart/2008/layout/LinedList"/>
    <dgm:cxn modelId="{E38E9A3D-78E4-C041-BDE4-B2D815628022}" type="presOf" srcId="{80A0D984-42B7-4A3B-9877-C0713985BD6E}" destId="{6FF76CCA-1169-8140-AEE6-B0CA88BEF92A}" srcOrd="0" destOrd="0" presId="urn:microsoft.com/office/officeart/2008/layout/LinedList"/>
    <dgm:cxn modelId="{AFF5B154-C580-9D48-B6F5-3BB98D7A5082}" type="presOf" srcId="{2EBC1D77-2A2D-4957-ACCA-96488D6DA1C8}" destId="{C6C746F9-CD38-214B-B431-3881E3CB5862}" srcOrd="0" destOrd="0" presId="urn:microsoft.com/office/officeart/2008/layout/LinedList"/>
    <dgm:cxn modelId="{7211E054-306E-C04F-92BD-1D5DE3CEF34C}" type="presOf" srcId="{216980F6-310C-4436-AACE-5B86AA378A4B}" destId="{7ED5A5FC-2CFF-2F42-9391-3B7F767CC545}" srcOrd="0" destOrd="0" presId="urn:microsoft.com/office/officeart/2008/layout/LinedList"/>
    <dgm:cxn modelId="{E8E07370-8E1C-41F2-B7F3-F104CD0399F4}" srcId="{2EBC1D77-2A2D-4957-ACCA-96488D6DA1C8}" destId="{216980F6-310C-4436-AACE-5B86AA378A4B}" srcOrd="0" destOrd="0" parTransId="{89FB9365-EB09-4C01-B8C8-4D07441FE6CA}" sibTransId="{CD8E2EE9-DB5D-45E7-BA88-6DC301663097}"/>
    <dgm:cxn modelId="{935BBD70-5753-4865-BCA4-CE2ADFBC7B1A}" srcId="{2EBC1D77-2A2D-4957-ACCA-96488D6DA1C8}" destId="{6295FE0A-8785-4B44-8D1A-C63BE70C1115}" srcOrd="7" destOrd="0" parTransId="{C3F0199B-BA7C-4C21-AB74-83B9A08CE921}" sibTransId="{82CCD71E-C2BA-41BD-AEE6-F08BB8D3CC0B}"/>
    <dgm:cxn modelId="{1E9B8E77-AEAB-43B6-BA87-D0071B33A0B8}" srcId="{2EBC1D77-2A2D-4957-ACCA-96488D6DA1C8}" destId="{D1CBCD21-F7B0-491E-BC9B-CB1CC4AC49C3}" srcOrd="4" destOrd="0" parTransId="{E50149EA-D64F-4D80-AA18-4718CFE3D859}" sibTransId="{B43EDC7F-5CCF-440A-9C1A-F3C6A791A615}"/>
    <dgm:cxn modelId="{DE749486-2043-EE4E-BDB5-F9A1987AB668}" type="presOf" srcId="{5B5E53AC-71C0-4805-9C5B-CD168D552172}" destId="{A6513BEF-EB83-4142-8245-03425198CDE6}" srcOrd="0" destOrd="0" presId="urn:microsoft.com/office/officeart/2008/layout/LinedList"/>
    <dgm:cxn modelId="{B041F98A-6C40-9240-BA27-7FB93F126295}" type="presOf" srcId="{F9891ED4-8ED8-462A-989C-8913D8BFAE46}" destId="{6B3F58A8-678F-5F4A-A54C-2451D501D64D}" srcOrd="0" destOrd="0" presId="urn:microsoft.com/office/officeart/2008/layout/LinedList"/>
    <dgm:cxn modelId="{E9D83C9B-C1F9-2A43-A47C-35B28F1D5D0C}" type="presOf" srcId="{D1CBCD21-F7B0-491E-BC9B-CB1CC4AC49C3}" destId="{814E20C7-0729-D54F-8EBF-3B3E4EAC92B4}" srcOrd="0" destOrd="0" presId="urn:microsoft.com/office/officeart/2008/layout/LinedList"/>
    <dgm:cxn modelId="{FFE17DBD-B0F9-4A85-9905-D4D103217DF3}" srcId="{2EBC1D77-2A2D-4957-ACCA-96488D6DA1C8}" destId="{DC3BE480-2666-45F6-9814-E387802030DC}" srcOrd="8" destOrd="0" parTransId="{22A9F3A5-9BA2-45BB-9D70-451AFF3EF52B}" sibTransId="{7D0FD50A-CDB7-4704-B47E-CAA7CC16C5D6}"/>
    <dgm:cxn modelId="{DFCEFED0-19A2-49E3-B18D-DCDB5E32D6C9}" srcId="{2EBC1D77-2A2D-4957-ACCA-96488D6DA1C8}" destId="{A7122C4E-F30A-4BCE-9E9F-0BDDEBBEE6DC}" srcOrd="1" destOrd="0" parTransId="{AFFCC476-7077-4DF7-916B-5C1B1B0D7466}" sibTransId="{0C31020F-2075-4F67-A003-0F7B8DD56CAB}"/>
    <dgm:cxn modelId="{5D87A8D3-382D-4C61-AEAA-076A2E6AD9E2}" srcId="{2EBC1D77-2A2D-4957-ACCA-96488D6DA1C8}" destId="{08E28258-FBC5-416D-9AB3-DC6DD3893433}" srcOrd="5" destOrd="0" parTransId="{02A8E89A-75F8-4137-8D1B-EEC8DB46E6D8}" sibTransId="{C32E2790-8316-4A1D-94B6-17B908BEBBAC}"/>
    <dgm:cxn modelId="{E001CFFB-9491-49DA-8F1D-DBE6EB1E6A87}" srcId="{2EBC1D77-2A2D-4957-ACCA-96488D6DA1C8}" destId="{1751F301-7176-4AB4-ADD9-71B1038530CD}" srcOrd="6" destOrd="0" parTransId="{6CD68BF5-888F-4CC2-9DEF-FE9DF79B2002}" sibTransId="{219857A8-B957-4D0D-AE07-24D8C515112A}"/>
    <dgm:cxn modelId="{BF10355B-30F2-D04A-94D3-7359C896EF0A}" type="presParOf" srcId="{C6C746F9-CD38-214B-B431-3881E3CB5862}" destId="{068501B7-34AB-134B-AF83-E364216663D7}" srcOrd="0" destOrd="0" presId="urn:microsoft.com/office/officeart/2008/layout/LinedList"/>
    <dgm:cxn modelId="{322BA369-09E0-4048-854E-8C3565A5746B}" type="presParOf" srcId="{C6C746F9-CD38-214B-B431-3881E3CB5862}" destId="{A02C60C7-7FFA-134B-B792-E0A3058DBA63}" srcOrd="1" destOrd="0" presId="urn:microsoft.com/office/officeart/2008/layout/LinedList"/>
    <dgm:cxn modelId="{39BFFD27-BB4A-444D-BC51-17419CD7046A}" type="presParOf" srcId="{A02C60C7-7FFA-134B-B792-E0A3058DBA63}" destId="{7ED5A5FC-2CFF-2F42-9391-3B7F767CC545}" srcOrd="0" destOrd="0" presId="urn:microsoft.com/office/officeart/2008/layout/LinedList"/>
    <dgm:cxn modelId="{F57373C6-E83A-5744-BC12-447F3FC885EE}" type="presParOf" srcId="{A02C60C7-7FFA-134B-B792-E0A3058DBA63}" destId="{3849B276-10A8-8D45-9873-88BC8EF8FA45}" srcOrd="1" destOrd="0" presId="urn:microsoft.com/office/officeart/2008/layout/LinedList"/>
    <dgm:cxn modelId="{1B0BE057-6474-0645-AA56-8AE0C8240F06}" type="presParOf" srcId="{C6C746F9-CD38-214B-B431-3881E3CB5862}" destId="{06B8077C-B76F-7F43-AE4A-CB12AB053B72}" srcOrd="2" destOrd="0" presId="urn:microsoft.com/office/officeart/2008/layout/LinedList"/>
    <dgm:cxn modelId="{B1DC518A-E520-FF44-944F-2C8D55463369}" type="presParOf" srcId="{C6C746F9-CD38-214B-B431-3881E3CB5862}" destId="{B934B38F-7299-9844-A5A8-FEF3F12C3007}" srcOrd="3" destOrd="0" presId="urn:microsoft.com/office/officeart/2008/layout/LinedList"/>
    <dgm:cxn modelId="{61CC7464-30C2-F44C-B140-B4D32A93E6E1}" type="presParOf" srcId="{B934B38F-7299-9844-A5A8-FEF3F12C3007}" destId="{86E3CF94-E9D6-E144-B509-E86B8248EBBE}" srcOrd="0" destOrd="0" presId="urn:microsoft.com/office/officeart/2008/layout/LinedList"/>
    <dgm:cxn modelId="{90FAC7AC-BE32-6540-8A48-5F5F2E48C93C}" type="presParOf" srcId="{B934B38F-7299-9844-A5A8-FEF3F12C3007}" destId="{D84104E7-0D33-9744-AF37-C391F6272200}" srcOrd="1" destOrd="0" presId="urn:microsoft.com/office/officeart/2008/layout/LinedList"/>
    <dgm:cxn modelId="{03879E34-D16A-654C-B57E-083F74D44F0E}" type="presParOf" srcId="{C6C746F9-CD38-214B-B431-3881E3CB5862}" destId="{D7D898BD-68C6-0C44-BF03-7544735B5C07}" srcOrd="4" destOrd="0" presId="urn:microsoft.com/office/officeart/2008/layout/LinedList"/>
    <dgm:cxn modelId="{07EEBA71-62BE-4840-BAA9-E626A1398C55}" type="presParOf" srcId="{C6C746F9-CD38-214B-B431-3881E3CB5862}" destId="{D0AA7367-3BF7-E548-9F96-DB562E494789}" srcOrd="5" destOrd="0" presId="urn:microsoft.com/office/officeart/2008/layout/LinedList"/>
    <dgm:cxn modelId="{5FB1274A-37CF-E343-976E-70057F3F17F0}" type="presParOf" srcId="{D0AA7367-3BF7-E548-9F96-DB562E494789}" destId="{6FF76CCA-1169-8140-AEE6-B0CA88BEF92A}" srcOrd="0" destOrd="0" presId="urn:microsoft.com/office/officeart/2008/layout/LinedList"/>
    <dgm:cxn modelId="{CF4ACD44-8B75-AC48-ADBE-04DAB923DA11}" type="presParOf" srcId="{D0AA7367-3BF7-E548-9F96-DB562E494789}" destId="{FE882B32-E1E4-F24C-BA09-7A2C551FCC31}" srcOrd="1" destOrd="0" presId="urn:microsoft.com/office/officeart/2008/layout/LinedList"/>
    <dgm:cxn modelId="{777C72DC-05DE-CB45-812E-7E6A4405940A}" type="presParOf" srcId="{C6C746F9-CD38-214B-B431-3881E3CB5862}" destId="{784BE5B4-FDAA-F84F-827A-6361FF386810}" srcOrd="6" destOrd="0" presId="urn:microsoft.com/office/officeart/2008/layout/LinedList"/>
    <dgm:cxn modelId="{12AA1224-C1EC-6D45-B463-DCE3414B2ACF}" type="presParOf" srcId="{C6C746F9-CD38-214B-B431-3881E3CB5862}" destId="{5B27F88B-E05C-A94F-8286-D3855710AD9E}" srcOrd="7" destOrd="0" presId="urn:microsoft.com/office/officeart/2008/layout/LinedList"/>
    <dgm:cxn modelId="{CAE278C6-FCB2-A644-9C65-AF497DFF640C}" type="presParOf" srcId="{5B27F88B-E05C-A94F-8286-D3855710AD9E}" destId="{A6513BEF-EB83-4142-8245-03425198CDE6}" srcOrd="0" destOrd="0" presId="urn:microsoft.com/office/officeart/2008/layout/LinedList"/>
    <dgm:cxn modelId="{6647F81E-2A0A-4749-A3AD-9A346AD6B9D2}" type="presParOf" srcId="{5B27F88B-E05C-A94F-8286-D3855710AD9E}" destId="{22926106-80E4-6E45-9540-5225761A89EE}" srcOrd="1" destOrd="0" presId="urn:microsoft.com/office/officeart/2008/layout/LinedList"/>
    <dgm:cxn modelId="{EECAADDD-1045-F04A-948D-C4DC76DBAACD}" type="presParOf" srcId="{C6C746F9-CD38-214B-B431-3881E3CB5862}" destId="{F7A40779-4E72-DF48-83A6-E1B7DA789F81}" srcOrd="8" destOrd="0" presId="urn:microsoft.com/office/officeart/2008/layout/LinedList"/>
    <dgm:cxn modelId="{4F6321E2-BDB0-9749-8EF4-113B2F705831}" type="presParOf" srcId="{C6C746F9-CD38-214B-B431-3881E3CB5862}" destId="{247FBF97-6206-E74C-A970-2BDA411DB1F1}" srcOrd="9" destOrd="0" presId="urn:microsoft.com/office/officeart/2008/layout/LinedList"/>
    <dgm:cxn modelId="{80544DE9-CCE2-E54F-95E5-A96BF2797E00}" type="presParOf" srcId="{247FBF97-6206-E74C-A970-2BDA411DB1F1}" destId="{814E20C7-0729-D54F-8EBF-3B3E4EAC92B4}" srcOrd="0" destOrd="0" presId="urn:microsoft.com/office/officeart/2008/layout/LinedList"/>
    <dgm:cxn modelId="{F9DA7801-FA68-3E48-98E3-729CC06A256A}" type="presParOf" srcId="{247FBF97-6206-E74C-A970-2BDA411DB1F1}" destId="{C8347A6F-98A0-044A-9E2B-3DBA1D10F14D}" srcOrd="1" destOrd="0" presId="urn:microsoft.com/office/officeart/2008/layout/LinedList"/>
    <dgm:cxn modelId="{528202D2-DBDF-4747-B4A6-22BD74A0541C}" type="presParOf" srcId="{C6C746F9-CD38-214B-B431-3881E3CB5862}" destId="{18057AC0-6A73-A44A-A822-3D0EA40FBC21}" srcOrd="10" destOrd="0" presId="urn:microsoft.com/office/officeart/2008/layout/LinedList"/>
    <dgm:cxn modelId="{C185DE98-F2CF-8641-B794-8A03D46B8955}" type="presParOf" srcId="{C6C746F9-CD38-214B-B431-3881E3CB5862}" destId="{514A0853-38A6-1445-993E-F68341959F25}" srcOrd="11" destOrd="0" presId="urn:microsoft.com/office/officeart/2008/layout/LinedList"/>
    <dgm:cxn modelId="{49A647B4-219E-494C-9A49-AA829742A1D8}" type="presParOf" srcId="{514A0853-38A6-1445-993E-F68341959F25}" destId="{7AFDB163-783E-E44E-9B07-E4A293433494}" srcOrd="0" destOrd="0" presId="urn:microsoft.com/office/officeart/2008/layout/LinedList"/>
    <dgm:cxn modelId="{C7EB450E-B707-7B47-95A3-D3F7C5899845}" type="presParOf" srcId="{514A0853-38A6-1445-993E-F68341959F25}" destId="{64E4CC71-FED2-B54C-991C-4BE8D123E918}" srcOrd="1" destOrd="0" presId="urn:microsoft.com/office/officeart/2008/layout/LinedList"/>
    <dgm:cxn modelId="{317E2EC8-2C92-B741-B2C6-19527F8C20E1}" type="presParOf" srcId="{C6C746F9-CD38-214B-B431-3881E3CB5862}" destId="{B7BF6809-1410-1841-879B-A49EA3BFA57D}" srcOrd="12" destOrd="0" presId="urn:microsoft.com/office/officeart/2008/layout/LinedList"/>
    <dgm:cxn modelId="{B9EC8890-CB69-0D4F-9DF4-B931541B4830}" type="presParOf" srcId="{C6C746F9-CD38-214B-B431-3881E3CB5862}" destId="{3874F507-EFBE-D748-90CF-03E0F7F11970}" srcOrd="13" destOrd="0" presId="urn:microsoft.com/office/officeart/2008/layout/LinedList"/>
    <dgm:cxn modelId="{076FD93F-4610-474B-93E9-2C49A5DBCB5D}" type="presParOf" srcId="{3874F507-EFBE-D748-90CF-03E0F7F11970}" destId="{CF27C6D0-01B0-1A49-A6E7-390E8890F9F0}" srcOrd="0" destOrd="0" presId="urn:microsoft.com/office/officeart/2008/layout/LinedList"/>
    <dgm:cxn modelId="{E21965E2-0D09-AC44-BA38-3E72BB499007}" type="presParOf" srcId="{3874F507-EFBE-D748-90CF-03E0F7F11970}" destId="{61915ECB-2F95-6B4D-956C-56624A6C9FB3}" srcOrd="1" destOrd="0" presId="urn:microsoft.com/office/officeart/2008/layout/LinedList"/>
    <dgm:cxn modelId="{6C6FC687-D074-4C4E-9812-75F0C2F0A4A6}" type="presParOf" srcId="{C6C746F9-CD38-214B-B431-3881E3CB5862}" destId="{E83C091D-311E-3046-B3CB-197E6728116D}" srcOrd="14" destOrd="0" presId="urn:microsoft.com/office/officeart/2008/layout/LinedList"/>
    <dgm:cxn modelId="{667DBA90-C79C-174D-AC89-BD47D174C5B4}" type="presParOf" srcId="{C6C746F9-CD38-214B-B431-3881E3CB5862}" destId="{B69B084F-D45B-5649-9ECC-157A828E3F61}" srcOrd="15" destOrd="0" presId="urn:microsoft.com/office/officeart/2008/layout/LinedList"/>
    <dgm:cxn modelId="{AD86D153-58E2-E34C-9BFC-5AD1E0ED3232}" type="presParOf" srcId="{B69B084F-D45B-5649-9ECC-157A828E3F61}" destId="{87E6992A-9B0E-1842-9E88-A1435B3C678B}" srcOrd="0" destOrd="0" presId="urn:microsoft.com/office/officeart/2008/layout/LinedList"/>
    <dgm:cxn modelId="{9F5267CC-90C6-C245-BABD-8D835967D6FE}" type="presParOf" srcId="{B69B084F-D45B-5649-9ECC-157A828E3F61}" destId="{1F5E0360-A628-9344-AA3B-135DC18933EA}" srcOrd="1" destOrd="0" presId="urn:microsoft.com/office/officeart/2008/layout/LinedList"/>
    <dgm:cxn modelId="{C6C62AA9-3BC0-AA41-8F0E-DB4CB09117D4}" type="presParOf" srcId="{C6C746F9-CD38-214B-B431-3881E3CB5862}" destId="{27CDEAA7-2A93-B64C-98E7-1934786B65D4}" srcOrd="16" destOrd="0" presId="urn:microsoft.com/office/officeart/2008/layout/LinedList"/>
    <dgm:cxn modelId="{C5F48302-E02E-394A-8A5B-D1421F9CC3A8}" type="presParOf" srcId="{C6C746F9-CD38-214B-B431-3881E3CB5862}" destId="{F486F2DB-1E60-CA41-8699-033B2E36A159}" srcOrd="17" destOrd="0" presId="urn:microsoft.com/office/officeart/2008/layout/LinedList"/>
    <dgm:cxn modelId="{6872C4EA-F90D-7C43-A139-72E3966ABC43}" type="presParOf" srcId="{F486F2DB-1E60-CA41-8699-033B2E36A159}" destId="{8B0B7CC0-19DC-1D4C-B19A-5EAC2D203BCE}" srcOrd="0" destOrd="0" presId="urn:microsoft.com/office/officeart/2008/layout/LinedList"/>
    <dgm:cxn modelId="{A5CC3164-216C-EF4F-BE4A-0524AC673F64}" type="presParOf" srcId="{F486F2DB-1E60-CA41-8699-033B2E36A159}" destId="{9F0104AE-1F21-6149-910F-46F54AF27917}" srcOrd="1" destOrd="0" presId="urn:microsoft.com/office/officeart/2008/layout/LinedList"/>
    <dgm:cxn modelId="{C45211A5-4718-9643-9C8D-693C31378127}" type="presParOf" srcId="{C6C746F9-CD38-214B-B431-3881E3CB5862}" destId="{8E13379C-0D39-4A4F-935E-CF304DFABD04}" srcOrd="18" destOrd="0" presId="urn:microsoft.com/office/officeart/2008/layout/LinedList"/>
    <dgm:cxn modelId="{95B7705D-6694-BF46-A2EB-C1588D553258}" type="presParOf" srcId="{C6C746F9-CD38-214B-B431-3881E3CB5862}" destId="{1AF06384-91F6-0D4E-BA3D-5D5884D11648}" srcOrd="19" destOrd="0" presId="urn:microsoft.com/office/officeart/2008/layout/LinedList"/>
    <dgm:cxn modelId="{AE441AC9-9C47-B247-9C0A-35579A932A18}" type="presParOf" srcId="{1AF06384-91F6-0D4E-BA3D-5D5884D11648}" destId="{6B3F58A8-678F-5F4A-A54C-2451D501D64D}" srcOrd="0" destOrd="0" presId="urn:microsoft.com/office/officeart/2008/layout/LinedList"/>
    <dgm:cxn modelId="{2BC05924-48EB-6840-975B-F4D1A74A7E8B}" type="presParOf" srcId="{1AF06384-91F6-0D4E-BA3D-5D5884D11648}" destId="{AB1A5974-CBD2-FB40-AC21-6A055CA4BD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793126-65BE-4A58-A5FA-602E46E84C9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E58ED2-CBA8-4636-A922-737042BB6715}">
      <dgm:prSet/>
      <dgm:spPr/>
      <dgm:t>
        <a:bodyPr/>
        <a:lstStyle/>
        <a:p>
          <a:r>
            <a:rPr lang="en-US" b="1"/>
            <a:t>Разнообразни Данни</a:t>
          </a:r>
          <a:endParaRPr lang="en-US"/>
        </a:p>
      </dgm:t>
    </dgm:pt>
    <dgm:pt modelId="{F9F254B1-7B53-4861-BE14-B34607686479}" type="parTrans" cxnId="{0109ACDF-DF66-45BF-BEAF-9A12B0CFB6B8}">
      <dgm:prSet/>
      <dgm:spPr/>
      <dgm:t>
        <a:bodyPr/>
        <a:lstStyle/>
        <a:p>
          <a:endParaRPr lang="en-US"/>
        </a:p>
      </dgm:t>
    </dgm:pt>
    <dgm:pt modelId="{328B2362-BC7B-4BB4-BA7D-981BCA144CB8}" type="sibTrans" cxnId="{0109ACDF-DF66-45BF-BEAF-9A12B0CFB6B8}">
      <dgm:prSet/>
      <dgm:spPr/>
      <dgm:t>
        <a:bodyPr/>
        <a:lstStyle/>
        <a:p>
          <a:endParaRPr lang="en-US"/>
        </a:p>
      </dgm:t>
    </dgm:pt>
    <dgm:pt modelId="{90821A7C-D603-4FAA-B625-8A95772F5BF0}">
      <dgm:prSet/>
      <dgm:spPr/>
      <dgm:t>
        <a:bodyPr/>
        <a:lstStyle/>
        <a:p>
          <a:r>
            <a:rPr lang="en-US" b="1"/>
            <a:t>Етични Сценарии</a:t>
          </a:r>
          <a:endParaRPr lang="en-US"/>
        </a:p>
      </dgm:t>
    </dgm:pt>
    <dgm:pt modelId="{FB28C0C2-BEC4-4DC1-87AB-3A33AD879510}" type="parTrans" cxnId="{E53CF64E-C931-480B-8588-3C76F8213B49}">
      <dgm:prSet/>
      <dgm:spPr/>
      <dgm:t>
        <a:bodyPr/>
        <a:lstStyle/>
        <a:p>
          <a:endParaRPr lang="en-US"/>
        </a:p>
      </dgm:t>
    </dgm:pt>
    <dgm:pt modelId="{7FBC7E4B-5513-48EC-BA2D-07864390AAC1}" type="sibTrans" cxnId="{E53CF64E-C931-480B-8588-3C76F8213B49}">
      <dgm:prSet/>
      <dgm:spPr/>
      <dgm:t>
        <a:bodyPr/>
        <a:lstStyle/>
        <a:p>
          <a:endParaRPr lang="en-US"/>
        </a:p>
      </dgm:t>
    </dgm:pt>
    <dgm:pt modelId="{A8BAF934-D834-47C5-BE77-F6E3760DCA5C}">
      <dgm:prSet/>
      <dgm:spPr/>
      <dgm:t>
        <a:bodyPr/>
        <a:lstStyle/>
        <a:p>
          <a:r>
            <a:rPr lang="en-US" b="1"/>
            <a:t>Прозрачност в Данните</a:t>
          </a:r>
          <a:endParaRPr lang="en-US"/>
        </a:p>
      </dgm:t>
    </dgm:pt>
    <dgm:pt modelId="{90027D2C-765E-42E1-933B-33D82589FFAA}" type="parTrans" cxnId="{6A4DC32C-2B92-44BA-8A56-ACE8FE5B1ADD}">
      <dgm:prSet/>
      <dgm:spPr/>
      <dgm:t>
        <a:bodyPr/>
        <a:lstStyle/>
        <a:p>
          <a:endParaRPr lang="en-US"/>
        </a:p>
      </dgm:t>
    </dgm:pt>
    <dgm:pt modelId="{DA480923-D89A-4321-B81A-384C26014A1D}" type="sibTrans" cxnId="{6A4DC32C-2B92-44BA-8A56-ACE8FE5B1ADD}">
      <dgm:prSet/>
      <dgm:spPr/>
      <dgm:t>
        <a:bodyPr/>
        <a:lstStyle/>
        <a:p>
          <a:endParaRPr lang="en-US"/>
        </a:p>
      </dgm:t>
    </dgm:pt>
    <dgm:pt modelId="{7BACBD3F-F5F5-4B47-86B7-ABEAF5D1E738}">
      <dgm:prSet/>
      <dgm:spPr/>
      <dgm:t>
        <a:bodyPr/>
        <a:lstStyle/>
        <a:p>
          <a:r>
            <a:rPr lang="en-US" b="1"/>
            <a:t>Обучение с Реални Данни</a:t>
          </a:r>
          <a:endParaRPr lang="en-US"/>
        </a:p>
      </dgm:t>
    </dgm:pt>
    <dgm:pt modelId="{15CD89EA-120D-40DC-BEAE-E89457890399}" type="parTrans" cxnId="{5BB60CF9-E6A6-4D8B-ABB2-A092D2AB48D7}">
      <dgm:prSet/>
      <dgm:spPr/>
      <dgm:t>
        <a:bodyPr/>
        <a:lstStyle/>
        <a:p>
          <a:endParaRPr lang="en-US"/>
        </a:p>
      </dgm:t>
    </dgm:pt>
    <dgm:pt modelId="{3F1F7862-A687-457C-B542-61D88BC5CD32}" type="sibTrans" cxnId="{5BB60CF9-E6A6-4D8B-ABB2-A092D2AB48D7}">
      <dgm:prSet/>
      <dgm:spPr/>
      <dgm:t>
        <a:bodyPr/>
        <a:lstStyle/>
        <a:p>
          <a:endParaRPr lang="en-US"/>
        </a:p>
      </dgm:t>
    </dgm:pt>
    <dgm:pt modelId="{87326324-38D6-4192-9D02-46BCD84BE8B4}">
      <dgm:prSet/>
      <dgm:spPr/>
      <dgm:t>
        <a:bodyPr/>
        <a:lstStyle/>
        <a:p>
          <a:r>
            <a:rPr lang="en-US" b="1"/>
            <a:t>Съобразност с Етични Принципи</a:t>
          </a:r>
          <a:endParaRPr lang="en-US"/>
        </a:p>
      </dgm:t>
    </dgm:pt>
    <dgm:pt modelId="{170BC421-EA7A-4120-8DC9-B322ADC482E3}" type="parTrans" cxnId="{30C80A68-708D-44FD-AA5F-8FCEF564CDA8}">
      <dgm:prSet/>
      <dgm:spPr/>
      <dgm:t>
        <a:bodyPr/>
        <a:lstStyle/>
        <a:p>
          <a:endParaRPr lang="en-US"/>
        </a:p>
      </dgm:t>
    </dgm:pt>
    <dgm:pt modelId="{0A19DBE4-3ECB-4366-BF45-62E547EF4C15}" type="sibTrans" cxnId="{30C80A68-708D-44FD-AA5F-8FCEF564CDA8}">
      <dgm:prSet/>
      <dgm:spPr/>
      <dgm:t>
        <a:bodyPr/>
        <a:lstStyle/>
        <a:p>
          <a:endParaRPr lang="en-US"/>
        </a:p>
      </dgm:t>
    </dgm:pt>
    <dgm:pt modelId="{9295669D-51A6-4113-9CE0-582BA2AA7F6E}">
      <dgm:prSet/>
      <dgm:spPr/>
      <dgm:t>
        <a:bodyPr/>
        <a:lstStyle/>
        <a:p>
          <a:r>
            <a:rPr lang="en-US" b="1"/>
            <a:t>Обучение с Етични Експерти</a:t>
          </a:r>
          <a:endParaRPr lang="en-US"/>
        </a:p>
      </dgm:t>
    </dgm:pt>
    <dgm:pt modelId="{AD08570A-D9DA-4DEC-834D-A05D664C7849}" type="parTrans" cxnId="{8F442C27-AC14-4B4D-BC5F-D59F783541BE}">
      <dgm:prSet/>
      <dgm:spPr/>
      <dgm:t>
        <a:bodyPr/>
        <a:lstStyle/>
        <a:p>
          <a:endParaRPr lang="en-US"/>
        </a:p>
      </dgm:t>
    </dgm:pt>
    <dgm:pt modelId="{9E4FAD4A-476A-45B4-B7F1-AF37BFD433D9}" type="sibTrans" cxnId="{8F442C27-AC14-4B4D-BC5F-D59F783541BE}">
      <dgm:prSet/>
      <dgm:spPr/>
      <dgm:t>
        <a:bodyPr/>
        <a:lstStyle/>
        <a:p>
          <a:endParaRPr lang="en-US"/>
        </a:p>
      </dgm:t>
    </dgm:pt>
    <dgm:pt modelId="{8683DD12-8CC4-472D-ACB9-23D54F47CE8E}">
      <dgm:prSet/>
      <dgm:spPr/>
      <dgm:t>
        <a:bodyPr/>
        <a:lstStyle/>
        <a:p>
          <a:r>
            <a:rPr lang="en-US" b="1"/>
            <a:t>Използване на Тестови Групи</a:t>
          </a:r>
          <a:endParaRPr lang="en-US"/>
        </a:p>
      </dgm:t>
    </dgm:pt>
    <dgm:pt modelId="{5198BAEA-14B5-4010-B8EF-E8C04230FD63}" type="parTrans" cxnId="{D052F4EB-5030-45C6-B7B2-6E8C0E50E086}">
      <dgm:prSet/>
      <dgm:spPr/>
      <dgm:t>
        <a:bodyPr/>
        <a:lstStyle/>
        <a:p>
          <a:endParaRPr lang="en-US"/>
        </a:p>
      </dgm:t>
    </dgm:pt>
    <dgm:pt modelId="{5C34B21E-F80C-4236-8657-B120AF5D1AEC}" type="sibTrans" cxnId="{D052F4EB-5030-45C6-B7B2-6E8C0E50E086}">
      <dgm:prSet/>
      <dgm:spPr/>
      <dgm:t>
        <a:bodyPr/>
        <a:lstStyle/>
        <a:p>
          <a:endParaRPr lang="en-US"/>
        </a:p>
      </dgm:t>
    </dgm:pt>
    <dgm:pt modelId="{40B5D9CE-611B-4C6E-AD1F-B2700F31B336}">
      <dgm:prSet/>
      <dgm:spPr/>
      <dgm:t>
        <a:bodyPr/>
        <a:lstStyle/>
        <a:p>
          <a:r>
            <a:rPr lang="en-US" b="1"/>
            <a:t>Интерактивно Обучение с Потребители</a:t>
          </a:r>
          <a:r>
            <a:rPr lang="en-US"/>
            <a:t> </a:t>
          </a:r>
        </a:p>
      </dgm:t>
    </dgm:pt>
    <dgm:pt modelId="{BA4ABA11-F6CB-47DF-803E-254DD0156026}" type="parTrans" cxnId="{62DCBC7A-3159-4A31-B571-958510666A84}">
      <dgm:prSet/>
      <dgm:spPr/>
      <dgm:t>
        <a:bodyPr/>
        <a:lstStyle/>
        <a:p>
          <a:endParaRPr lang="en-US"/>
        </a:p>
      </dgm:t>
    </dgm:pt>
    <dgm:pt modelId="{F7837794-FDF1-4DE0-8D0C-1B22CC61046F}" type="sibTrans" cxnId="{62DCBC7A-3159-4A31-B571-958510666A84}">
      <dgm:prSet/>
      <dgm:spPr/>
      <dgm:t>
        <a:bodyPr/>
        <a:lstStyle/>
        <a:p>
          <a:endParaRPr lang="en-US"/>
        </a:p>
      </dgm:t>
    </dgm:pt>
    <dgm:pt modelId="{BB60A8B9-23DD-417A-936A-B29C60785DA2}">
      <dgm:prSet/>
      <dgm:spPr/>
      <dgm:t>
        <a:bodyPr/>
        <a:lstStyle/>
        <a:p>
          <a:r>
            <a:rPr lang="en-US" b="1"/>
            <a:t>Обучение с Етични Казуси</a:t>
          </a:r>
          <a:endParaRPr lang="en-US"/>
        </a:p>
      </dgm:t>
    </dgm:pt>
    <dgm:pt modelId="{5C361A8A-3E5D-49BD-B996-956A8590C279}" type="parTrans" cxnId="{D85D51D3-B939-4BC5-998E-D325260F9FD1}">
      <dgm:prSet/>
      <dgm:spPr/>
      <dgm:t>
        <a:bodyPr/>
        <a:lstStyle/>
        <a:p>
          <a:endParaRPr lang="en-US"/>
        </a:p>
      </dgm:t>
    </dgm:pt>
    <dgm:pt modelId="{859224FA-AB15-4CB4-83E0-0092724AA0C3}" type="sibTrans" cxnId="{D85D51D3-B939-4BC5-998E-D325260F9FD1}">
      <dgm:prSet/>
      <dgm:spPr/>
      <dgm:t>
        <a:bodyPr/>
        <a:lstStyle/>
        <a:p>
          <a:endParaRPr lang="en-US"/>
        </a:p>
      </dgm:t>
    </dgm:pt>
    <dgm:pt modelId="{150A67FB-B0CD-43EB-A070-990DC3CD0627}">
      <dgm:prSet/>
      <dgm:spPr/>
      <dgm:t>
        <a:bodyPr/>
        <a:lstStyle/>
        <a:p>
          <a:r>
            <a:rPr lang="en-US" b="1"/>
            <a:t>Постоянно Обновяване</a:t>
          </a:r>
          <a:endParaRPr lang="en-US"/>
        </a:p>
      </dgm:t>
    </dgm:pt>
    <dgm:pt modelId="{3083DBAB-4C73-49D9-8A0D-7B77CD4EE638}" type="parTrans" cxnId="{6EB2FE30-2B65-43DC-8E9A-05282812CF0F}">
      <dgm:prSet/>
      <dgm:spPr/>
      <dgm:t>
        <a:bodyPr/>
        <a:lstStyle/>
        <a:p>
          <a:endParaRPr lang="en-US"/>
        </a:p>
      </dgm:t>
    </dgm:pt>
    <dgm:pt modelId="{00CD4DD4-4DEE-4132-94AD-F768AEC585D7}" type="sibTrans" cxnId="{6EB2FE30-2B65-43DC-8E9A-05282812CF0F}">
      <dgm:prSet/>
      <dgm:spPr/>
      <dgm:t>
        <a:bodyPr/>
        <a:lstStyle/>
        <a:p>
          <a:endParaRPr lang="en-US"/>
        </a:p>
      </dgm:t>
    </dgm:pt>
    <dgm:pt modelId="{41ED9443-D9D0-B54F-A615-3B1C23D040EF}" type="pres">
      <dgm:prSet presAssocID="{97793126-65BE-4A58-A5FA-602E46E84C92}" presName="vert0" presStyleCnt="0">
        <dgm:presLayoutVars>
          <dgm:dir/>
          <dgm:animOne val="branch"/>
          <dgm:animLvl val="lvl"/>
        </dgm:presLayoutVars>
      </dgm:prSet>
      <dgm:spPr/>
    </dgm:pt>
    <dgm:pt modelId="{0126BBAC-6B65-514B-88A2-F4CD7F93DF11}" type="pres">
      <dgm:prSet presAssocID="{13E58ED2-CBA8-4636-A922-737042BB6715}" presName="thickLine" presStyleLbl="alignNode1" presStyleIdx="0" presStyleCnt="10"/>
      <dgm:spPr/>
    </dgm:pt>
    <dgm:pt modelId="{99987861-46EF-B640-8E2C-52D85C8B2789}" type="pres">
      <dgm:prSet presAssocID="{13E58ED2-CBA8-4636-A922-737042BB6715}" presName="horz1" presStyleCnt="0"/>
      <dgm:spPr/>
    </dgm:pt>
    <dgm:pt modelId="{E1EF0362-1604-5842-95CD-9730F76ED1CD}" type="pres">
      <dgm:prSet presAssocID="{13E58ED2-CBA8-4636-A922-737042BB6715}" presName="tx1" presStyleLbl="revTx" presStyleIdx="0" presStyleCnt="10"/>
      <dgm:spPr/>
    </dgm:pt>
    <dgm:pt modelId="{39CC3F23-CE0F-D140-8977-EAD2268F3598}" type="pres">
      <dgm:prSet presAssocID="{13E58ED2-CBA8-4636-A922-737042BB6715}" presName="vert1" presStyleCnt="0"/>
      <dgm:spPr/>
    </dgm:pt>
    <dgm:pt modelId="{5A0C2D69-0F5B-5745-A101-F3B5DFF3D32A}" type="pres">
      <dgm:prSet presAssocID="{90821A7C-D603-4FAA-B625-8A95772F5BF0}" presName="thickLine" presStyleLbl="alignNode1" presStyleIdx="1" presStyleCnt="10"/>
      <dgm:spPr/>
    </dgm:pt>
    <dgm:pt modelId="{A3C2D68E-661D-3541-9AD5-999B0D8D37F6}" type="pres">
      <dgm:prSet presAssocID="{90821A7C-D603-4FAA-B625-8A95772F5BF0}" presName="horz1" presStyleCnt="0"/>
      <dgm:spPr/>
    </dgm:pt>
    <dgm:pt modelId="{CD8F6B71-AD9F-534B-9C38-588D8393C111}" type="pres">
      <dgm:prSet presAssocID="{90821A7C-D603-4FAA-B625-8A95772F5BF0}" presName="tx1" presStyleLbl="revTx" presStyleIdx="1" presStyleCnt="10"/>
      <dgm:spPr/>
    </dgm:pt>
    <dgm:pt modelId="{760838C0-A3C3-2943-AA3E-DD4118691FBA}" type="pres">
      <dgm:prSet presAssocID="{90821A7C-D603-4FAA-B625-8A95772F5BF0}" presName="vert1" presStyleCnt="0"/>
      <dgm:spPr/>
    </dgm:pt>
    <dgm:pt modelId="{2EFA0676-F187-6540-A765-4313F7677819}" type="pres">
      <dgm:prSet presAssocID="{A8BAF934-D834-47C5-BE77-F6E3760DCA5C}" presName="thickLine" presStyleLbl="alignNode1" presStyleIdx="2" presStyleCnt="10"/>
      <dgm:spPr/>
    </dgm:pt>
    <dgm:pt modelId="{A31358DD-5A02-0D4B-A591-90FFD0C6FFC3}" type="pres">
      <dgm:prSet presAssocID="{A8BAF934-D834-47C5-BE77-F6E3760DCA5C}" presName="horz1" presStyleCnt="0"/>
      <dgm:spPr/>
    </dgm:pt>
    <dgm:pt modelId="{0032E038-EC8C-2A4E-8DB7-FA2C86761391}" type="pres">
      <dgm:prSet presAssocID="{A8BAF934-D834-47C5-BE77-F6E3760DCA5C}" presName="tx1" presStyleLbl="revTx" presStyleIdx="2" presStyleCnt="10"/>
      <dgm:spPr/>
    </dgm:pt>
    <dgm:pt modelId="{02E5149D-5BAD-DB4A-8885-10719F865040}" type="pres">
      <dgm:prSet presAssocID="{A8BAF934-D834-47C5-BE77-F6E3760DCA5C}" presName="vert1" presStyleCnt="0"/>
      <dgm:spPr/>
    </dgm:pt>
    <dgm:pt modelId="{EAD9D280-EC73-9B4A-96CF-5BBA1E0F4CB2}" type="pres">
      <dgm:prSet presAssocID="{7BACBD3F-F5F5-4B47-86B7-ABEAF5D1E738}" presName="thickLine" presStyleLbl="alignNode1" presStyleIdx="3" presStyleCnt="10"/>
      <dgm:spPr/>
    </dgm:pt>
    <dgm:pt modelId="{BF619232-76D3-CC48-8155-46E964F41941}" type="pres">
      <dgm:prSet presAssocID="{7BACBD3F-F5F5-4B47-86B7-ABEAF5D1E738}" presName="horz1" presStyleCnt="0"/>
      <dgm:spPr/>
    </dgm:pt>
    <dgm:pt modelId="{33B04DF4-E6F7-494A-883A-1270BE925B01}" type="pres">
      <dgm:prSet presAssocID="{7BACBD3F-F5F5-4B47-86B7-ABEAF5D1E738}" presName="tx1" presStyleLbl="revTx" presStyleIdx="3" presStyleCnt="10"/>
      <dgm:spPr/>
    </dgm:pt>
    <dgm:pt modelId="{282CDC6B-FC46-3D40-ABE7-76D56DBE66B9}" type="pres">
      <dgm:prSet presAssocID="{7BACBD3F-F5F5-4B47-86B7-ABEAF5D1E738}" presName="vert1" presStyleCnt="0"/>
      <dgm:spPr/>
    </dgm:pt>
    <dgm:pt modelId="{B460150D-8E3C-5E4D-AEA9-17666547367E}" type="pres">
      <dgm:prSet presAssocID="{87326324-38D6-4192-9D02-46BCD84BE8B4}" presName="thickLine" presStyleLbl="alignNode1" presStyleIdx="4" presStyleCnt="10"/>
      <dgm:spPr/>
    </dgm:pt>
    <dgm:pt modelId="{6DC5D819-372F-BE49-B913-09875ADBFD85}" type="pres">
      <dgm:prSet presAssocID="{87326324-38D6-4192-9D02-46BCD84BE8B4}" presName="horz1" presStyleCnt="0"/>
      <dgm:spPr/>
    </dgm:pt>
    <dgm:pt modelId="{E5181428-488D-3D4C-B9DB-6487784DD396}" type="pres">
      <dgm:prSet presAssocID="{87326324-38D6-4192-9D02-46BCD84BE8B4}" presName="tx1" presStyleLbl="revTx" presStyleIdx="4" presStyleCnt="10"/>
      <dgm:spPr/>
    </dgm:pt>
    <dgm:pt modelId="{5DCB10E8-70A8-7149-BEC9-B5C6C0863C0C}" type="pres">
      <dgm:prSet presAssocID="{87326324-38D6-4192-9D02-46BCD84BE8B4}" presName="vert1" presStyleCnt="0"/>
      <dgm:spPr/>
    </dgm:pt>
    <dgm:pt modelId="{4BF93450-BD14-7B4D-B3ED-6FF3399E73E4}" type="pres">
      <dgm:prSet presAssocID="{9295669D-51A6-4113-9CE0-582BA2AA7F6E}" presName="thickLine" presStyleLbl="alignNode1" presStyleIdx="5" presStyleCnt="10"/>
      <dgm:spPr/>
    </dgm:pt>
    <dgm:pt modelId="{6399F3F8-356F-6D40-9391-2A30F2008B4D}" type="pres">
      <dgm:prSet presAssocID="{9295669D-51A6-4113-9CE0-582BA2AA7F6E}" presName="horz1" presStyleCnt="0"/>
      <dgm:spPr/>
    </dgm:pt>
    <dgm:pt modelId="{D8165FE5-4376-7240-8CC1-7C1A7E2B6EBE}" type="pres">
      <dgm:prSet presAssocID="{9295669D-51A6-4113-9CE0-582BA2AA7F6E}" presName="tx1" presStyleLbl="revTx" presStyleIdx="5" presStyleCnt="10"/>
      <dgm:spPr/>
    </dgm:pt>
    <dgm:pt modelId="{FF842F88-9633-4542-8171-0610E7B22CEA}" type="pres">
      <dgm:prSet presAssocID="{9295669D-51A6-4113-9CE0-582BA2AA7F6E}" presName="vert1" presStyleCnt="0"/>
      <dgm:spPr/>
    </dgm:pt>
    <dgm:pt modelId="{D643C4CB-61DE-D948-9DE0-17CDC4472BAB}" type="pres">
      <dgm:prSet presAssocID="{8683DD12-8CC4-472D-ACB9-23D54F47CE8E}" presName="thickLine" presStyleLbl="alignNode1" presStyleIdx="6" presStyleCnt="10"/>
      <dgm:spPr/>
    </dgm:pt>
    <dgm:pt modelId="{6E325AB6-789C-3E43-B0EF-A66B7467EE06}" type="pres">
      <dgm:prSet presAssocID="{8683DD12-8CC4-472D-ACB9-23D54F47CE8E}" presName="horz1" presStyleCnt="0"/>
      <dgm:spPr/>
    </dgm:pt>
    <dgm:pt modelId="{5428AC7E-34F2-E246-90B4-8088F2B94ECA}" type="pres">
      <dgm:prSet presAssocID="{8683DD12-8CC4-472D-ACB9-23D54F47CE8E}" presName="tx1" presStyleLbl="revTx" presStyleIdx="6" presStyleCnt="10"/>
      <dgm:spPr/>
    </dgm:pt>
    <dgm:pt modelId="{9EF3B010-8AF0-9C48-AAF1-ADB0E549A341}" type="pres">
      <dgm:prSet presAssocID="{8683DD12-8CC4-472D-ACB9-23D54F47CE8E}" presName="vert1" presStyleCnt="0"/>
      <dgm:spPr/>
    </dgm:pt>
    <dgm:pt modelId="{CDDDA3C9-C591-0543-8B59-702CC70902EE}" type="pres">
      <dgm:prSet presAssocID="{40B5D9CE-611B-4C6E-AD1F-B2700F31B336}" presName="thickLine" presStyleLbl="alignNode1" presStyleIdx="7" presStyleCnt="10"/>
      <dgm:spPr/>
    </dgm:pt>
    <dgm:pt modelId="{DA369200-DB26-3749-8ABB-8020FF2A5E0A}" type="pres">
      <dgm:prSet presAssocID="{40B5D9CE-611B-4C6E-AD1F-B2700F31B336}" presName="horz1" presStyleCnt="0"/>
      <dgm:spPr/>
    </dgm:pt>
    <dgm:pt modelId="{29B26351-DC98-114A-A6ED-C627DCA654D9}" type="pres">
      <dgm:prSet presAssocID="{40B5D9CE-611B-4C6E-AD1F-B2700F31B336}" presName="tx1" presStyleLbl="revTx" presStyleIdx="7" presStyleCnt="10"/>
      <dgm:spPr/>
    </dgm:pt>
    <dgm:pt modelId="{E43B288C-BC2D-A04F-9D2A-F3A974047C3D}" type="pres">
      <dgm:prSet presAssocID="{40B5D9CE-611B-4C6E-AD1F-B2700F31B336}" presName="vert1" presStyleCnt="0"/>
      <dgm:spPr/>
    </dgm:pt>
    <dgm:pt modelId="{F57F3E59-80A1-3D48-A95A-0C8EB6658331}" type="pres">
      <dgm:prSet presAssocID="{BB60A8B9-23DD-417A-936A-B29C60785DA2}" presName="thickLine" presStyleLbl="alignNode1" presStyleIdx="8" presStyleCnt="10"/>
      <dgm:spPr/>
    </dgm:pt>
    <dgm:pt modelId="{073F8AAF-B36E-0B48-8CD7-7CB65CDF3F48}" type="pres">
      <dgm:prSet presAssocID="{BB60A8B9-23DD-417A-936A-B29C60785DA2}" presName="horz1" presStyleCnt="0"/>
      <dgm:spPr/>
    </dgm:pt>
    <dgm:pt modelId="{77B6888E-6A9C-8247-B3FF-C55A9F4EBA3F}" type="pres">
      <dgm:prSet presAssocID="{BB60A8B9-23DD-417A-936A-B29C60785DA2}" presName="tx1" presStyleLbl="revTx" presStyleIdx="8" presStyleCnt="10"/>
      <dgm:spPr/>
    </dgm:pt>
    <dgm:pt modelId="{5C0ACE64-71EA-BB4E-AB17-3DDCF8FBE966}" type="pres">
      <dgm:prSet presAssocID="{BB60A8B9-23DD-417A-936A-B29C60785DA2}" presName="vert1" presStyleCnt="0"/>
      <dgm:spPr/>
    </dgm:pt>
    <dgm:pt modelId="{D961CB06-DACB-2343-9025-88FE68D0A77A}" type="pres">
      <dgm:prSet presAssocID="{150A67FB-B0CD-43EB-A070-990DC3CD0627}" presName="thickLine" presStyleLbl="alignNode1" presStyleIdx="9" presStyleCnt="10"/>
      <dgm:spPr/>
    </dgm:pt>
    <dgm:pt modelId="{4671B2A0-FD7B-5E40-B6D0-83E0CE59BB5A}" type="pres">
      <dgm:prSet presAssocID="{150A67FB-B0CD-43EB-A070-990DC3CD0627}" presName="horz1" presStyleCnt="0"/>
      <dgm:spPr/>
    </dgm:pt>
    <dgm:pt modelId="{3AC3351F-5D27-3741-9D5E-AD1119287DC3}" type="pres">
      <dgm:prSet presAssocID="{150A67FB-B0CD-43EB-A070-990DC3CD0627}" presName="tx1" presStyleLbl="revTx" presStyleIdx="9" presStyleCnt="10"/>
      <dgm:spPr/>
    </dgm:pt>
    <dgm:pt modelId="{771ED6F4-32C3-DA41-A673-37EDC27E4394}" type="pres">
      <dgm:prSet presAssocID="{150A67FB-B0CD-43EB-A070-990DC3CD0627}" presName="vert1" presStyleCnt="0"/>
      <dgm:spPr/>
    </dgm:pt>
  </dgm:ptLst>
  <dgm:cxnLst>
    <dgm:cxn modelId="{5B65810F-500C-264E-B46C-E0679828A76D}" type="presOf" srcId="{40B5D9CE-611B-4C6E-AD1F-B2700F31B336}" destId="{29B26351-DC98-114A-A6ED-C627DCA654D9}" srcOrd="0" destOrd="0" presId="urn:microsoft.com/office/officeart/2008/layout/LinedList"/>
    <dgm:cxn modelId="{05C80B13-71F2-674D-93B1-E70D3AC7894A}" type="presOf" srcId="{7BACBD3F-F5F5-4B47-86B7-ABEAF5D1E738}" destId="{33B04DF4-E6F7-494A-883A-1270BE925B01}" srcOrd="0" destOrd="0" presId="urn:microsoft.com/office/officeart/2008/layout/LinedList"/>
    <dgm:cxn modelId="{0F78B81A-0289-B24C-AF24-3D54B39393F0}" type="presOf" srcId="{87326324-38D6-4192-9D02-46BCD84BE8B4}" destId="{E5181428-488D-3D4C-B9DB-6487784DD396}" srcOrd="0" destOrd="0" presId="urn:microsoft.com/office/officeart/2008/layout/LinedList"/>
    <dgm:cxn modelId="{57676B24-88B7-E340-AF85-12313DBD408B}" type="presOf" srcId="{A8BAF934-D834-47C5-BE77-F6E3760DCA5C}" destId="{0032E038-EC8C-2A4E-8DB7-FA2C86761391}" srcOrd="0" destOrd="0" presId="urn:microsoft.com/office/officeart/2008/layout/LinedList"/>
    <dgm:cxn modelId="{8F442C27-AC14-4B4D-BC5F-D59F783541BE}" srcId="{97793126-65BE-4A58-A5FA-602E46E84C92}" destId="{9295669D-51A6-4113-9CE0-582BA2AA7F6E}" srcOrd="5" destOrd="0" parTransId="{AD08570A-D9DA-4DEC-834D-A05D664C7849}" sibTransId="{9E4FAD4A-476A-45B4-B7F1-AF37BFD433D9}"/>
    <dgm:cxn modelId="{6A4DC32C-2B92-44BA-8A56-ACE8FE5B1ADD}" srcId="{97793126-65BE-4A58-A5FA-602E46E84C92}" destId="{A8BAF934-D834-47C5-BE77-F6E3760DCA5C}" srcOrd="2" destOrd="0" parTransId="{90027D2C-765E-42E1-933B-33D82589FFAA}" sibTransId="{DA480923-D89A-4321-B81A-384C26014A1D}"/>
    <dgm:cxn modelId="{6EB2FE30-2B65-43DC-8E9A-05282812CF0F}" srcId="{97793126-65BE-4A58-A5FA-602E46E84C92}" destId="{150A67FB-B0CD-43EB-A070-990DC3CD0627}" srcOrd="9" destOrd="0" parTransId="{3083DBAB-4C73-49D9-8A0D-7B77CD4EE638}" sibTransId="{00CD4DD4-4DEE-4132-94AD-F768AEC585D7}"/>
    <dgm:cxn modelId="{E53CF64E-C931-480B-8588-3C76F8213B49}" srcId="{97793126-65BE-4A58-A5FA-602E46E84C92}" destId="{90821A7C-D603-4FAA-B625-8A95772F5BF0}" srcOrd="1" destOrd="0" parTransId="{FB28C0C2-BEC4-4DC1-87AB-3A33AD879510}" sibTransId="{7FBC7E4B-5513-48EC-BA2D-07864390AAC1}"/>
    <dgm:cxn modelId="{30C80A68-708D-44FD-AA5F-8FCEF564CDA8}" srcId="{97793126-65BE-4A58-A5FA-602E46E84C92}" destId="{87326324-38D6-4192-9D02-46BCD84BE8B4}" srcOrd="4" destOrd="0" parTransId="{170BC421-EA7A-4120-8DC9-B322ADC482E3}" sibTransId="{0A19DBE4-3ECB-4366-BF45-62E547EF4C15}"/>
    <dgm:cxn modelId="{62DCBC7A-3159-4A31-B571-958510666A84}" srcId="{97793126-65BE-4A58-A5FA-602E46E84C92}" destId="{40B5D9CE-611B-4C6E-AD1F-B2700F31B336}" srcOrd="7" destOrd="0" parTransId="{BA4ABA11-F6CB-47DF-803E-254DD0156026}" sibTransId="{F7837794-FDF1-4DE0-8D0C-1B22CC61046F}"/>
    <dgm:cxn modelId="{9F457A7B-725D-4D49-8C63-575BDD85EF18}" type="presOf" srcId="{8683DD12-8CC4-472D-ACB9-23D54F47CE8E}" destId="{5428AC7E-34F2-E246-90B4-8088F2B94ECA}" srcOrd="0" destOrd="0" presId="urn:microsoft.com/office/officeart/2008/layout/LinedList"/>
    <dgm:cxn modelId="{9A3EDA8A-BF15-CC4E-8C2F-CEB9B100E71D}" type="presOf" srcId="{90821A7C-D603-4FAA-B625-8A95772F5BF0}" destId="{CD8F6B71-AD9F-534B-9C38-588D8393C111}" srcOrd="0" destOrd="0" presId="urn:microsoft.com/office/officeart/2008/layout/LinedList"/>
    <dgm:cxn modelId="{FE44E898-6D2E-9A4E-9EE3-B22F64894AC2}" type="presOf" srcId="{BB60A8B9-23DD-417A-936A-B29C60785DA2}" destId="{77B6888E-6A9C-8247-B3FF-C55A9F4EBA3F}" srcOrd="0" destOrd="0" presId="urn:microsoft.com/office/officeart/2008/layout/LinedList"/>
    <dgm:cxn modelId="{8089D0B7-1573-1F48-B792-7CD2733577BC}" type="presOf" srcId="{9295669D-51A6-4113-9CE0-582BA2AA7F6E}" destId="{D8165FE5-4376-7240-8CC1-7C1A7E2B6EBE}" srcOrd="0" destOrd="0" presId="urn:microsoft.com/office/officeart/2008/layout/LinedList"/>
    <dgm:cxn modelId="{980AA7BF-8B04-7D4B-82AA-CBE845B27E49}" type="presOf" srcId="{13E58ED2-CBA8-4636-A922-737042BB6715}" destId="{E1EF0362-1604-5842-95CD-9730F76ED1CD}" srcOrd="0" destOrd="0" presId="urn:microsoft.com/office/officeart/2008/layout/LinedList"/>
    <dgm:cxn modelId="{D85D51D3-B939-4BC5-998E-D325260F9FD1}" srcId="{97793126-65BE-4A58-A5FA-602E46E84C92}" destId="{BB60A8B9-23DD-417A-936A-B29C60785DA2}" srcOrd="8" destOrd="0" parTransId="{5C361A8A-3E5D-49BD-B996-956A8590C279}" sibTransId="{859224FA-AB15-4CB4-83E0-0092724AA0C3}"/>
    <dgm:cxn modelId="{0109ACDF-DF66-45BF-BEAF-9A12B0CFB6B8}" srcId="{97793126-65BE-4A58-A5FA-602E46E84C92}" destId="{13E58ED2-CBA8-4636-A922-737042BB6715}" srcOrd="0" destOrd="0" parTransId="{F9F254B1-7B53-4861-BE14-B34607686479}" sibTransId="{328B2362-BC7B-4BB4-BA7D-981BCA144CB8}"/>
    <dgm:cxn modelId="{1655AFE4-580F-B243-900C-64DFC403464E}" type="presOf" srcId="{150A67FB-B0CD-43EB-A070-990DC3CD0627}" destId="{3AC3351F-5D27-3741-9D5E-AD1119287DC3}" srcOrd="0" destOrd="0" presId="urn:microsoft.com/office/officeart/2008/layout/LinedList"/>
    <dgm:cxn modelId="{D052F4EB-5030-45C6-B7B2-6E8C0E50E086}" srcId="{97793126-65BE-4A58-A5FA-602E46E84C92}" destId="{8683DD12-8CC4-472D-ACB9-23D54F47CE8E}" srcOrd="6" destOrd="0" parTransId="{5198BAEA-14B5-4010-B8EF-E8C04230FD63}" sibTransId="{5C34B21E-F80C-4236-8657-B120AF5D1AEC}"/>
    <dgm:cxn modelId="{34A899F0-B390-4247-A182-67BB9E62C110}" type="presOf" srcId="{97793126-65BE-4A58-A5FA-602E46E84C92}" destId="{41ED9443-D9D0-B54F-A615-3B1C23D040EF}" srcOrd="0" destOrd="0" presId="urn:microsoft.com/office/officeart/2008/layout/LinedList"/>
    <dgm:cxn modelId="{5BB60CF9-E6A6-4D8B-ABB2-A092D2AB48D7}" srcId="{97793126-65BE-4A58-A5FA-602E46E84C92}" destId="{7BACBD3F-F5F5-4B47-86B7-ABEAF5D1E738}" srcOrd="3" destOrd="0" parTransId="{15CD89EA-120D-40DC-BEAE-E89457890399}" sibTransId="{3F1F7862-A687-457C-B542-61D88BC5CD32}"/>
    <dgm:cxn modelId="{0DBDD5F9-74B7-2440-9D27-4D255DF9BAC8}" type="presParOf" srcId="{41ED9443-D9D0-B54F-A615-3B1C23D040EF}" destId="{0126BBAC-6B65-514B-88A2-F4CD7F93DF11}" srcOrd="0" destOrd="0" presId="urn:microsoft.com/office/officeart/2008/layout/LinedList"/>
    <dgm:cxn modelId="{375A9565-F5FA-0D46-9DEB-6D18D357AB3E}" type="presParOf" srcId="{41ED9443-D9D0-B54F-A615-3B1C23D040EF}" destId="{99987861-46EF-B640-8E2C-52D85C8B2789}" srcOrd="1" destOrd="0" presId="urn:microsoft.com/office/officeart/2008/layout/LinedList"/>
    <dgm:cxn modelId="{8A7F0D2B-AB23-EB45-BFB8-E843485F0ED7}" type="presParOf" srcId="{99987861-46EF-B640-8E2C-52D85C8B2789}" destId="{E1EF0362-1604-5842-95CD-9730F76ED1CD}" srcOrd="0" destOrd="0" presId="urn:microsoft.com/office/officeart/2008/layout/LinedList"/>
    <dgm:cxn modelId="{7D57C874-07DA-994E-937E-30916026064A}" type="presParOf" srcId="{99987861-46EF-B640-8E2C-52D85C8B2789}" destId="{39CC3F23-CE0F-D140-8977-EAD2268F3598}" srcOrd="1" destOrd="0" presId="urn:microsoft.com/office/officeart/2008/layout/LinedList"/>
    <dgm:cxn modelId="{3E57C303-2BCE-CC4A-8965-427D029F5E29}" type="presParOf" srcId="{41ED9443-D9D0-B54F-A615-3B1C23D040EF}" destId="{5A0C2D69-0F5B-5745-A101-F3B5DFF3D32A}" srcOrd="2" destOrd="0" presId="urn:microsoft.com/office/officeart/2008/layout/LinedList"/>
    <dgm:cxn modelId="{D2D0EC71-1A2A-5C49-AA1C-7D1314566DBF}" type="presParOf" srcId="{41ED9443-D9D0-B54F-A615-3B1C23D040EF}" destId="{A3C2D68E-661D-3541-9AD5-999B0D8D37F6}" srcOrd="3" destOrd="0" presId="urn:microsoft.com/office/officeart/2008/layout/LinedList"/>
    <dgm:cxn modelId="{C1C54FDA-FEF7-D749-9A22-66ECBA17CF60}" type="presParOf" srcId="{A3C2D68E-661D-3541-9AD5-999B0D8D37F6}" destId="{CD8F6B71-AD9F-534B-9C38-588D8393C111}" srcOrd="0" destOrd="0" presId="urn:microsoft.com/office/officeart/2008/layout/LinedList"/>
    <dgm:cxn modelId="{7BE7B9D4-7EB2-D74C-9AF5-3EB519DD0CFA}" type="presParOf" srcId="{A3C2D68E-661D-3541-9AD5-999B0D8D37F6}" destId="{760838C0-A3C3-2943-AA3E-DD4118691FBA}" srcOrd="1" destOrd="0" presId="urn:microsoft.com/office/officeart/2008/layout/LinedList"/>
    <dgm:cxn modelId="{ED0405B8-2F67-8242-8577-EC319B3EE472}" type="presParOf" srcId="{41ED9443-D9D0-B54F-A615-3B1C23D040EF}" destId="{2EFA0676-F187-6540-A765-4313F7677819}" srcOrd="4" destOrd="0" presId="urn:microsoft.com/office/officeart/2008/layout/LinedList"/>
    <dgm:cxn modelId="{B979E843-9241-3547-906F-3AEDEBC7A413}" type="presParOf" srcId="{41ED9443-D9D0-B54F-A615-3B1C23D040EF}" destId="{A31358DD-5A02-0D4B-A591-90FFD0C6FFC3}" srcOrd="5" destOrd="0" presId="urn:microsoft.com/office/officeart/2008/layout/LinedList"/>
    <dgm:cxn modelId="{1A2251E7-D27C-E242-BD71-CC7F7810B92F}" type="presParOf" srcId="{A31358DD-5A02-0D4B-A591-90FFD0C6FFC3}" destId="{0032E038-EC8C-2A4E-8DB7-FA2C86761391}" srcOrd="0" destOrd="0" presId="urn:microsoft.com/office/officeart/2008/layout/LinedList"/>
    <dgm:cxn modelId="{21D2F194-E79F-F44D-A4D2-76B6F2DCA70A}" type="presParOf" srcId="{A31358DD-5A02-0D4B-A591-90FFD0C6FFC3}" destId="{02E5149D-5BAD-DB4A-8885-10719F865040}" srcOrd="1" destOrd="0" presId="urn:microsoft.com/office/officeart/2008/layout/LinedList"/>
    <dgm:cxn modelId="{22AA73C6-F543-3942-8686-B2D1C03BADA3}" type="presParOf" srcId="{41ED9443-D9D0-B54F-A615-3B1C23D040EF}" destId="{EAD9D280-EC73-9B4A-96CF-5BBA1E0F4CB2}" srcOrd="6" destOrd="0" presId="urn:microsoft.com/office/officeart/2008/layout/LinedList"/>
    <dgm:cxn modelId="{6E43997C-B5CB-AD41-B619-24C7AF29C609}" type="presParOf" srcId="{41ED9443-D9D0-B54F-A615-3B1C23D040EF}" destId="{BF619232-76D3-CC48-8155-46E964F41941}" srcOrd="7" destOrd="0" presId="urn:microsoft.com/office/officeart/2008/layout/LinedList"/>
    <dgm:cxn modelId="{463388EB-DC83-7640-8DB4-ED73869123D0}" type="presParOf" srcId="{BF619232-76D3-CC48-8155-46E964F41941}" destId="{33B04DF4-E6F7-494A-883A-1270BE925B01}" srcOrd="0" destOrd="0" presId="urn:microsoft.com/office/officeart/2008/layout/LinedList"/>
    <dgm:cxn modelId="{7C69AC8F-5EA5-6B43-BC1C-6E5742FC10B3}" type="presParOf" srcId="{BF619232-76D3-CC48-8155-46E964F41941}" destId="{282CDC6B-FC46-3D40-ABE7-76D56DBE66B9}" srcOrd="1" destOrd="0" presId="urn:microsoft.com/office/officeart/2008/layout/LinedList"/>
    <dgm:cxn modelId="{0F543330-798A-9642-87F0-266C479242A6}" type="presParOf" srcId="{41ED9443-D9D0-B54F-A615-3B1C23D040EF}" destId="{B460150D-8E3C-5E4D-AEA9-17666547367E}" srcOrd="8" destOrd="0" presId="urn:microsoft.com/office/officeart/2008/layout/LinedList"/>
    <dgm:cxn modelId="{7A50CEF0-7332-0548-8FAE-64EF5B0B64DD}" type="presParOf" srcId="{41ED9443-D9D0-B54F-A615-3B1C23D040EF}" destId="{6DC5D819-372F-BE49-B913-09875ADBFD85}" srcOrd="9" destOrd="0" presId="urn:microsoft.com/office/officeart/2008/layout/LinedList"/>
    <dgm:cxn modelId="{EA800B06-4C30-CD49-814D-57DA8AB8845D}" type="presParOf" srcId="{6DC5D819-372F-BE49-B913-09875ADBFD85}" destId="{E5181428-488D-3D4C-B9DB-6487784DD396}" srcOrd="0" destOrd="0" presId="urn:microsoft.com/office/officeart/2008/layout/LinedList"/>
    <dgm:cxn modelId="{F3F3358A-26C8-0E45-B1AE-521966326047}" type="presParOf" srcId="{6DC5D819-372F-BE49-B913-09875ADBFD85}" destId="{5DCB10E8-70A8-7149-BEC9-B5C6C0863C0C}" srcOrd="1" destOrd="0" presId="urn:microsoft.com/office/officeart/2008/layout/LinedList"/>
    <dgm:cxn modelId="{7D3DEE16-4740-B64E-B19A-0E735D0FB286}" type="presParOf" srcId="{41ED9443-D9D0-B54F-A615-3B1C23D040EF}" destId="{4BF93450-BD14-7B4D-B3ED-6FF3399E73E4}" srcOrd="10" destOrd="0" presId="urn:microsoft.com/office/officeart/2008/layout/LinedList"/>
    <dgm:cxn modelId="{79BA069E-3A30-B64A-8AAF-EFB09969B583}" type="presParOf" srcId="{41ED9443-D9D0-B54F-A615-3B1C23D040EF}" destId="{6399F3F8-356F-6D40-9391-2A30F2008B4D}" srcOrd="11" destOrd="0" presId="urn:microsoft.com/office/officeart/2008/layout/LinedList"/>
    <dgm:cxn modelId="{0C0C3F06-7DA5-2940-B74C-54B6EA5C0270}" type="presParOf" srcId="{6399F3F8-356F-6D40-9391-2A30F2008B4D}" destId="{D8165FE5-4376-7240-8CC1-7C1A7E2B6EBE}" srcOrd="0" destOrd="0" presId="urn:microsoft.com/office/officeart/2008/layout/LinedList"/>
    <dgm:cxn modelId="{993AD35A-7067-4448-9454-6FF9BCE82D2C}" type="presParOf" srcId="{6399F3F8-356F-6D40-9391-2A30F2008B4D}" destId="{FF842F88-9633-4542-8171-0610E7B22CEA}" srcOrd="1" destOrd="0" presId="urn:microsoft.com/office/officeart/2008/layout/LinedList"/>
    <dgm:cxn modelId="{7D75DBD5-76A5-6A4C-8FA9-8FF29C682A78}" type="presParOf" srcId="{41ED9443-D9D0-B54F-A615-3B1C23D040EF}" destId="{D643C4CB-61DE-D948-9DE0-17CDC4472BAB}" srcOrd="12" destOrd="0" presId="urn:microsoft.com/office/officeart/2008/layout/LinedList"/>
    <dgm:cxn modelId="{83625EDC-D0AA-7448-AE65-C7232D2A38EE}" type="presParOf" srcId="{41ED9443-D9D0-B54F-A615-3B1C23D040EF}" destId="{6E325AB6-789C-3E43-B0EF-A66B7467EE06}" srcOrd="13" destOrd="0" presId="urn:microsoft.com/office/officeart/2008/layout/LinedList"/>
    <dgm:cxn modelId="{D1A4A2F4-0058-1C47-9073-7924744F367E}" type="presParOf" srcId="{6E325AB6-789C-3E43-B0EF-A66B7467EE06}" destId="{5428AC7E-34F2-E246-90B4-8088F2B94ECA}" srcOrd="0" destOrd="0" presId="urn:microsoft.com/office/officeart/2008/layout/LinedList"/>
    <dgm:cxn modelId="{7D090AB6-AD6B-024E-BA5F-88EE54EA424B}" type="presParOf" srcId="{6E325AB6-789C-3E43-B0EF-A66B7467EE06}" destId="{9EF3B010-8AF0-9C48-AAF1-ADB0E549A341}" srcOrd="1" destOrd="0" presId="urn:microsoft.com/office/officeart/2008/layout/LinedList"/>
    <dgm:cxn modelId="{E692FDB7-77C0-2A4C-845C-04F6DD06A98A}" type="presParOf" srcId="{41ED9443-D9D0-B54F-A615-3B1C23D040EF}" destId="{CDDDA3C9-C591-0543-8B59-702CC70902EE}" srcOrd="14" destOrd="0" presId="urn:microsoft.com/office/officeart/2008/layout/LinedList"/>
    <dgm:cxn modelId="{59D60106-5109-2142-A015-0BCC7FFEF698}" type="presParOf" srcId="{41ED9443-D9D0-B54F-A615-3B1C23D040EF}" destId="{DA369200-DB26-3749-8ABB-8020FF2A5E0A}" srcOrd="15" destOrd="0" presId="urn:microsoft.com/office/officeart/2008/layout/LinedList"/>
    <dgm:cxn modelId="{4D48CF09-853F-AC4E-B2B4-3D83694D45C4}" type="presParOf" srcId="{DA369200-DB26-3749-8ABB-8020FF2A5E0A}" destId="{29B26351-DC98-114A-A6ED-C627DCA654D9}" srcOrd="0" destOrd="0" presId="urn:microsoft.com/office/officeart/2008/layout/LinedList"/>
    <dgm:cxn modelId="{36F82974-D459-1941-9A04-6EA600EAB382}" type="presParOf" srcId="{DA369200-DB26-3749-8ABB-8020FF2A5E0A}" destId="{E43B288C-BC2D-A04F-9D2A-F3A974047C3D}" srcOrd="1" destOrd="0" presId="urn:microsoft.com/office/officeart/2008/layout/LinedList"/>
    <dgm:cxn modelId="{6110D1E9-F060-2B42-B6F7-AA1196D81A4F}" type="presParOf" srcId="{41ED9443-D9D0-B54F-A615-3B1C23D040EF}" destId="{F57F3E59-80A1-3D48-A95A-0C8EB6658331}" srcOrd="16" destOrd="0" presId="urn:microsoft.com/office/officeart/2008/layout/LinedList"/>
    <dgm:cxn modelId="{43EBD63C-F623-1A44-A8A1-BB1AEDFC32EE}" type="presParOf" srcId="{41ED9443-D9D0-B54F-A615-3B1C23D040EF}" destId="{073F8AAF-B36E-0B48-8CD7-7CB65CDF3F48}" srcOrd="17" destOrd="0" presId="urn:microsoft.com/office/officeart/2008/layout/LinedList"/>
    <dgm:cxn modelId="{4969145C-E0D1-8640-8A3B-F91D6B5BDEAF}" type="presParOf" srcId="{073F8AAF-B36E-0B48-8CD7-7CB65CDF3F48}" destId="{77B6888E-6A9C-8247-B3FF-C55A9F4EBA3F}" srcOrd="0" destOrd="0" presId="urn:microsoft.com/office/officeart/2008/layout/LinedList"/>
    <dgm:cxn modelId="{B3E32660-11FE-9F43-AC7C-25B0CCDD196D}" type="presParOf" srcId="{073F8AAF-B36E-0B48-8CD7-7CB65CDF3F48}" destId="{5C0ACE64-71EA-BB4E-AB17-3DDCF8FBE966}" srcOrd="1" destOrd="0" presId="urn:microsoft.com/office/officeart/2008/layout/LinedList"/>
    <dgm:cxn modelId="{7714E206-1B48-D94A-9A66-0984747FF1DE}" type="presParOf" srcId="{41ED9443-D9D0-B54F-A615-3B1C23D040EF}" destId="{D961CB06-DACB-2343-9025-88FE68D0A77A}" srcOrd="18" destOrd="0" presId="urn:microsoft.com/office/officeart/2008/layout/LinedList"/>
    <dgm:cxn modelId="{B1745B90-6590-854D-B06B-233D72A0A372}" type="presParOf" srcId="{41ED9443-D9D0-B54F-A615-3B1C23D040EF}" destId="{4671B2A0-FD7B-5E40-B6D0-83E0CE59BB5A}" srcOrd="19" destOrd="0" presId="urn:microsoft.com/office/officeart/2008/layout/LinedList"/>
    <dgm:cxn modelId="{5A669114-3108-A64A-BB16-2CC0F42C6877}" type="presParOf" srcId="{4671B2A0-FD7B-5E40-B6D0-83E0CE59BB5A}" destId="{3AC3351F-5D27-3741-9D5E-AD1119287DC3}" srcOrd="0" destOrd="0" presId="urn:microsoft.com/office/officeart/2008/layout/LinedList"/>
    <dgm:cxn modelId="{C9E9FD6E-CCFC-B04B-9AE2-D5BDBD71BD69}" type="presParOf" srcId="{4671B2A0-FD7B-5E40-B6D0-83E0CE59BB5A}" destId="{771ED6F4-32C3-DA41-A673-37EDC27E43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EEDEA8-566D-4843-B42F-5676A079AC12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BD9C8E5-4CF6-43F1-B2CA-A3A2398C11D9}">
      <dgm:prSet/>
      <dgm:spPr/>
      <dgm:t>
        <a:bodyPr/>
        <a:lstStyle/>
        <a:p>
          <a:r>
            <a:rPr lang="en-US" b="1"/>
            <a:t>Редовни Актуализации</a:t>
          </a:r>
          <a:r>
            <a:rPr lang="en-US"/>
            <a:t> </a:t>
          </a:r>
        </a:p>
      </dgm:t>
    </dgm:pt>
    <dgm:pt modelId="{73802533-BF2D-4627-B09A-F491EFA682BC}" type="parTrans" cxnId="{3EC13C9B-7232-4FB2-A459-276A703B338E}">
      <dgm:prSet/>
      <dgm:spPr/>
      <dgm:t>
        <a:bodyPr/>
        <a:lstStyle/>
        <a:p>
          <a:endParaRPr lang="en-US"/>
        </a:p>
      </dgm:t>
    </dgm:pt>
    <dgm:pt modelId="{990EFBF6-62AD-4C07-A5DA-F262BCEC7CA7}" type="sibTrans" cxnId="{3EC13C9B-7232-4FB2-A459-276A703B338E}">
      <dgm:prSet/>
      <dgm:spPr/>
      <dgm:t>
        <a:bodyPr/>
        <a:lstStyle/>
        <a:p>
          <a:endParaRPr lang="en-US"/>
        </a:p>
      </dgm:t>
    </dgm:pt>
    <dgm:pt modelId="{EA04EAE7-43F2-41A9-9366-61262CFDBC6B}">
      <dgm:prSet/>
      <dgm:spPr/>
      <dgm:t>
        <a:bodyPr/>
        <a:lstStyle/>
        <a:p>
          <a:r>
            <a:rPr lang="en-US" b="1"/>
            <a:t>Следене за Етични Предизвикателства</a:t>
          </a:r>
          <a:r>
            <a:rPr lang="en-US"/>
            <a:t> </a:t>
          </a:r>
        </a:p>
      </dgm:t>
    </dgm:pt>
    <dgm:pt modelId="{D7E0AD62-E5E3-45C5-B4FC-04A6C50BF17A}" type="parTrans" cxnId="{80833A31-32E8-412E-9901-FBCABC2E29B6}">
      <dgm:prSet/>
      <dgm:spPr/>
      <dgm:t>
        <a:bodyPr/>
        <a:lstStyle/>
        <a:p>
          <a:endParaRPr lang="en-US"/>
        </a:p>
      </dgm:t>
    </dgm:pt>
    <dgm:pt modelId="{56969DA5-5C5F-457A-B259-E958FA43F869}" type="sibTrans" cxnId="{80833A31-32E8-412E-9901-FBCABC2E29B6}">
      <dgm:prSet/>
      <dgm:spPr/>
      <dgm:t>
        <a:bodyPr/>
        <a:lstStyle/>
        <a:p>
          <a:endParaRPr lang="en-US"/>
        </a:p>
      </dgm:t>
    </dgm:pt>
    <dgm:pt modelId="{490517C9-425E-43C5-BC92-FDC11799E9E8}">
      <dgm:prSet/>
      <dgm:spPr/>
      <dgm:t>
        <a:bodyPr/>
        <a:lstStyle/>
        <a:p>
          <a:r>
            <a:rPr lang="en-US" b="1"/>
            <a:t>Реакция на Обществените Очаквания</a:t>
          </a:r>
          <a:r>
            <a:rPr lang="en-US"/>
            <a:t> </a:t>
          </a:r>
        </a:p>
      </dgm:t>
    </dgm:pt>
    <dgm:pt modelId="{14DF02FE-64F8-4FAD-B995-9651306B1A3E}" type="parTrans" cxnId="{1382C0C5-5788-46B0-9B4E-657723B8162C}">
      <dgm:prSet/>
      <dgm:spPr/>
      <dgm:t>
        <a:bodyPr/>
        <a:lstStyle/>
        <a:p>
          <a:endParaRPr lang="en-US"/>
        </a:p>
      </dgm:t>
    </dgm:pt>
    <dgm:pt modelId="{021E14CE-F41B-44F2-844C-685816AC5849}" type="sibTrans" cxnId="{1382C0C5-5788-46B0-9B4E-657723B8162C}">
      <dgm:prSet/>
      <dgm:spPr/>
      <dgm:t>
        <a:bodyPr/>
        <a:lstStyle/>
        <a:p>
          <a:endParaRPr lang="en-US"/>
        </a:p>
      </dgm:t>
    </dgm:pt>
    <dgm:pt modelId="{C246681C-EB85-45B4-B5D8-933FE855CB0F}">
      <dgm:prSet/>
      <dgm:spPr/>
      <dgm:t>
        <a:bodyPr/>
        <a:lstStyle/>
        <a:p>
          <a:r>
            <a:rPr lang="en-US" b="1"/>
            <a:t>Мониторинг на Поведението</a:t>
          </a:r>
          <a:r>
            <a:rPr lang="en-US"/>
            <a:t> </a:t>
          </a:r>
        </a:p>
      </dgm:t>
    </dgm:pt>
    <dgm:pt modelId="{B00E59E4-6512-43F5-8EC7-6C4CBA230743}" type="parTrans" cxnId="{E40AD14E-11B6-4534-A53D-4D7D610C6281}">
      <dgm:prSet/>
      <dgm:spPr/>
      <dgm:t>
        <a:bodyPr/>
        <a:lstStyle/>
        <a:p>
          <a:endParaRPr lang="en-US"/>
        </a:p>
      </dgm:t>
    </dgm:pt>
    <dgm:pt modelId="{99282FBC-EEFC-420A-A54C-8E2C301D2203}" type="sibTrans" cxnId="{E40AD14E-11B6-4534-A53D-4D7D610C6281}">
      <dgm:prSet/>
      <dgm:spPr/>
      <dgm:t>
        <a:bodyPr/>
        <a:lstStyle/>
        <a:p>
          <a:endParaRPr lang="en-US"/>
        </a:p>
      </dgm:t>
    </dgm:pt>
    <dgm:pt modelId="{F638D18E-183B-4262-A925-095735C76FC6}">
      <dgm:prSet/>
      <dgm:spPr/>
      <dgm:t>
        <a:bodyPr/>
        <a:lstStyle/>
        <a:p>
          <a:r>
            <a:rPr lang="en-US" b="1"/>
            <a:t>Реакция на Етични Инциденти</a:t>
          </a:r>
          <a:r>
            <a:rPr lang="en-US"/>
            <a:t> </a:t>
          </a:r>
        </a:p>
      </dgm:t>
    </dgm:pt>
    <dgm:pt modelId="{1E310E69-DA8C-4097-8F59-8C0ED262875C}" type="parTrans" cxnId="{5573CF14-F0F5-4B50-AC04-9F2D18F0EB6E}">
      <dgm:prSet/>
      <dgm:spPr/>
      <dgm:t>
        <a:bodyPr/>
        <a:lstStyle/>
        <a:p>
          <a:endParaRPr lang="en-US"/>
        </a:p>
      </dgm:t>
    </dgm:pt>
    <dgm:pt modelId="{73814C36-0376-4607-8686-9C9353F14CC1}" type="sibTrans" cxnId="{5573CF14-F0F5-4B50-AC04-9F2D18F0EB6E}">
      <dgm:prSet/>
      <dgm:spPr/>
      <dgm:t>
        <a:bodyPr/>
        <a:lstStyle/>
        <a:p>
          <a:endParaRPr lang="en-US"/>
        </a:p>
      </dgm:t>
    </dgm:pt>
    <dgm:pt modelId="{FA607B29-CF89-41EE-95CC-CAAA9A716153}">
      <dgm:prSet/>
      <dgm:spPr/>
      <dgm:t>
        <a:bodyPr/>
        <a:lstStyle/>
        <a:p>
          <a:r>
            <a:rPr lang="en-US" b="1"/>
            <a:t>Система за Обратна Връзка</a:t>
          </a:r>
          <a:r>
            <a:rPr lang="en-US"/>
            <a:t> </a:t>
          </a:r>
        </a:p>
      </dgm:t>
    </dgm:pt>
    <dgm:pt modelId="{FCD40E43-51C7-4D8E-A9F0-27670B437922}" type="parTrans" cxnId="{69FB5A0C-725D-45EA-9ABA-60DB6B73A931}">
      <dgm:prSet/>
      <dgm:spPr/>
      <dgm:t>
        <a:bodyPr/>
        <a:lstStyle/>
        <a:p>
          <a:endParaRPr lang="en-US"/>
        </a:p>
      </dgm:t>
    </dgm:pt>
    <dgm:pt modelId="{8F4D564D-2D73-4E32-A6CD-689F937BC817}" type="sibTrans" cxnId="{69FB5A0C-725D-45EA-9ABA-60DB6B73A931}">
      <dgm:prSet/>
      <dgm:spPr/>
      <dgm:t>
        <a:bodyPr/>
        <a:lstStyle/>
        <a:p>
          <a:endParaRPr lang="en-US"/>
        </a:p>
      </dgm:t>
    </dgm:pt>
    <dgm:pt modelId="{FB1F75DC-AFF1-453C-BEC2-93AD769F18D9}">
      <dgm:prSet/>
      <dgm:spPr/>
      <dgm:t>
        <a:bodyPr/>
        <a:lstStyle/>
        <a:p>
          <a:r>
            <a:rPr lang="en-US" b="1"/>
            <a:t>Корекции при Грешки</a:t>
          </a:r>
          <a:r>
            <a:rPr lang="en-US"/>
            <a:t> </a:t>
          </a:r>
        </a:p>
      </dgm:t>
    </dgm:pt>
    <dgm:pt modelId="{8020B53B-370F-4BD2-B205-B7E6DBBE9F43}" type="parTrans" cxnId="{DFC059F9-73CD-45DF-B8D0-0879C383A416}">
      <dgm:prSet/>
      <dgm:spPr/>
      <dgm:t>
        <a:bodyPr/>
        <a:lstStyle/>
        <a:p>
          <a:endParaRPr lang="en-US"/>
        </a:p>
      </dgm:t>
    </dgm:pt>
    <dgm:pt modelId="{48E45C3F-2A2C-4E49-952E-A166FA1A45A9}" type="sibTrans" cxnId="{DFC059F9-73CD-45DF-B8D0-0879C383A416}">
      <dgm:prSet/>
      <dgm:spPr/>
      <dgm:t>
        <a:bodyPr/>
        <a:lstStyle/>
        <a:p>
          <a:endParaRPr lang="en-US"/>
        </a:p>
      </dgm:t>
    </dgm:pt>
    <dgm:pt modelId="{B2EC88FE-9FD3-419D-AFAB-F8D9B105D74E}">
      <dgm:prSet/>
      <dgm:spPr/>
      <dgm:t>
        <a:bodyPr/>
        <a:lstStyle/>
        <a:p>
          <a:r>
            <a:rPr lang="en-US" b="1"/>
            <a:t>Участие на Експерти</a:t>
          </a:r>
          <a:r>
            <a:rPr lang="en-US"/>
            <a:t> </a:t>
          </a:r>
        </a:p>
      </dgm:t>
    </dgm:pt>
    <dgm:pt modelId="{03D535AA-9775-4F2A-A9DE-E931544C7B80}" type="parTrans" cxnId="{4CC9DB9C-5D90-4A5F-90D1-2C82FBC00A7F}">
      <dgm:prSet/>
      <dgm:spPr/>
      <dgm:t>
        <a:bodyPr/>
        <a:lstStyle/>
        <a:p>
          <a:endParaRPr lang="en-US"/>
        </a:p>
      </dgm:t>
    </dgm:pt>
    <dgm:pt modelId="{E588BC15-BA0D-4516-904B-5B18E22179D9}" type="sibTrans" cxnId="{4CC9DB9C-5D90-4A5F-90D1-2C82FBC00A7F}">
      <dgm:prSet/>
      <dgm:spPr/>
      <dgm:t>
        <a:bodyPr/>
        <a:lstStyle/>
        <a:p>
          <a:endParaRPr lang="en-US"/>
        </a:p>
      </dgm:t>
    </dgm:pt>
    <dgm:pt modelId="{2634190D-019B-4EDB-8F71-324BC573EFBA}">
      <dgm:prSet/>
      <dgm:spPr/>
      <dgm:t>
        <a:bodyPr/>
        <a:lstStyle/>
        <a:p>
          <a:r>
            <a:rPr lang="en-US" b="1"/>
            <a:t>Използване на Етични Инструменти</a:t>
          </a:r>
          <a:endParaRPr lang="en-US"/>
        </a:p>
      </dgm:t>
    </dgm:pt>
    <dgm:pt modelId="{5644BA8F-3998-4734-B376-64E3E8F9677C}" type="parTrans" cxnId="{D16F112C-261A-4585-8C1E-4B125C113944}">
      <dgm:prSet/>
      <dgm:spPr/>
      <dgm:t>
        <a:bodyPr/>
        <a:lstStyle/>
        <a:p>
          <a:endParaRPr lang="en-US"/>
        </a:p>
      </dgm:t>
    </dgm:pt>
    <dgm:pt modelId="{A9CC4A0D-6515-40ED-9621-B5287AC8BC97}" type="sibTrans" cxnId="{D16F112C-261A-4585-8C1E-4B125C113944}">
      <dgm:prSet/>
      <dgm:spPr/>
      <dgm:t>
        <a:bodyPr/>
        <a:lstStyle/>
        <a:p>
          <a:endParaRPr lang="en-US"/>
        </a:p>
      </dgm:t>
    </dgm:pt>
    <dgm:pt modelId="{4E4EDDAB-8A95-764B-9C12-54D10BF84A2E}" type="pres">
      <dgm:prSet presAssocID="{75EEDEA8-566D-4843-B42F-5676A079AC12}" presName="vert0" presStyleCnt="0">
        <dgm:presLayoutVars>
          <dgm:dir/>
          <dgm:animOne val="branch"/>
          <dgm:animLvl val="lvl"/>
        </dgm:presLayoutVars>
      </dgm:prSet>
      <dgm:spPr/>
    </dgm:pt>
    <dgm:pt modelId="{5B3C682E-46F2-A140-A135-E6D2A074FFED}" type="pres">
      <dgm:prSet presAssocID="{5BD9C8E5-4CF6-43F1-B2CA-A3A2398C11D9}" presName="thickLine" presStyleLbl="alignNode1" presStyleIdx="0" presStyleCnt="9"/>
      <dgm:spPr/>
    </dgm:pt>
    <dgm:pt modelId="{42DEE3F1-DBD2-3544-8160-6BE7929F39C4}" type="pres">
      <dgm:prSet presAssocID="{5BD9C8E5-4CF6-43F1-B2CA-A3A2398C11D9}" presName="horz1" presStyleCnt="0"/>
      <dgm:spPr/>
    </dgm:pt>
    <dgm:pt modelId="{C5042F5D-3A00-B547-9C36-566225642385}" type="pres">
      <dgm:prSet presAssocID="{5BD9C8E5-4CF6-43F1-B2CA-A3A2398C11D9}" presName="tx1" presStyleLbl="revTx" presStyleIdx="0" presStyleCnt="9"/>
      <dgm:spPr/>
    </dgm:pt>
    <dgm:pt modelId="{8230C1B5-39E0-B945-8785-871912B43C9B}" type="pres">
      <dgm:prSet presAssocID="{5BD9C8E5-4CF6-43F1-B2CA-A3A2398C11D9}" presName="vert1" presStyleCnt="0"/>
      <dgm:spPr/>
    </dgm:pt>
    <dgm:pt modelId="{A09BCFF2-5321-DD4E-B9E4-20135494CE57}" type="pres">
      <dgm:prSet presAssocID="{EA04EAE7-43F2-41A9-9366-61262CFDBC6B}" presName="thickLine" presStyleLbl="alignNode1" presStyleIdx="1" presStyleCnt="9"/>
      <dgm:spPr/>
    </dgm:pt>
    <dgm:pt modelId="{F223607B-0ECC-9C47-B638-5327EF3EF78A}" type="pres">
      <dgm:prSet presAssocID="{EA04EAE7-43F2-41A9-9366-61262CFDBC6B}" presName="horz1" presStyleCnt="0"/>
      <dgm:spPr/>
    </dgm:pt>
    <dgm:pt modelId="{378F7E74-C38E-9D43-AD6E-AF688EB927A5}" type="pres">
      <dgm:prSet presAssocID="{EA04EAE7-43F2-41A9-9366-61262CFDBC6B}" presName="tx1" presStyleLbl="revTx" presStyleIdx="1" presStyleCnt="9"/>
      <dgm:spPr/>
    </dgm:pt>
    <dgm:pt modelId="{7BCB1A17-2BF4-7442-A0C7-4FFD84CDA710}" type="pres">
      <dgm:prSet presAssocID="{EA04EAE7-43F2-41A9-9366-61262CFDBC6B}" presName="vert1" presStyleCnt="0"/>
      <dgm:spPr/>
    </dgm:pt>
    <dgm:pt modelId="{8D1FD4E9-CED8-F343-AB1F-E76B74AAAAF4}" type="pres">
      <dgm:prSet presAssocID="{490517C9-425E-43C5-BC92-FDC11799E9E8}" presName="thickLine" presStyleLbl="alignNode1" presStyleIdx="2" presStyleCnt="9"/>
      <dgm:spPr/>
    </dgm:pt>
    <dgm:pt modelId="{A1F09254-B327-CF4F-B727-76B3318EF91F}" type="pres">
      <dgm:prSet presAssocID="{490517C9-425E-43C5-BC92-FDC11799E9E8}" presName="horz1" presStyleCnt="0"/>
      <dgm:spPr/>
    </dgm:pt>
    <dgm:pt modelId="{B9A38AB7-9EAB-EE4F-AF7D-60EA7AE872AA}" type="pres">
      <dgm:prSet presAssocID="{490517C9-425E-43C5-BC92-FDC11799E9E8}" presName="tx1" presStyleLbl="revTx" presStyleIdx="2" presStyleCnt="9"/>
      <dgm:spPr/>
    </dgm:pt>
    <dgm:pt modelId="{B7FA9D3C-74B0-D04B-B1DC-BB441906D5D4}" type="pres">
      <dgm:prSet presAssocID="{490517C9-425E-43C5-BC92-FDC11799E9E8}" presName="vert1" presStyleCnt="0"/>
      <dgm:spPr/>
    </dgm:pt>
    <dgm:pt modelId="{C0CE308D-B934-C949-A5B6-FE4E7A55406B}" type="pres">
      <dgm:prSet presAssocID="{C246681C-EB85-45B4-B5D8-933FE855CB0F}" presName="thickLine" presStyleLbl="alignNode1" presStyleIdx="3" presStyleCnt="9"/>
      <dgm:spPr/>
    </dgm:pt>
    <dgm:pt modelId="{07E25BBA-B6B3-264F-8D31-7D5B8493504A}" type="pres">
      <dgm:prSet presAssocID="{C246681C-EB85-45B4-B5D8-933FE855CB0F}" presName="horz1" presStyleCnt="0"/>
      <dgm:spPr/>
    </dgm:pt>
    <dgm:pt modelId="{CEA5F893-C57D-B74E-BF56-7CCD923EAAC1}" type="pres">
      <dgm:prSet presAssocID="{C246681C-EB85-45B4-B5D8-933FE855CB0F}" presName="tx1" presStyleLbl="revTx" presStyleIdx="3" presStyleCnt="9"/>
      <dgm:spPr/>
    </dgm:pt>
    <dgm:pt modelId="{82D652DC-0424-444E-A318-37398DE70286}" type="pres">
      <dgm:prSet presAssocID="{C246681C-EB85-45B4-B5D8-933FE855CB0F}" presName="vert1" presStyleCnt="0"/>
      <dgm:spPr/>
    </dgm:pt>
    <dgm:pt modelId="{2B05AD62-D919-4344-9C33-2DF213A29711}" type="pres">
      <dgm:prSet presAssocID="{F638D18E-183B-4262-A925-095735C76FC6}" presName="thickLine" presStyleLbl="alignNode1" presStyleIdx="4" presStyleCnt="9"/>
      <dgm:spPr/>
    </dgm:pt>
    <dgm:pt modelId="{3E3C42F2-7FCF-4C48-93A1-DFEBF152EA5A}" type="pres">
      <dgm:prSet presAssocID="{F638D18E-183B-4262-A925-095735C76FC6}" presName="horz1" presStyleCnt="0"/>
      <dgm:spPr/>
    </dgm:pt>
    <dgm:pt modelId="{878B553D-A9A3-424C-868E-E117610A0D90}" type="pres">
      <dgm:prSet presAssocID="{F638D18E-183B-4262-A925-095735C76FC6}" presName="tx1" presStyleLbl="revTx" presStyleIdx="4" presStyleCnt="9"/>
      <dgm:spPr/>
    </dgm:pt>
    <dgm:pt modelId="{1C820048-E6AA-0748-B9BD-B2E76FC8B185}" type="pres">
      <dgm:prSet presAssocID="{F638D18E-183B-4262-A925-095735C76FC6}" presName="vert1" presStyleCnt="0"/>
      <dgm:spPr/>
    </dgm:pt>
    <dgm:pt modelId="{DC7B633E-8300-3645-9B45-0F740330F28D}" type="pres">
      <dgm:prSet presAssocID="{FA607B29-CF89-41EE-95CC-CAAA9A716153}" presName="thickLine" presStyleLbl="alignNode1" presStyleIdx="5" presStyleCnt="9"/>
      <dgm:spPr/>
    </dgm:pt>
    <dgm:pt modelId="{B17E1F81-0E15-C743-BF1A-75DD46659CEC}" type="pres">
      <dgm:prSet presAssocID="{FA607B29-CF89-41EE-95CC-CAAA9A716153}" presName="horz1" presStyleCnt="0"/>
      <dgm:spPr/>
    </dgm:pt>
    <dgm:pt modelId="{A88CE7C5-1562-314B-82D4-1F63D52330B6}" type="pres">
      <dgm:prSet presAssocID="{FA607B29-CF89-41EE-95CC-CAAA9A716153}" presName="tx1" presStyleLbl="revTx" presStyleIdx="5" presStyleCnt="9"/>
      <dgm:spPr/>
    </dgm:pt>
    <dgm:pt modelId="{F40796F5-CCF4-934E-97C6-B06C653834F3}" type="pres">
      <dgm:prSet presAssocID="{FA607B29-CF89-41EE-95CC-CAAA9A716153}" presName="vert1" presStyleCnt="0"/>
      <dgm:spPr/>
    </dgm:pt>
    <dgm:pt modelId="{03BF4F89-B1BB-474A-95B3-8C78592235E2}" type="pres">
      <dgm:prSet presAssocID="{FB1F75DC-AFF1-453C-BEC2-93AD769F18D9}" presName="thickLine" presStyleLbl="alignNode1" presStyleIdx="6" presStyleCnt="9"/>
      <dgm:spPr/>
    </dgm:pt>
    <dgm:pt modelId="{A1183AD6-3A5F-9448-BA0D-BAC0DB6E1EC8}" type="pres">
      <dgm:prSet presAssocID="{FB1F75DC-AFF1-453C-BEC2-93AD769F18D9}" presName="horz1" presStyleCnt="0"/>
      <dgm:spPr/>
    </dgm:pt>
    <dgm:pt modelId="{A780E7E5-7302-0F40-BF74-9F44267A8B9D}" type="pres">
      <dgm:prSet presAssocID="{FB1F75DC-AFF1-453C-BEC2-93AD769F18D9}" presName="tx1" presStyleLbl="revTx" presStyleIdx="6" presStyleCnt="9"/>
      <dgm:spPr/>
    </dgm:pt>
    <dgm:pt modelId="{4907114B-0D45-9D43-97EF-D0F0F4A2FAFD}" type="pres">
      <dgm:prSet presAssocID="{FB1F75DC-AFF1-453C-BEC2-93AD769F18D9}" presName="vert1" presStyleCnt="0"/>
      <dgm:spPr/>
    </dgm:pt>
    <dgm:pt modelId="{F98EA414-FB95-4445-AA7D-AB7FFC9953AE}" type="pres">
      <dgm:prSet presAssocID="{B2EC88FE-9FD3-419D-AFAB-F8D9B105D74E}" presName="thickLine" presStyleLbl="alignNode1" presStyleIdx="7" presStyleCnt="9"/>
      <dgm:spPr/>
    </dgm:pt>
    <dgm:pt modelId="{4A7FF09F-3DB1-6E4D-A5BB-A195F97E36D5}" type="pres">
      <dgm:prSet presAssocID="{B2EC88FE-9FD3-419D-AFAB-F8D9B105D74E}" presName="horz1" presStyleCnt="0"/>
      <dgm:spPr/>
    </dgm:pt>
    <dgm:pt modelId="{53ACD346-01BA-B54F-82F6-42DAC88FC8DB}" type="pres">
      <dgm:prSet presAssocID="{B2EC88FE-9FD3-419D-AFAB-F8D9B105D74E}" presName="tx1" presStyleLbl="revTx" presStyleIdx="7" presStyleCnt="9"/>
      <dgm:spPr/>
    </dgm:pt>
    <dgm:pt modelId="{73383989-6A0D-B04B-9562-737EB56AF0AB}" type="pres">
      <dgm:prSet presAssocID="{B2EC88FE-9FD3-419D-AFAB-F8D9B105D74E}" presName="vert1" presStyleCnt="0"/>
      <dgm:spPr/>
    </dgm:pt>
    <dgm:pt modelId="{953A2C0C-5D6E-2C49-9E2B-40D7C348E0DB}" type="pres">
      <dgm:prSet presAssocID="{2634190D-019B-4EDB-8F71-324BC573EFBA}" presName="thickLine" presStyleLbl="alignNode1" presStyleIdx="8" presStyleCnt="9"/>
      <dgm:spPr/>
    </dgm:pt>
    <dgm:pt modelId="{48B59B09-66BF-1F4D-BFC1-C7F4396E6B90}" type="pres">
      <dgm:prSet presAssocID="{2634190D-019B-4EDB-8F71-324BC573EFBA}" presName="horz1" presStyleCnt="0"/>
      <dgm:spPr/>
    </dgm:pt>
    <dgm:pt modelId="{AFCA6E12-D878-AE43-9C18-8B67074C0D8E}" type="pres">
      <dgm:prSet presAssocID="{2634190D-019B-4EDB-8F71-324BC573EFBA}" presName="tx1" presStyleLbl="revTx" presStyleIdx="8" presStyleCnt="9"/>
      <dgm:spPr/>
    </dgm:pt>
    <dgm:pt modelId="{B5D75096-BC3F-C540-85CF-6D3EC2E1F99C}" type="pres">
      <dgm:prSet presAssocID="{2634190D-019B-4EDB-8F71-324BC573EFBA}" presName="vert1" presStyleCnt="0"/>
      <dgm:spPr/>
    </dgm:pt>
  </dgm:ptLst>
  <dgm:cxnLst>
    <dgm:cxn modelId="{69FB5A0C-725D-45EA-9ABA-60DB6B73A931}" srcId="{75EEDEA8-566D-4843-B42F-5676A079AC12}" destId="{FA607B29-CF89-41EE-95CC-CAAA9A716153}" srcOrd="5" destOrd="0" parTransId="{FCD40E43-51C7-4D8E-A9F0-27670B437922}" sibTransId="{8F4D564D-2D73-4E32-A6CD-689F937BC817}"/>
    <dgm:cxn modelId="{6927CD11-460B-4D4F-B30A-30FDDE4A6991}" type="presOf" srcId="{FA607B29-CF89-41EE-95CC-CAAA9A716153}" destId="{A88CE7C5-1562-314B-82D4-1F63D52330B6}" srcOrd="0" destOrd="0" presId="urn:microsoft.com/office/officeart/2008/layout/LinedList"/>
    <dgm:cxn modelId="{5573CF14-F0F5-4B50-AC04-9F2D18F0EB6E}" srcId="{75EEDEA8-566D-4843-B42F-5676A079AC12}" destId="{F638D18E-183B-4262-A925-095735C76FC6}" srcOrd="4" destOrd="0" parTransId="{1E310E69-DA8C-4097-8F59-8C0ED262875C}" sibTransId="{73814C36-0376-4607-8686-9C9353F14CC1}"/>
    <dgm:cxn modelId="{D16F112C-261A-4585-8C1E-4B125C113944}" srcId="{75EEDEA8-566D-4843-B42F-5676A079AC12}" destId="{2634190D-019B-4EDB-8F71-324BC573EFBA}" srcOrd="8" destOrd="0" parTransId="{5644BA8F-3998-4734-B376-64E3E8F9677C}" sibTransId="{A9CC4A0D-6515-40ED-9621-B5287AC8BC97}"/>
    <dgm:cxn modelId="{80833A31-32E8-412E-9901-FBCABC2E29B6}" srcId="{75EEDEA8-566D-4843-B42F-5676A079AC12}" destId="{EA04EAE7-43F2-41A9-9366-61262CFDBC6B}" srcOrd="1" destOrd="0" parTransId="{D7E0AD62-E5E3-45C5-B4FC-04A6C50BF17A}" sibTransId="{56969DA5-5C5F-457A-B259-E958FA43F869}"/>
    <dgm:cxn modelId="{E40AD14E-11B6-4534-A53D-4D7D610C6281}" srcId="{75EEDEA8-566D-4843-B42F-5676A079AC12}" destId="{C246681C-EB85-45B4-B5D8-933FE855CB0F}" srcOrd="3" destOrd="0" parTransId="{B00E59E4-6512-43F5-8EC7-6C4CBA230743}" sibTransId="{99282FBC-EEFC-420A-A54C-8E2C301D2203}"/>
    <dgm:cxn modelId="{486C4254-569E-0A43-A511-749F118C26BC}" type="presOf" srcId="{FB1F75DC-AFF1-453C-BEC2-93AD769F18D9}" destId="{A780E7E5-7302-0F40-BF74-9F44267A8B9D}" srcOrd="0" destOrd="0" presId="urn:microsoft.com/office/officeart/2008/layout/LinedList"/>
    <dgm:cxn modelId="{2FA60789-5176-6748-9692-C04407C8A66F}" type="presOf" srcId="{C246681C-EB85-45B4-B5D8-933FE855CB0F}" destId="{CEA5F893-C57D-B74E-BF56-7CCD923EAAC1}" srcOrd="0" destOrd="0" presId="urn:microsoft.com/office/officeart/2008/layout/LinedList"/>
    <dgm:cxn modelId="{72061D8B-7098-C941-85F8-B6454B749D01}" type="presOf" srcId="{F638D18E-183B-4262-A925-095735C76FC6}" destId="{878B553D-A9A3-424C-868E-E117610A0D90}" srcOrd="0" destOrd="0" presId="urn:microsoft.com/office/officeart/2008/layout/LinedList"/>
    <dgm:cxn modelId="{73FD8D97-D730-C144-82E9-BACCDD55A056}" type="presOf" srcId="{5BD9C8E5-4CF6-43F1-B2CA-A3A2398C11D9}" destId="{C5042F5D-3A00-B547-9C36-566225642385}" srcOrd="0" destOrd="0" presId="urn:microsoft.com/office/officeart/2008/layout/LinedList"/>
    <dgm:cxn modelId="{3EC13C9B-7232-4FB2-A459-276A703B338E}" srcId="{75EEDEA8-566D-4843-B42F-5676A079AC12}" destId="{5BD9C8E5-4CF6-43F1-B2CA-A3A2398C11D9}" srcOrd="0" destOrd="0" parTransId="{73802533-BF2D-4627-B09A-F491EFA682BC}" sibTransId="{990EFBF6-62AD-4C07-A5DA-F262BCEC7CA7}"/>
    <dgm:cxn modelId="{4CC9DB9C-5D90-4A5F-90D1-2C82FBC00A7F}" srcId="{75EEDEA8-566D-4843-B42F-5676A079AC12}" destId="{B2EC88FE-9FD3-419D-AFAB-F8D9B105D74E}" srcOrd="7" destOrd="0" parTransId="{03D535AA-9775-4F2A-A9DE-E931544C7B80}" sibTransId="{E588BC15-BA0D-4516-904B-5B18E22179D9}"/>
    <dgm:cxn modelId="{E62CACA5-80AD-764C-BEA0-BDC617FEF92D}" type="presOf" srcId="{75EEDEA8-566D-4843-B42F-5676A079AC12}" destId="{4E4EDDAB-8A95-764B-9C12-54D10BF84A2E}" srcOrd="0" destOrd="0" presId="urn:microsoft.com/office/officeart/2008/layout/LinedList"/>
    <dgm:cxn modelId="{1382C0C5-5788-46B0-9B4E-657723B8162C}" srcId="{75EEDEA8-566D-4843-B42F-5676A079AC12}" destId="{490517C9-425E-43C5-BC92-FDC11799E9E8}" srcOrd="2" destOrd="0" parTransId="{14DF02FE-64F8-4FAD-B995-9651306B1A3E}" sibTransId="{021E14CE-F41B-44F2-844C-685816AC5849}"/>
    <dgm:cxn modelId="{E13623CD-EAB5-8E48-B22C-F4629850ECE2}" type="presOf" srcId="{B2EC88FE-9FD3-419D-AFAB-F8D9B105D74E}" destId="{53ACD346-01BA-B54F-82F6-42DAC88FC8DB}" srcOrd="0" destOrd="0" presId="urn:microsoft.com/office/officeart/2008/layout/LinedList"/>
    <dgm:cxn modelId="{3D54DCDD-BF79-574A-BECE-B4EB1A67F84D}" type="presOf" srcId="{EA04EAE7-43F2-41A9-9366-61262CFDBC6B}" destId="{378F7E74-C38E-9D43-AD6E-AF688EB927A5}" srcOrd="0" destOrd="0" presId="urn:microsoft.com/office/officeart/2008/layout/LinedList"/>
    <dgm:cxn modelId="{DECB88E3-4214-8645-B2DD-DC0F0DDF5029}" type="presOf" srcId="{2634190D-019B-4EDB-8F71-324BC573EFBA}" destId="{AFCA6E12-D878-AE43-9C18-8B67074C0D8E}" srcOrd="0" destOrd="0" presId="urn:microsoft.com/office/officeart/2008/layout/LinedList"/>
    <dgm:cxn modelId="{5D5AF2F0-CE9C-604B-A59A-35AE91F90C0D}" type="presOf" srcId="{490517C9-425E-43C5-BC92-FDC11799E9E8}" destId="{B9A38AB7-9EAB-EE4F-AF7D-60EA7AE872AA}" srcOrd="0" destOrd="0" presId="urn:microsoft.com/office/officeart/2008/layout/LinedList"/>
    <dgm:cxn modelId="{DFC059F9-73CD-45DF-B8D0-0879C383A416}" srcId="{75EEDEA8-566D-4843-B42F-5676A079AC12}" destId="{FB1F75DC-AFF1-453C-BEC2-93AD769F18D9}" srcOrd="6" destOrd="0" parTransId="{8020B53B-370F-4BD2-B205-B7E6DBBE9F43}" sibTransId="{48E45C3F-2A2C-4E49-952E-A166FA1A45A9}"/>
    <dgm:cxn modelId="{4ABE0278-7FCC-DC41-878C-8FB06698F1C0}" type="presParOf" srcId="{4E4EDDAB-8A95-764B-9C12-54D10BF84A2E}" destId="{5B3C682E-46F2-A140-A135-E6D2A074FFED}" srcOrd="0" destOrd="0" presId="urn:microsoft.com/office/officeart/2008/layout/LinedList"/>
    <dgm:cxn modelId="{6267ECD1-7C87-264F-B8E5-A4E1F21B2BA2}" type="presParOf" srcId="{4E4EDDAB-8A95-764B-9C12-54D10BF84A2E}" destId="{42DEE3F1-DBD2-3544-8160-6BE7929F39C4}" srcOrd="1" destOrd="0" presId="urn:microsoft.com/office/officeart/2008/layout/LinedList"/>
    <dgm:cxn modelId="{123EBAE9-827F-8C4D-8213-8F1CD9B79760}" type="presParOf" srcId="{42DEE3F1-DBD2-3544-8160-6BE7929F39C4}" destId="{C5042F5D-3A00-B547-9C36-566225642385}" srcOrd="0" destOrd="0" presId="urn:microsoft.com/office/officeart/2008/layout/LinedList"/>
    <dgm:cxn modelId="{BFE36978-CFDF-364A-95F5-360672E7E3D8}" type="presParOf" srcId="{42DEE3F1-DBD2-3544-8160-6BE7929F39C4}" destId="{8230C1B5-39E0-B945-8785-871912B43C9B}" srcOrd="1" destOrd="0" presId="urn:microsoft.com/office/officeart/2008/layout/LinedList"/>
    <dgm:cxn modelId="{A568E7C0-1A70-E544-8BA8-213191533A76}" type="presParOf" srcId="{4E4EDDAB-8A95-764B-9C12-54D10BF84A2E}" destId="{A09BCFF2-5321-DD4E-B9E4-20135494CE57}" srcOrd="2" destOrd="0" presId="urn:microsoft.com/office/officeart/2008/layout/LinedList"/>
    <dgm:cxn modelId="{6F8E2E21-619C-584C-934D-C12000A48772}" type="presParOf" srcId="{4E4EDDAB-8A95-764B-9C12-54D10BF84A2E}" destId="{F223607B-0ECC-9C47-B638-5327EF3EF78A}" srcOrd="3" destOrd="0" presId="urn:microsoft.com/office/officeart/2008/layout/LinedList"/>
    <dgm:cxn modelId="{A2203DE6-29F9-BC4C-B60D-7630B7CE47B9}" type="presParOf" srcId="{F223607B-0ECC-9C47-B638-5327EF3EF78A}" destId="{378F7E74-C38E-9D43-AD6E-AF688EB927A5}" srcOrd="0" destOrd="0" presId="urn:microsoft.com/office/officeart/2008/layout/LinedList"/>
    <dgm:cxn modelId="{2C8DAB4C-C52E-D542-A18F-7F21A69905FF}" type="presParOf" srcId="{F223607B-0ECC-9C47-B638-5327EF3EF78A}" destId="{7BCB1A17-2BF4-7442-A0C7-4FFD84CDA710}" srcOrd="1" destOrd="0" presId="urn:microsoft.com/office/officeart/2008/layout/LinedList"/>
    <dgm:cxn modelId="{E3ACDB79-BC6C-624C-A762-EEE632647E11}" type="presParOf" srcId="{4E4EDDAB-8A95-764B-9C12-54D10BF84A2E}" destId="{8D1FD4E9-CED8-F343-AB1F-E76B74AAAAF4}" srcOrd="4" destOrd="0" presId="urn:microsoft.com/office/officeart/2008/layout/LinedList"/>
    <dgm:cxn modelId="{B5D9C5E0-4B44-F542-99E4-4EE74B99769C}" type="presParOf" srcId="{4E4EDDAB-8A95-764B-9C12-54D10BF84A2E}" destId="{A1F09254-B327-CF4F-B727-76B3318EF91F}" srcOrd="5" destOrd="0" presId="urn:microsoft.com/office/officeart/2008/layout/LinedList"/>
    <dgm:cxn modelId="{E54943AE-41F5-F14D-99B1-E1EE745290BB}" type="presParOf" srcId="{A1F09254-B327-CF4F-B727-76B3318EF91F}" destId="{B9A38AB7-9EAB-EE4F-AF7D-60EA7AE872AA}" srcOrd="0" destOrd="0" presId="urn:microsoft.com/office/officeart/2008/layout/LinedList"/>
    <dgm:cxn modelId="{7F0709FE-7B51-0147-BD27-C386FD9AC30D}" type="presParOf" srcId="{A1F09254-B327-CF4F-B727-76B3318EF91F}" destId="{B7FA9D3C-74B0-D04B-B1DC-BB441906D5D4}" srcOrd="1" destOrd="0" presId="urn:microsoft.com/office/officeart/2008/layout/LinedList"/>
    <dgm:cxn modelId="{B8A4B8AA-989A-9D4F-9DB7-AE8B1B963957}" type="presParOf" srcId="{4E4EDDAB-8A95-764B-9C12-54D10BF84A2E}" destId="{C0CE308D-B934-C949-A5B6-FE4E7A55406B}" srcOrd="6" destOrd="0" presId="urn:microsoft.com/office/officeart/2008/layout/LinedList"/>
    <dgm:cxn modelId="{ED75141D-4331-C848-97EA-9F1FEF1DB147}" type="presParOf" srcId="{4E4EDDAB-8A95-764B-9C12-54D10BF84A2E}" destId="{07E25BBA-B6B3-264F-8D31-7D5B8493504A}" srcOrd="7" destOrd="0" presId="urn:microsoft.com/office/officeart/2008/layout/LinedList"/>
    <dgm:cxn modelId="{ACB41AE7-299E-4E49-A177-B83129DF3F2E}" type="presParOf" srcId="{07E25BBA-B6B3-264F-8D31-7D5B8493504A}" destId="{CEA5F893-C57D-B74E-BF56-7CCD923EAAC1}" srcOrd="0" destOrd="0" presId="urn:microsoft.com/office/officeart/2008/layout/LinedList"/>
    <dgm:cxn modelId="{8FC8190C-8CD9-FE44-8B22-B9BE0EEDBF46}" type="presParOf" srcId="{07E25BBA-B6B3-264F-8D31-7D5B8493504A}" destId="{82D652DC-0424-444E-A318-37398DE70286}" srcOrd="1" destOrd="0" presId="urn:microsoft.com/office/officeart/2008/layout/LinedList"/>
    <dgm:cxn modelId="{49DB39B9-6794-9444-BB1D-7799A2C75298}" type="presParOf" srcId="{4E4EDDAB-8A95-764B-9C12-54D10BF84A2E}" destId="{2B05AD62-D919-4344-9C33-2DF213A29711}" srcOrd="8" destOrd="0" presId="urn:microsoft.com/office/officeart/2008/layout/LinedList"/>
    <dgm:cxn modelId="{C684D517-2EA3-E345-9301-ECB95622F289}" type="presParOf" srcId="{4E4EDDAB-8A95-764B-9C12-54D10BF84A2E}" destId="{3E3C42F2-7FCF-4C48-93A1-DFEBF152EA5A}" srcOrd="9" destOrd="0" presId="urn:microsoft.com/office/officeart/2008/layout/LinedList"/>
    <dgm:cxn modelId="{9A4C57F5-30AD-064D-B7D2-DA02AD012119}" type="presParOf" srcId="{3E3C42F2-7FCF-4C48-93A1-DFEBF152EA5A}" destId="{878B553D-A9A3-424C-868E-E117610A0D90}" srcOrd="0" destOrd="0" presId="urn:microsoft.com/office/officeart/2008/layout/LinedList"/>
    <dgm:cxn modelId="{8DB4AACE-976D-6646-8FE6-4E036A4751C2}" type="presParOf" srcId="{3E3C42F2-7FCF-4C48-93A1-DFEBF152EA5A}" destId="{1C820048-E6AA-0748-B9BD-B2E76FC8B185}" srcOrd="1" destOrd="0" presId="urn:microsoft.com/office/officeart/2008/layout/LinedList"/>
    <dgm:cxn modelId="{9DB2FEFE-FC95-1841-A47F-410DB4E542A4}" type="presParOf" srcId="{4E4EDDAB-8A95-764B-9C12-54D10BF84A2E}" destId="{DC7B633E-8300-3645-9B45-0F740330F28D}" srcOrd="10" destOrd="0" presId="urn:microsoft.com/office/officeart/2008/layout/LinedList"/>
    <dgm:cxn modelId="{B6075149-60BD-3044-9417-44EF25187908}" type="presParOf" srcId="{4E4EDDAB-8A95-764B-9C12-54D10BF84A2E}" destId="{B17E1F81-0E15-C743-BF1A-75DD46659CEC}" srcOrd="11" destOrd="0" presId="urn:microsoft.com/office/officeart/2008/layout/LinedList"/>
    <dgm:cxn modelId="{B12DFB35-0E08-4546-A653-34B7941E2AAA}" type="presParOf" srcId="{B17E1F81-0E15-C743-BF1A-75DD46659CEC}" destId="{A88CE7C5-1562-314B-82D4-1F63D52330B6}" srcOrd="0" destOrd="0" presId="urn:microsoft.com/office/officeart/2008/layout/LinedList"/>
    <dgm:cxn modelId="{269CB38E-D9A1-6248-BA7A-F7C3558C770D}" type="presParOf" srcId="{B17E1F81-0E15-C743-BF1A-75DD46659CEC}" destId="{F40796F5-CCF4-934E-97C6-B06C653834F3}" srcOrd="1" destOrd="0" presId="urn:microsoft.com/office/officeart/2008/layout/LinedList"/>
    <dgm:cxn modelId="{1EAB72C4-94D6-BE45-BB15-68B5EFEA0CBA}" type="presParOf" srcId="{4E4EDDAB-8A95-764B-9C12-54D10BF84A2E}" destId="{03BF4F89-B1BB-474A-95B3-8C78592235E2}" srcOrd="12" destOrd="0" presId="urn:microsoft.com/office/officeart/2008/layout/LinedList"/>
    <dgm:cxn modelId="{C1FBBB2F-ADE8-9E45-A4C2-55130078BD21}" type="presParOf" srcId="{4E4EDDAB-8A95-764B-9C12-54D10BF84A2E}" destId="{A1183AD6-3A5F-9448-BA0D-BAC0DB6E1EC8}" srcOrd="13" destOrd="0" presId="urn:microsoft.com/office/officeart/2008/layout/LinedList"/>
    <dgm:cxn modelId="{76243283-97D1-5344-A525-9D044E82FE1F}" type="presParOf" srcId="{A1183AD6-3A5F-9448-BA0D-BAC0DB6E1EC8}" destId="{A780E7E5-7302-0F40-BF74-9F44267A8B9D}" srcOrd="0" destOrd="0" presId="urn:microsoft.com/office/officeart/2008/layout/LinedList"/>
    <dgm:cxn modelId="{4B38468D-95D1-5343-A56D-D5D0C3E3DCF5}" type="presParOf" srcId="{A1183AD6-3A5F-9448-BA0D-BAC0DB6E1EC8}" destId="{4907114B-0D45-9D43-97EF-D0F0F4A2FAFD}" srcOrd="1" destOrd="0" presId="urn:microsoft.com/office/officeart/2008/layout/LinedList"/>
    <dgm:cxn modelId="{82414ADD-CE08-EE4F-BC79-E3F448716595}" type="presParOf" srcId="{4E4EDDAB-8A95-764B-9C12-54D10BF84A2E}" destId="{F98EA414-FB95-4445-AA7D-AB7FFC9953AE}" srcOrd="14" destOrd="0" presId="urn:microsoft.com/office/officeart/2008/layout/LinedList"/>
    <dgm:cxn modelId="{4F63C152-736F-A543-A154-49A22D0A51F0}" type="presParOf" srcId="{4E4EDDAB-8A95-764B-9C12-54D10BF84A2E}" destId="{4A7FF09F-3DB1-6E4D-A5BB-A195F97E36D5}" srcOrd="15" destOrd="0" presId="urn:microsoft.com/office/officeart/2008/layout/LinedList"/>
    <dgm:cxn modelId="{C2D752E9-6D19-8D4C-B5C2-BEDC8359173A}" type="presParOf" srcId="{4A7FF09F-3DB1-6E4D-A5BB-A195F97E36D5}" destId="{53ACD346-01BA-B54F-82F6-42DAC88FC8DB}" srcOrd="0" destOrd="0" presId="urn:microsoft.com/office/officeart/2008/layout/LinedList"/>
    <dgm:cxn modelId="{820F3447-D221-3D41-AAA4-E23427B01D8C}" type="presParOf" srcId="{4A7FF09F-3DB1-6E4D-A5BB-A195F97E36D5}" destId="{73383989-6A0D-B04B-9562-737EB56AF0AB}" srcOrd="1" destOrd="0" presId="urn:microsoft.com/office/officeart/2008/layout/LinedList"/>
    <dgm:cxn modelId="{B0AB90D1-D5E1-1A48-8712-8D859987992D}" type="presParOf" srcId="{4E4EDDAB-8A95-764B-9C12-54D10BF84A2E}" destId="{953A2C0C-5D6E-2C49-9E2B-40D7C348E0DB}" srcOrd="16" destOrd="0" presId="urn:microsoft.com/office/officeart/2008/layout/LinedList"/>
    <dgm:cxn modelId="{CE300E64-FEAC-D74A-8BB4-2EA602DF8F66}" type="presParOf" srcId="{4E4EDDAB-8A95-764B-9C12-54D10BF84A2E}" destId="{48B59B09-66BF-1F4D-BFC1-C7F4396E6B90}" srcOrd="17" destOrd="0" presId="urn:microsoft.com/office/officeart/2008/layout/LinedList"/>
    <dgm:cxn modelId="{63B46371-E8F5-7A47-A8E6-9349BAC4546C}" type="presParOf" srcId="{48B59B09-66BF-1F4D-BFC1-C7F4396E6B90}" destId="{AFCA6E12-D878-AE43-9C18-8B67074C0D8E}" srcOrd="0" destOrd="0" presId="urn:microsoft.com/office/officeart/2008/layout/LinedList"/>
    <dgm:cxn modelId="{2E362131-7D5C-204E-B078-BF8F16E678F8}" type="presParOf" srcId="{48B59B09-66BF-1F4D-BFC1-C7F4396E6B90}" destId="{B5D75096-BC3F-C540-85CF-6D3EC2E1F9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6535F-9096-284A-891C-DC550547F1A7}">
      <dsp:nvSpPr>
        <dsp:cNvPr id="0" name=""/>
        <dsp:cNvSpPr/>
      </dsp:nvSpPr>
      <dsp:spPr>
        <a:xfrm>
          <a:off x="0" y="0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9AB842-3672-C84E-A329-3CF18FE5C90D}">
      <dsp:nvSpPr>
        <dsp:cNvPr id="0" name=""/>
        <dsp:cNvSpPr/>
      </dsp:nvSpPr>
      <dsp:spPr>
        <a:xfrm>
          <a:off x="0" y="0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Обяснение на функционалността</a:t>
          </a:r>
          <a:endParaRPr lang="en-US" sz="1800" kern="1200"/>
        </a:p>
      </dsp:txBody>
      <dsp:txXfrm>
        <a:off x="0" y="0"/>
        <a:ext cx="5247340" cy="437109"/>
      </dsp:txXfrm>
    </dsp:sp>
    <dsp:sp modelId="{7DA7363C-5AD7-2D4F-A09D-3B20486DB0D2}">
      <dsp:nvSpPr>
        <dsp:cNvPr id="0" name=""/>
        <dsp:cNvSpPr/>
      </dsp:nvSpPr>
      <dsp:spPr>
        <a:xfrm>
          <a:off x="0" y="437109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1D338D-C793-4E4B-A0BE-6A078F021816}">
      <dsp:nvSpPr>
        <dsp:cNvPr id="0" name=""/>
        <dsp:cNvSpPr/>
      </dsp:nvSpPr>
      <dsp:spPr>
        <a:xfrm>
          <a:off x="0" y="437109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Цели и ограничения</a:t>
          </a:r>
          <a:endParaRPr lang="en-US" sz="1800" kern="1200"/>
        </a:p>
      </dsp:txBody>
      <dsp:txXfrm>
        <a:off x="0" y="437109"/>
        <a:ext cx="5247340" cy="437109"/>
      </dsp:txXfrm>
    </dsp:sp>
    <dsp:sp modelId="{EFDC90DD-E9AF-B845-AB96-53667732AD06}">
      <dsp:nvSpPr>
        <dsp:cNvPr id="0" name=""/>
        <dsp:cNvSpPr/>
      </dsp:nvSpPr>
      <dsp:spPr>
        <a:xfrm>
          <a:off x="0" y="874219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B05BB4-1C50-5D44-AB57-31692C24101D}">
      <dsp:nvSpPr>
        <dsp:cNvPr id="0" name=""/>
        <dsp:cNvSpPr/>
      </dsp:nvSpPr>
      <dsp:spPr>
        <a:xfrm>
          <a:off x="0" y="874219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Транспарентност за обработка на данни</a:t>
          </a:r>
          <a:endParaRPr lang="en-US" sz="1800" kern="1200"/>
        </a:p>
      </dsp:txBody>
      <dsp:txXfrm>
        <a:off x="0" y="874219"/>
        <a:ext cx="5247340" cy="437109"/>
      </dsp:txXfrm>
    </dsp:sp>
    <dsp:sp modelId="{AA13D702-0842-8B4E-9A27-53C8D579109F}">
      <dsp:nvSpPr>
        <dsp:cNvPr id="0" name=""/>
        <dsp:cNvSpPr/>
      </dsp:nvSpPr>
      <dsp:spPr>
        <a:xfrm>
          <a:off x="0" y="1311329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B94B2C-59AD-0346-BC19-3BFA3E99EAE5}">
      <dsp:nvSpPr>
        <dsp:cNvPr id="0" name=""/>
        <dsp:cNvSpPr/>
      </dsp:nvSpPr>
      <dsp:spPr>
        <a:xfrm>
          <a:off x="0" y="1311329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Източници на информация</a:t>
          </a:r>
          <a:endParaRPr lang="en-US" sz="1800" kern="1200"/>
        </a:p>
      </dsp:txBody>
      <dsp:txXfrm>
        <a:off x="0" y="1311329"/>
        <a:ext cx="5247340" cy="437109"/>
      </dsp:txXfrm>
    </dsp:sp>
    <dsp:sp modelId="{77FA4D81-91C7-AA45-A5EB-6F95D5C1A88D}">
      <dsp:nvSpPr>
        <dsp:cNvPr id="0" name=""/>
        <dsp:cNvSpPr/>
      </dsp:nvSpPr>
      <dsp:spPr>
        <a:xfrm>
          <a:off x="0" y="1748438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8606C2-A834-4246-8ED6-EE3BE9FFBEAA}">
      <dsp:nvSpPr>
        <dsp:cNvPr id="0" name=""/>
        <dsp:cNvSpPr/>
      </dsp:nvSpPr>
      <dsp:spPr>
        <a:xfrm>
          <a:off x="0" y="1748439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Уведомления за автоматизирано взаимодействие</a:t>
          </a:r>
          <a:endParaRPr lang="en-US" sz="1800" kern="1200"/>
        </a:p>
      </dsp:txBody>
      <dsp:txXfrm>
        <a:off x="0" y="1748439"/>
        <a:ext cx="5247340" cy="437109"/>
      </dsp:txXfrm>
    </dsp:sp>
    <dsp:sp modelId="{F8F19950-98B7-9C4C-AE70-E89ED1C3DBF6}">
      <dsp:nvSpPr>
        <dsp:cNvPr id="0" name=""/>
        <dsp:cNvSpPr/>
      </dsp:nvSpPr>
      <dsp:spPr>
        <a:xfrm>
          <a:off x="0" y="2185548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5743D-1E94-9C45-9FE3-3C2010384C17}">
      <dsp:nvSpPr>
        <dsp:cNvPr id="0" name=""/>
        <dsp:cNvSpPr/>
      </dsp:nvSpPr>
      <dsp:spPr>
        <a:xfrm>
          <a:off x="0" y="2185548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Обучение на потребителите</a:t>
          </a:r>
          <a:endParaRPr lang="en-US" sz="1800" kern="1200"/>
        </a:p>
      </dsp:txBody>
      <dsp:txXfrm>
        <a:off x="0" y="2185548"/>
        <a:ext cx="5247340" cy="437109"/>
      </dsp:txXfrm>
    </dsp:sp>
    <dsp:sp modelId="{08A38DF8-BDAC-F844-9489-5D32C2BF9D23}">
      <dsp:nvSpPr>
        <dsp:cNvPr id="0" name=""/>
        <dsp:cNvSpPr/>
      </dsp:nvSpPr>
      <dsp:spPr>
        <a:xfrm>
          <a:off x="0" y="2622658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FAD949-BD97-0B45-BD07-533FBBFD0734}">
      <dsp:nvSpPr>
        <dsp:cNvPr id="0" name=""/>
        <dsp:cNvSpPr/>
      </dsp:nvSpPr>
      <dsp:spPr>
        <a:xfrm>
          <a:off x="0" y="2622658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Отчитане на грешки и недоразумения</a:t>
          </a:r>
          <a:endParaRPr lang="en-US" sz="1800" kern="1200"/>
        </a:p>
      </dsp:txBody>
      <dsp:txXfrm>
        <a:off x="0" y="2622658"/>
        <a:ext cx="5247340" cy="437109"/>
      </dsp:txXfrm>
    </dsp:sp>
    <dsp:sp modelId="{2F666ABA-E523-4E4F-AE84-467E5CCB85D1}">
      <dsp:nvSpPr>
        <dsp:cNvPr id="0" name=""/>
        <dsp:cNvSpPr/>
      </dsp:nvSpPr>
      <dsp:spPr>
        <a:xfrm>
          <a:off x="0" y="3059768"/>
          <a:ext cx="52473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ECE35E-5663-1842-9160-4941D4E749F8}">
      <dsp:nvSpPr>
        <dsp:cNvPr id="0" name=""/>
        <dsp:cNvSpPr/>
      </dsp:nvSpPr>
      <dsp:spPr>
        <a:xfrm>
          <a:off x="0" y="3059768"/>
          <a:ext cx="5247340" cy="437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Прозрачност в обучението</a:t>
          </a:r>
          <a:endParaRPr lang="en-US" sz="1800" kern="1200"/>
        </a:p>
      </dsp:txBody>
      <dsp:txXfrm>
        <a:off x="0" y="3059768"/>
        <a:ext cx="5247340" cy="437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A23AC-B3F5-2648-9B2C-CF4420833EAB}">
      <dsp:nvSpPr>
        <dsp:cNvPr id="0" name=""/>
        <dsp:cNvSpPr/>
      </dsp:nvSpPr>
      <dsp:spPr>
        <a:xfrm>
          <a:off x="0" y="420"/>
          <a:ext cx="44918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F636-D71C-2841-9073-1001B61BA815}">
      <dsp:nvSpPr>
        <dsp:cNvPr id="0" name=""/>
        <dsp:cNvSpPr/>
      </dsp:nvSpPr>
      <dsp:spPr>
        <a:xfrm>
          <a:off x="0" y="420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Поверителност и Сигурност на Данните</a:t>
          </a:r>
          <a:endParaRPr lang="en-US" sz="1700" kern="1200"/>
        </a:p>
      </dsp:txBody>
      <dsp:txXfrm>
        <a:off x="0" y="420"/>
        <a:ext cx="4491820" cy="382998"/>
      </dsp:txXfrm>
    </dsp:sp>
    <dsp:sp modelId="{B2D052D1-BA34-A840-BE35-AFC5BCFF8300}">
      <dsp:nvSpPr>
        <dsp:cNvPr id="0" name=""/>
        <dsp:cNvSpPr/>
      </dsp:nvSpPr>
      <dsp:spPr>
        <a:xfrm>
          <a:off x="0" y="383419"/>
          <a:ext cx="4491820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FE2B1-A1CB-084C-8BBD-5CEFC26D8E80}">
      <dsp:nvSpPr>
        <dsp:cNvPr id="0" name=""/>
        <dsp:cNvSpPr/>
      </dsp:nvSpPr>
      <dsp:spPr>
        <a:xfrm>
          <a:off x="0" y="383419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Избягване на Дискриминация</a:t>
          </a:r>
          <a:endParaRPr lang="en-US" sz="1700" kern="1200"/>
        </a:p>
      </dsp:txBody>
      <dsp:txXfrm>
        <a:off x="0" y="383419"/>
        <a:ext cx="4491820" cy="382998"/>
      </dsp:txXfrm>
    </dsp:sp>
    <dsp:sp modelId="{0B71B106-C343-EA46-93C0-EE7CC8D97C08}">
      <dsp:nvSpPr>
        <dsp:cNvPr id="0" name=""/>
        <dsp:cNvSpPr/>
      </dsp:nvSpPr>
      <dsp:spPr>
        <a:xfrm>
          <a:off x="0" y="766418"/>
          <a:ext cx="449182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970CA-F81B-3443-A0CF-AAD0A9E72562}">
      <dsp:nvSpPr>
        <dsp:cNvPr id="0" name=""/>
        <dsp:cNvSpPr/>
      </dsp:nvSpPr>
      <dsp:spPr>
        <a:xfrm>
          <a:off x="0" y="766418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Прозрачност в Създаването и Обучението</a:t>
          </a:r>
          <a:endParaRPr lang="en-US" sz="1700" kern="1200"/>
        </a:p>
      </dsp:txBody>
      <dsp:txXfrm>
        <a:off x="0" y="766418"/>
        <a:ext cx="4491820" cy="382998"/>
      </dsp:txXfrm>
    </dsp:sp>
    <dsp:sp modelId="{6BFDC614-C37F-9843-9DB4-4AE1D0B26FEA}">
      <dsp:nvSpPr>
        <dsp:cNvPr id="0" name=""/>
        <dsp:cNvSpPr/>
      </dsp:nvSpPr>
      <dsp:spPr>
        <a:xfrm>
          <a:off x="0" y="1149417"/>
          <a:ext cx="4491820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6CEEA-AE8C-BE4F-9705-1AA046053678}">
      <dsp:nvSpPr>
        <dsp:cNvPr id="0" name=""/>
        <dsp:cNvSpPr/>
      </dsp:nvSpPr>
      <dsp:spPr>
        <a:xfrm>
          <a:off x="0" y="1149417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Ясност за Идентичността на Чатбота</a:t>
          </a:r>
          <a:endParaRPr lang="en-US" sz="1700" kern="1200"/>
        </a:p>
      </dsp:txBody>
      <dsp:txXfrm>
        <a:off x="0" y="1149417"/>
        <a:ext cx="4491820" cy="382998"/>
      </dsp:txXfrm>
    </dsp:sp>
    <dsp:sp modelId="{36C2692C-D1C6-3748-9C2F-EF9C702EF4F3}">
      <dsp:nvSpPr>
        <dsp:cNvPr id="0" name=""/>
        <dsp:cNvSpPr/>
      </dsp:nvSpPr>
      <dsp:spPr>
        <a:xfrm>
          <a:off x="0" y="1532416"/>
          <a:ext cx="449182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ACDAA-0151-F64F-84F7-47F9645ED39D}">
      <dsp:nvSpPr>
        <dsp:cNvPr id="0" name=""/>
        <dsp:cNvSpPr/>
      </dsp:nvSpPr>
      <dsp:spPr>
        <a:xfrm>
          <a:off x="0" y="1532416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Отказ и Отмяна на Взаимодействие</a:t>
          </a:r>
          <a:endParaRPr lang="en-US" sz="1700" kern="1200"/>
        </a:p>
      </dsp:txBody>
      <dsp:txXfrm>
        <a:off x="0" y="1532416"/>
        <a:ext cx="4491820" cy="382998"/>
      </dsp:txXfrm>
    </dsp:sp>
    <dsp:sp modelId="{1A1D62AB-C227-9248-B9EC-6474A01F26B3}">
      <dsp:nvSpPr>
        <dsp:cNvPr id="0" name=""/>
        <dsp:cNvSpPr/>
      </dsp:nvSpPr>
      <dsp:spPr>
        <a:xfrm>
          <a:off x="0" y="1915415"/>
          <a:ext cx="4491820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75374-B79D-3548-B360-FBD48073C8DA}">
      <dsp:nvSpPr>
        <dsp:cNvPr id="0" name=""/>
        <dsp:cNvSpPr/>
      </dsp:nvSpPr>
      <dsp:spPr>
        <a:xfrm>
          <a:off x="0" y="1915415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Разбиране на Контекста и Целта</a:t>
          </a:r>
          <a:endParaRPr lang="en-US" sz="1700" kern="1200"/>
        </a:p>
      </dsp:txBody>
      <dsp:txXfrm>
        <a:off x="0" y="1915415"/>
        <a:ext cx="4491820" cy="382998"/>
      </dsp:txXfrm>
    </dsp:sp>
    <dsp:sp modelId="{B8F26F65-A69A-D748-A5BB-5EA6FC44753C}">
      <dsp:nvSpPr>
        <dsp:cNvPr id="0" name=""/>
        <dsp:cNvSpPr/>
      </dsp:nvSpPr>
      <dsp:spPr>
        <a:xfrm>
          <a:off x="0" y="2298414"/>
          <a:ext cx="449182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52014-567E-9646-87D1-8478D0688CDC}">
      <dsp:nvSpPr>
        <dsp:cNvPr id="0" name=""/>
        <dsp:cNvSpPr/>
      </dsp:nvSpPr>
      <dsp:spPr>
        <a:xfrm>
          <a:off x="0" y="2298414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Обучение със Задачи от Етичния Домейн</a:t>
          </a:r>
          <a:endParaRPr lang="en-US" sz="1700" kern="1200"/>
        </a:p>
      </dsp:txBody>
      <dsp:txXfrm>
        <a:off x="0" y="2298414"/>
        <a:ext cx="4491820" cy="382998"/>
      </dsp:txXfrm>
    </dsp:sp>
    <dsp:sp modelId="{B451EC84-FEC0-4647-8878-805BA8E7CBFE}">
      <dsp:nvSpPr>
        <dsp:cNvPr id="0" name=""/>
        <dsp:cNvSpPr/>
      </dsp:nvSpPr>
      <dsp:spPr>
        <a:xfrm>
          <a:off x="0" y="2681413"/>
          <a:ext cx="4491820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AA2CB-78A8-BA4D-B6EC-0FAC5FF5EA16}">
      <dsp:nvSpPr>
        <dsp:cNvPr id="0" name=""/>
        <dsp:cNvSpPr/>
      </dsp:nvSpPr>
      <dsp:spPr>
        <a:xfrm>
          <a:off x="0" y="2681413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Отговорност при Грешки</a:t>
          </a:r>
          <a:endParaRPr lang="en-US" sz="1700" kern="1200"/>
        </a:p>
      </dsp:txBody>
      <dsp:txXfrm>
        <a:off x="0" y="2681413"/>
        <a:ext cx="4491820" cy="382998"/>
      </dsp:txXfrm>
    </dsp:sp>
    <dsp:sp modelId="{7F92297A-76CD-5742-9F07-0EF75D45113E}">
      <dsp:nvSpPr>
        <dsp:cNvPr id="0" name=""/>
        <dsp:cNvSpPr/>
      </dsp:nvSpPr>
      <dsp:spPr>
        <a:xfrm>
          <a:off x="0" y="3064412"/>
          <a:ext cx="449182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01A3-615B-7645-99C3-B581E88F8059}">
      <dsp:nvSpPr>
        <dsp:cNvPr id="0" name=""/>
        <dsp:cNvSpPr/>
      </dsp:nvSpPr>
      <dsp:spPr>
        <a:xfrm>
          <a:off x="0" y="3064412"/>
          <a:ext cx="4491820" cy="38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Избегаване на Зависимост</a:t>
          </a:r>
          <a:endParaRPr lang="en-US" sz="1700" kern="1200"/>
        </a:p>
      </dsp:txBody>
      <dsp:txXfrm>
        <a:off x="0" y="3064412"/>
        <a:ext cx="4491820" cy="3829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6515B-7100-1F49-A127-D49656F44AE9}">
      <dsp:nvSpPr>
        <dsp:cNvPr id="0" name=""/>
        <dsp:cNvSpPr/>
      </dsp:nvSpPr>
      <dsp:spPr>
        <a:xfrm>
          <a:off x="0" y="420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CFD847-4B87-D04D-93AF-6D59270C2986}">
      <dsp:nvSpPr>
        <dsp:cNvPr id="0" name=""/>
        <dsp:cNvSpPr/>
      </dsp:nvSpPr>
      <dsp:spPr>
        <a:xfrm>
          <a:off x="0" y="420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Криптиране на Данните</a:t>
          </a:r>
          <a:r>
            <a:rPr lang="en-US" sz="1500" kern="1200"/>
            <a:t> </a:t>
          </a:r>
        </a:p>
      </dsp:txBody>
      <dsp:txXfrm>
        <a:off x="0" y="420"/>
        <a:ext cx="4491820" cy="344699"/>
      </dsp:txXfrm>
    </dsp:sp>
    <dsp:sp modelId="{1ADE4C6E-3D10-0C40-8B90-259147C86F94}">
      <dsp:nvSpPr>
        <dsp:cNvPr id="0" name=""/>
        <dsp:cNvSpPr/>
      </dsp:nvSpPr>
      <dsp:spPr>
        <a:xfrm>
          <a:off x="0" y="345119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83C9BC-711D-964A-A82D-D750B28E3044}">
      <dsp:nvSpPr>
        <dsp:cNvPr id="0" name=""/>
        <dsp:cNvSpPr/>
      </dsp:nvSpPr>
      <dsp:spPr>
        <a:xfrm>
          <a:off x="0" y="345119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Сигурност на Сървъра</a:t>
          </a:r>
          <a:r>
            <a:rPr lang="en-US" sz="1500" kern="1200"/>
            <a:t> </a:t>
          </a:r>
        </a:p>
      </dsp:txBody>
      <dsp:txXfrm>
        <a:off x="0" y="345119"/>
        <a:ext cx="4491820" cy="344699"/>
      </dsp:txXfrm>
    </dsp:sp>
    <dsp:sp modelId="{64556ACB-63B8-604C-9B18-8D7D492E0802}">
      <dsp:nvSpPr>
        <dsp:cNvPr id="0" name=""/>
        <dsp:cNvSpPr/>
      </dsp:nvSpPr>
      <dsp:spPr>
        <a:xfrm>
          <a:off x="0" y="689818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BB59CB-BD03-8546-B20F-9359E55230CA}">
      <dsp:nvSpPr>
        <dsp:cNvPr id="0" name=""/>
        <dsp:cNvSpPr/>
      </dsp:nvSpPr>
      <dsp:spPr>
        <a:xfrm>
          <a:off x="0" y="689818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Минимизация на Данните</a:t>
          </a:r>
          <a:r>
            <a:rPr lang="en-US" sz="1500" kern="1200"/>
            <a:t> </a:t>
          </a:r>
        </a:p>
      </dsp:txBody>
      <dsp:txXfrm>
        <a:off x="0" y="689818"/>
        <a:ext cx="4491820" cy="344699"/>
      </dsp:txXfrm>
    </dsp:sp>
    <dsp:sp modelId="{585B5F5F-88EC-064A-8AAF-D08E55156364}">
      <dsp:nvSpPr>
        <dsp:cNvPr id="0" name=""/>
        <dsp:cNvSpPr/>
      </dsp:nvSpPr>
      <dsp:spPr>
        <a:xfrm>
          <a:off x="0" y="1034517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D029F0-900F-7C4F-90BB-E6669DE43BF7}">
      <dsp:nvSpPr>
        <dsp:cNvPr id="0" name=""/>
        <dsp:cNvSpPr/>
      </dsp:nvSpPr>
      <dsp:spPr>
        <a:xfrm>
          <a:off x="0" y="1034517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Управление на Достъпа</a:t>
          </a:r>
          <a:r>
            <a:rPr lang="en-US" sz="1500" kern="1200"/>
            <a:t> </a:t>
          </a:r>
        </a:p>
      </dsp:txBody>
      <dsp:txXfrm>
        <a:off x="0" y="1034517"/>
        <a:ext cx="4491820" cy="344699"/>
      </dsp:txXfrm>
    </dsp:sp>
    <dsp:sp modelId="{3C3DFE25-099F-1949-9182-EFED354196CD}">
      <dsp:nvSpPr>
        <dsp:cNvPr id="0" name=""/>
        <dsp:cNvSpPr/>
      </dsp:nvSpPr>
      <dsp:spPr>
        <a:xfrm>
          <a:off x="0" y="1379216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9C60A0-DF62-EE40-898F-8251D1C33FC8}">
      <dsp:nvSpPr>
        <dsp:cNvPr id="0" name=""/>
        <dsp:cNvSpPr/>
      </dsp:nvSpPr>
      <dsp:spPr>
        <a:xfrm>
          <a:off x="0" y="1379216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Анонимизация и Псевдонимизация</a:t>
          </a:r>
          <a:r>
            <a:rPr lang="en-US" sz="1500" kern="1200"/>
            <a:t> </a:t>
          </a:r>
        </a:p>
      </dsp:txBody>
      <dsp:txXfrm>
        <a:off x="0" y="1379216"/>
        <a:ext cx="4491820" cy="344699"/>
      </dsp:txXfrm>
    </dsp:sp>
    <dsp:sp modelId="{A958171E-DB60-DC4F-950E-B2D9F372772D}">
      <dsp:nvSpPr>
        <dsp:cNvPr id="0" name=""/>
        <dsp:cNvSpPr/>
      </dsp:nvSpPr>
      <dsp:spPr>
        <a:xfrm>
          <a:off x="0" y="1723916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5A34F3B-7D80-8A4D-AD5A-D361EFA7EEA0}">
      <dsp:nvSpPr>
        <dsp:cNvPr id="0" name=""/>
        <dsp:cNvSpPr/>
      </dsp:nvSpPr>
      <dsp:spPr>
        <a:xfrm>
          <a:off x="0" y="1723916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Безопасен Диалог и Връзка</a:t>
          </a:r>
          <a:endParaRPr lang="en-US" sz="1500" kern="1200"/>
        </a:p>
      </dsp:txBody>
      <dsp:txXfrm>
        <a:off x="0" y="1723916"/>
        <a:ext cx="4491820" cy="344699"/>
      </dsp:txXfrm>
    </dsp:sp>
    <dsp:sp modelId="{A0E31ABA-DDF8-D34A-B242-422BFC063FD4}">
      <dsp:nvSpPr>
        <dsp:cNvPr id="0" name=""/>
        <dsp:cNvSpPr/>
      </dsp:nvSpPr>
      <dsp:spPr>
        <a:xfrm>
          <a:off x="0" y="2068615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91B321-4E0B-D14F-8467-3F319E63255E}">
      <dsp:nvSpPr>
        <dsp:cNvPr id="0" name=""/>
        <dsp:cNvSpPr/>
      </dsp:nvSpPr>
      <dsp:spPr>
        <a:xfrm>
          <a:off x="0" y="2068615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Защита от Кражба на Идентичност</a:t>
          </a:r>
          <a:endParaRPr lang="en-US" sz="1500" kern="1200"/>
        </a:p>
      </dsp:txBody>
      <dsp:txXfrm>
        <a:off x="0" y="2068615"/>
        <a:ext cx="4491820" cy="344699"/>
      </dsp:txXfrm>
    </dsp:sp>
    <dsp:sp modelId="{6AFF4931-07CA-BA44-ADA1-37D5F67113C8}">
      <dsp:nvSpPr>
        <dsp:cNvPr id="0" name=""/>
        <dsp:cNvSpPr/>
      </dsp:nvSpPr>
      <dsp:spPr>
        <a:xfrm>
          <a:off x="0" y="2413314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CCD08B-BCE2-A740-9ECE-F18A08BE69EE}">
      <dsp:nvSpPr>
        <dsp:cNvPr id="0" name=""/>
        <dsp:cNvSpPr/>
      </dsp:nvSpPr>
      <dsp:spPr>
        <a:xfrm>
          <a:off x="0" y="2413314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Обучение на Персонала</a:t>
          </a:r>
          <a:endParaRPr lang="en-US" sz="1500" kern="1200"/>
        </a:p>
      </dsp:txBody>
      <dsp:txXfrm>
        <a:off x="0" y="2413314"/>
        <a:ext cx="4491820" cy="344699"/>
      </dsp:txXfrm>
    </dsp:sp>
    <dsp:sp modelId="{C3C1D14C-04D1-314C-A8CF-08E5DD31D13C}">
      <dsp:nvSpPr>
        <dsp:cNvPr id="0" name=""/>
        <dsp:cNvSpPr/>
      </dsp:nvSpPr>
      <dsp:spPr>
        <a:xfrm>
          <a:off x="0" y="2758013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1D64EB7-0097-6A42-81A1-3E2A9555FC04}">
      <dsp:nvSpPr>
        <dsp:cNvPr id="0" name=""/>
        <dsp:cNvSpPr/>
      </dsp:nvSpPr>
      <dsp:spPr>
        <a:xfrm>
          <a:off x="0" y="2758013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Редовни Актуализации и Проверки</a:t>
          </a:r>
          <a:endParaRPr lang="en-US" sz="1500" kern="1200"/>
        </a:p>
      </dsp:txBody>
      <dsp:txXfrm>
        <a:off x="0" y="2758013"/>
        <a:ext cx="4491820" cy="344699"/>
      </dsp:txXfrm>
    </dsp:sp>
    <dsp:sp modelId="{A87A44FA-0C0C-6745-B1BD-C08C3F4B8EF4}">
      <dsp:nvSpPr>
        <dsp:cNvPr id="0" name=""/>
        <dsp:cNvSpPr/>
      </dsp:nvSpPr>
      <dsp:spPr>
        <a:xfrm>
          <a:off x="0" y="3102712"/>
          <a:ext cx="449182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C565E4-50B3-7D44-A36C-F15A108D1818}">
      <dsp:nvSpPr>
        <dsp:cNvPr id="0" name=""/>
        <dsp:cNvSpPr/>
      </dsp:nvSpPr>
      <dsp:spPr>
        <a:xfrm>
          <a:off x="0" y="3102712"/>
          <a:ext cx="4491820" cy="344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Съответствие с Регулации</a:t>
          </a:r>
          <a:endParaRPr lang="en-US" sz="1500" kern="1200"/>
        </a:p>
      </dsp:txBody>
      <dsp:txXfrm>
        <a:off x="0" y="3102712"/>
        <a:ext cx="4491820" cy="344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FE5B-7F0A-C843-A921-C128FD95DCEB}">
      <dsp:nvSpPr>
        <dsp:cNvPr id="0" name=""/>
        <dsp:cNvSpPr/>
      </dsp:nvSpPr>
      <dsp:spPr>
        <a:xfrm>
          <a:off x="0" y="425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0CDCDF-A14E-C14A-A31E-2D1F5CDB7EB3}">
      <dsp:nvSpPr>
        <dsp:cNvPr id="0" name=""/>
        <dsp:cNvSpPr/>
      </dsp:nvSpPr>
      <dsp:spPr>
        <a:xfrm>
          <a:off x="0" y="425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Разнообразни Данни за Обучение</a:t>
          </a:r>
          <a:r>
            <a:rPr lang="en-US" sz="1600" kern="1200"/>
            <a:t> </a:t>
          </a:r>
        </a:p>
      </dsp:txBody>
      <dsp:txXfrm>
        <a:off x="0" y="425"/>
        <a:ext cx="6251110" cy="348301"/>
      </dsp:txXfrm>
    </dsp:sp>
    <dsp:sp modelId="{4E2360AA-4A52-984E-86C5-23127DABE31A}">
      <dsp:nvSpPr>
        <dsp:cNvPr id="0" name=""/>
        <dsp:cNvSpPr/>
      </dsp:nvSpPr>
      <dsp:spPr>
        <a:xfrm>
          <a:off x="0" y="348726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58074A-E5DD-0449-B9FF-737D5D67FDC7}">
      <dsp:nvSpPr>
        <dsp:cNvPr id="0" name=""/>
        <dsp:cNvSpPr/>
      </dsp:nvSpPr>
      <dsp:spPr>
        <a:xfrm>
          <a:off x="0" y="348726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Проверка на Предразсъдъци и Нечестност</a:t>
          </a:r>
          <a:r>
            <a:rPr lang="en-US" sz="1600" kern="1200"/>
            <a:t> </a:t>
          </a:r>
        </a:p>
      </dsp:txBody>
      <dsp:txXfrm>
        <a:off x="0" y="348726"/>
        <a:ext cx="6251110" cy="348301"/>
      </dsp:txXfrm>
    </dsp:sp>
    <dsp:sp modelId="{45A3DC7E-9DCA-8948-B10C-36271785F21B}">
      <dsp:nvSpPr>
        <dsp:cNvPr id="0" name=""/>
        <dsp:cNvSpPr/>
      </dsp:nvSpPr>
      <dsp:spPr>
        <a:xfrm>
          <a:off x="0" y="69702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93B3E7-9A95-E344-9A1A-A3E69B387E99}">
      <dsp:nvSpPr>
        <dsp:cNvPr id="0" name=""/>
        <dsp:cNvSpPr/>
      </dsp:nvSpPr>
      <dsp:spPr>
        <a:xfrm>
          <a:off x="0" y="697027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Приоритизиране на Равенството</a:t>
          </a:r>
          <a:r>
            <a:rPr lang="en-US" sz="1600" kern="1200"/>
            <a:t> </a:t>
          </a:r>
        </a:p>
      </dsp:txBody>
      <dsp:txXfrm>
        <a:off x="0" y="697027"/>
        <a:ext cx="6251110" cy="348301"/>
      </dsp:txXfrm>
    </dsp:sp>
    <dsp:sp modelId="{E6EA6341-E917-EE41-B06E-D2222AAAB422}">
      <dsp:nvSpPr>
        <dsp:cNvPr id="0" name=""/>
        <dsp:cNvSpPr/>
      </dsp:nvSpPr>
      <dsp:spPr>
        <a:xfrm>
          <a:off x="0" y="1045329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20208A-33FF-8B43-ABE6-DB783EEE0373}">
      <dsp:nvSpPr>
        <dsp:cNvPr id="0" name=""/>
        <dsp:cNvSpPr/>
      </dsp:nvSpPr>
      <dsp:spPr>
        <a:xfrm>
          <a:off x="0" y="1045329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Подкрепа на Различни Езици и Култури</a:t>
          </a:r>
          <a:endParaRPr lang="en-US" sz="1600" kern="1200"/>
        </a:p>
      </dsp:txBody>
      <dsp:txXfrm>
        <a:off x="0" y="1045329"/>
        <a:ext cx="6251110" cy="348301"/>
      </dsp:txXfrm>
    </dsp:sp>
    <dsp:sp modelId="{7A03A8EC-25FD-1640-BF00-90CEA8D0B5B6}">
      <dsp:nvSpPr>
        <dsp:cNvPr id="0" name=""/>
        <dsp:cNvSpPr/>
      </dsp:nvSpPr>
      <dsp:spPr>
        <a:xfrm>
          <a:off x="0" y="1393630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4532D3-8329-B14A-B7B3-EB9D386AD125}">
      <dsp:nvSpPr>
        <dsp:cNvPr id="0" name=""/>
        <dsp:cNvSpPr/>
      </dsp:nvSpPr>
      <dsp:spPr>
        <a:xfrm>
          <a:off x="0" y="1393630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Работа с Различни Акценти и Изговор</a:t>
          </a:r>
          <a:r>
            <a:rPr lang="en-US" sz="1600" kern="1200"/>
            <a:t> </a:t>
          </a:r>
        </a:p>
      </dsp:txBody>
      <dsp:txXfrm>
        <a:off x="0" y="1393630"/>
        <a:ext cx="6251110" cy="348301"/>
      </dsp:txXfrm>
    </dsp:sp>
    <dsp:sp modelId="{F6B0569A-2A68-4B44-925D-F68E6932C464}">
      <dsp:nvSpPr>
        <dsp:cNvPr id="0" name=""/>
        <dsp:cNvSpPr/>
      </dsp:nvSpPr>
      <dsp:spPr>
        <a:xfrm>
          <a:off x="0" y="1741931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F475FB-EF9A-BC45-B60C-897B390C72A8}">
      <dsp:nvSpPr>
        <dsp:cNvPr id="0" name=""/>
        <dsp:cNvSpPr/>
      </dsp:nvSpPr>
      <dsp:spPr>
        <a:xfrm>
          <a:off x="0" y="1741932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Възможност за Персонализация</a:t>
          </a:r>
          <a:r>
            <a:rPr lang="en-US" sz="1600" kern="1200"/>
            <a:t> </a:t>
          </a:r>
        </a:p>
      </dsp:txBody>
      <dsp:txXfrm>
        <a:off x="0" y="1741932"/>
        <a:ext cx="6251110" cy="348301"/>
      </dsp:txXfrm>
    </dsp:sp>
    <dsp:sp modelId="{AE52F4C9-75DB-4D4B-A154-DD214C74C100}">
      <dsp:nvSpPr>
        <dsp:cNvPr id="0" name=""/>
        <dsp:cNvSpPr/>
      </dsp:nvSpPr>
      <dsp:spPr>
        <a:xfrm>
          <a:off x="0" y="2090233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A4524-BDD8-264B-ADB4-1452167C6DBB}">
      <dsp:nvSpPr>
        <dsp:cNvPr id="0" name=""/>
        <dsp:cNvSpPr/>
      </dsp:nvSpPr>
      <dsp:spPr>
        <a:xfrm>
          <a:off x="0" y="2090233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Тестове за Нечестност и Дискриминация</a:t>
          </a:r>
          <a:endParaRPr lang="en-US" sz="1600" kern="1200"/>
        </a:p>
      </dsp:txBody>
      <dsp:txXfrm>
        <a:off x="0" y="2090233"/>
        <a:ext cx="6251110" cy="348301"/>
      </dsp:txXfrm>
    </dsp:sp>
    <dsp:sp modelId="{AD1BCFBE-28B1-FF49-8C2B-BF09EF381826}">
      <dsp:nvSpPr>
        <dsp:cNvPr id="0" name=""/>
        <dsp:cNvSpPr/>
      </dsp:nvSpPr>
      <dsp:spPr>
        <a:xfrm>
          <a:off x="0" y="2438534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E30EA6-BCDA-A645-A8A0-8D8AE22E7629}">
      <dsp:nvSpPr>
        <dsp:cNvPr id="0" name=""/>
        <dsp:cNvSpPr/>
      </dsp:nvSpPr>
      <dsp:spPr>
        <a:xfrm>
          <a:off x="0" y="2438534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Обучение с Обществени Събития</a:t>
          </a:r>
          <a:endParaRPr lang="en-US" sz="1600" kern="1200"/>
        </a:p>
      </dsp:txBody>
      <dsp:txXfrm>
        <a:off x="0" y="2438534"/>
        <a:ext cx="6251110" cy="348301"/>
      </dsp:txXfrm>
    </dsp:sp>
    <dsp:sp modelId="{7B267905-4785-E84A-8A49-ECEFC838143B}">
      <dsp:nvSpPr>
        <dsp:cNvPr id="0" name=""/>
        <dsp:cNvSpPr/>
      </dsp:nvSpPr>
      <dsp:spPr>
        <a:xfrm>
          <a:off x="0" y="2786836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E274DF-CD11-AB44-8D1E-C632C0485F82}">
      <dsp:nvSpPr>
        <dsp:cNvPr id="0" name=""/>
        <dsp:cNvSpPr/>
      </dsp:nvSpPr>
      <dsp:spPr>
        <a:xfrm>
          <a:off x="0" y="2786836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Следене на Диверситета във Възможностите</a:t>
          </a:r>
          <a:endParaRPr lang="en-US" sz="1600" kern="1200"/>
        </a:p>
      </dsp:txBody>
      <dsp:txXfrm>
        <a:off x="0" y="2786836"/>
        <a:ext cx="6251110" cy="348301"/>
      </dsp:txXfrm>
    </dsp:sp>
    <dsp:sp modelId="{F1913D41-BDC9-124A-A8B1-B2419F5B5647}">
      <dsp:nvSpPr>
        <dsp:cNvPr id="0" name=""/>
        <dsp:cNvSpPr/>
      </dsp:nvSpPr>
      <dsp:spPr>
        <a:xfrm>
          <a:off x="0" y="3135137"/>
          <a:ext cx="625111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85BB1E-4BCB-7947-A364-51E4F69EAD5A}">
      <dsp:nvSpPr>
        <dsp:cNvPr id="0" name=""/>
        <dsp:cNvSpPr/>
      </dsp:nvSpPr>
      <dsp:spPr>
        <a:xfrm>
          <a:off x="0" y="3135137"/>
          <a:ext cx="6251110" cy="348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Обратна Връзка от Разнообразни Групи</a:t>
          </a:r>
          <a:endParaRPr lang="en-US" sz="1600" kern="1200"/>
        </a:p>
      </dsp:txBody>
      <dsp:txXfrm>
        <a:off x="0" y="3135137"/>
        <a:ext cx="6251110" cy="3483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501B7-34AB-134B-AF83-E364216663D7}">
      <dsp:nvSpPr>
        <dsp:cNvPr id="0" name=""/>
        <dsp:cNvSpPr/>
      </dsp:nvSpPr>
      <dsp:spPr>
        <a:xfrm>
          <a:off x="0" y="439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D5A5FC-2CFF-2F42-9391-3B7F767CC545}">
      <dsp:nvSpPr>
        <dsp:cNvPr id="0" name=""/>
        <dsp:cNvSpPr/>
      </dsp:nvSpPr>
      <dsp:spPr>
        <a:xfrm>
          <a:off x="0" y="439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Ясни Стандарти за Съгласие</a:t>
          </a:r>
          <a:r>
            <a:rPr lang="en-US" sz="1200" kern="1200"/>
            <a:t> </a:t>
          </a:r>
        </a:p>
      </dsp:txBody>
      <dsp:txXfrm>
        <a:off x="0" y="439"/>
        <a:ext cx="3434180" cy="359814"/>
      </dsp:txXfrm>
    </dsp:sp>
    <dsp:sp modelId="{06B8077C-B76F-7F43-AE4A-CB12AB053B72}">
      <dsp:nvSpPr>
        <dsp:cNvPr id="0" name=""/>
        <dsp:cNvSpPr/>
      </dsp:nvSpPr>
      <dsp:spPr>
        <a:xfrm>
          <a:off x="0" y="360253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3CF94-E9D6-E144-B509-E86B8248EBBE}">
      <dsp:nvSpPr>
        <dsp:cNvPr id="0" name=""/>
        <dsp:cNvSpPr/>
      </dsp:nvSpPr>
      <dsp:spPr>
        <a:xfrm>
          <a:off x="0" y="360253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Контрол върху Личните Данни</a:t>
          </a:r>
          <a:endParaRPr lang="en-US" sz="1200" kern="1200"/>
        </a:p>
      </dsp:txBody>
      <dsp:txXfrm>
        <a:off x="0" y="360253"/>
        <a:ext cx="3434180" cy="359814"/>
      </dsp:txXfrm>
    </dsp:sp>
    <dsp:sp modelId="{D7D898BD-68C6-0C44-BF03-7544735B5C07}">
      <dsp:nvSpPr>
        <dsp:cNvPr id="0" name=""/>
        <dsp:cNvSpPr/>
      </dsp:nvSpPr>
      <dsp:spPr>
        <a:xfrm>
          <a:off x="0" y="720067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F76CCA-1169-8140-AEE6-B0CA88BEF92A}">
      <dsp:nvSpPr>
        <dsp:cNvPr id="0" name=""/>
        <dsp:cNvSpPr/>
      </dsp:nvSpPr>
      <dsp:spPr>
        <a:xfrm>
          <a:off x="0" y="720067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Настройки за Приватност</a:t>
          </a:r>
          <a:r>
            <a:rPr lang="en-US" sz="1200" kern="1200"/>
            <a:t> </a:t>
          </a:r>
        </a:p>
      </dsp:txBody>
      <dsp:txXfrm>
        <a:off x="0" y="720067"/>
        <a:ext cx="3434180" cy="359814"/>
      </dsp:txXfrm>
    </dsp:sp>
    <dsp:sp modelId="{784BE5B4-FDAA-F84F-827A-6361FF386810}">
      <dsp:nvSpPr>
        <dsp:cNvPr id="0" name=""/>
        <dsp:cNvSpPr/>
      </dsp:nvSpPr>
      <dsp:spPr>
        <a:xfrm>
          <a:off x="0" y="1079881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513BEF-EB83-4142-8245-03425198CDE6}">
      <dsp:nvSpPr>
        <dsp:cNvPr id="0" name=""/>
        <dsp:cNvSpPr/>
      </dsp:nvSpPr>
      <dsp:spPr>
        <a:xfrm>
          <a:off x="0" y="1079881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Опции за Анонимност</a:t>
          </a:r>
          <a:r>
            <a:rPr lang="en-US" sz="1200" kern="1200"/>
            <a:t> </a:t>
          </a:r>
        </a:p>
      </dsp:txBody>
      <dsp:txXfrm>
        <a:off x="0" y="1079881"/>
        <a:ext cx="3434180" cy="359814"/>
      </dsp:txXfrm>
    </dsp:sp>
    <dsp:sp modelId="{F7A40779-4E72-DF48-83A6-E1B7DA789F81}">
      <dsp:nvSpPr>
        <dsp:cNvPr id="0" name=""/>
        <dsp:cNvSpPr/>
      </dsp:nvSpPr>
      <dsp:spPr>
        <a:xfrm>
          <a:off x="0" y="1439695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4E20C7-0729-D54F-8EBF-3B3E4EAC92B4}">
      <dsp:nvSpPr>
        <dsp:cNvPr id="0" name=""/>
        <dsp:cNvSpPr/>
      </dsp:nvSpPr>
      <dsp:spPr>
        <a:xfrm>
          <a:off x="0" y="1439695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Четливи Условия и Правила</a:t>
          </a:r>
          <a:endParaRPr lang="en-US" sz="1200" kern="1200"/>
        </a:p>
      </dsp:txBody>
      <dsp:txXfrm>
        <a:off x="0" y="1439695"/>
        <a:ext cx="3434180" cy="359814"/>
      </dsp:txXfrm>
    </dsp:sp>
    <dsp:sp modelId="{18057AC0-6A73-A44A-A822-3D0EA40FBC21}">
      <dsp:nvSpPr>
        <dsp:cNvPr id="0" name=""/>
        <dsp:cNvSpPr/>
      </dsp:nvSpPr>
      <dsp:spPr>
        <a:xfrm>
          <a:off x="0" y="1799509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FDB163-783E-E44E-9B07-E4A293433494}">
      <dsp:nvSpPr>
        <dsp:cNvPr id="0" name=""/>
        <dsp:cNvSpPr/>
      </dsp:nvSpPr>
      <dsp:spPr>
        <a:xfrm>
          <a:off x="0" y="1799509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Възможности за Отказ и Изтриване</a:t>
          </a:r>
          <a:endParaRPr lang="en-US" sz="1200" kern="1200"/>
        </a:p>
      </dsp:txBody>
      <dsp:txXfrm>
        <a:off x="0" y="1799509"/>
        <a:ext cx="3434180" cy="359814"/>
      </dsp:txXfrm>
    </dsp:sp>
    <dsp:sp modelId="{B7BF6809-1410-1841-879B-A49EA3BFA57D}">
      <dsp:nvSpPr>
        <dsp:cNvPr id="0" name=""/>
        <dsp:cNvSpPr/>
      </dsp:nvSpPr>
      <dsp:spPr>
        <a:xfrm>
          <a:off x="0" y="2159323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F27C6D0-01B0-1A49-A6E7-390E8890F9F0}">
      <dsp:nvSpPr>
        <dsp:cNvPr id="0" name=""/>
        <dsp:cNvSpPr/>
      </dsp:nvSpPr>
      <dsp:spPr>
        <a:xfrm>
          <a:off x="0" y="2159323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Обяснения за Отговорите</a:t>
          </a:r>
          <a:endParaRPr lang="en-US" sz="1200" kern="1200"/>
        </a:p>
      </dsp:txBody>
      <dsp:txXfrm>
        <a:off x="0" y="2159323"/>
        <a:ext cx="3434180" cy="359814"/>
      </dsp:txXfrm>
    </dsp:sp>
    <dsp:sp modelId="{E83C091D-311E-3046-B3CB-197E6728116D}">
      <dsp:nvSpPr>
        <dsp:cNvPr id="0" name=""/>
        <dsp:cNvSpPr/>
      </dsp:nvSpPr>
      <dsp:spPr>
        <a:xfrm>
          <a:off x="0" y="2519137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E6992A-9B0E-1842-9E88-A1435B3C678B}">
      <dsp:nvSpPr>
        <dsp:cNvPr id="0" name=""/>
        <dsp:cNvSpPr/>
      </dsp:nvSpPr>
      <dsp:spPr>
        <a:xfrm>
          <a:off x="0" y="2519137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Възможности за Корекция</a:t>
          </a:r>
          <a:endParaRPr lang="en-US" sz="1200" kern="1200"/>
        </a:p>
      </dsp:txBody>
      <dsp:txXfrm>
        <a:off x="0" y="2519137"/>
        <a:ext cx="3434180" cy="359814"/>
      </dsp:txXfrm>
    </dsp:sp>
    <dsp:sp modelId="{27CDEAA7-2A93-B64C-98E7-1934786B65D4}">
      <dsp:nvSpPr>
        <dsp:cNvPr id="0" name=""/>
        <dsp:cNvSpPr/>
      </dsp:nvSpPr>
      <dsp:spPr>
        <a:xfrm>
          <a:off x="0" y="2878951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0B7CC0-19DC-1D4C-B19A-5EAC2D203BCE}">
      <dsp:nvSpPr>
        <dsp:cNvPr id="0" name=""/>
        <dsp:cNvSpPr/>
      </dsp:nvSpPr>
      <dsp:spPr>
        <a:xfrm>
          <a:off x="0" y="2878951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Информираност за Промени в Условията</a:t>
          </a:r>
          <a:endParaRPr lang="en-US" sz="1200" kern="1200"/>
        </a:p>
      </dsp:txBody>
      <dsp:txXfrm>
        <a:off x="0" y="2878951"/>
        <a:ext cx="3434180" cy="359814"/>
      </dsp:txXfrm>
    </dsp:sp>
    <dsp:sp modelId="{8E13379C-0D39-4A4F-935E-CF304DFABD04}">
      <dsp:nvSpPr>
        <dsp:cNvPr id="0" name=""/>
        <dsp:cNvSpPr/>
      </dsp:nvSpPr>
      <dsp:spPr>
        <a:xfrm>
          <a:off x="0" y="3238765"/>
          <a:ext cx="343418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3F58A8-678F-5F4A-A54C-2451D501D64D}">
      <dsp:nvSpPr>
        <dsp:cNvPr id="0" name=""/>
        <dsp:cNvSpPr/>
      </dsp:nvSpPr>
      <dsp:spPr>
        <a:xfrm>
          <a:off x="0" y="3238765"/>
          <a:ext cx="3434180" cy="35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Поискване на Съгласие за Чувствителни Данни</a:t>
          </a:r>
          <a:endParaRPr lang="en-US" sz="1200" kern="1200"/>
        </a:p>
      </dsp:txBody>
      <dsp:txXfrm>
        <a:off x="0" y="3238765"/>
        <a:ext cx="3434180" cy="359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6BBAC-6B65-514B-88A2-F4CD7F93DF11}">
      <dsp:nvSpPr>
        <dsp:cNvPr id="0" name=""/>
        <dsp:cNvSpPr/>
      </dsp:nvSpPr>
      <dsp:spPr>
        <a:xfrm>
          <a:off x="0" y="426"/>
          <a:ext cx="52473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F0362-1604-5842-95CD-9730F76ED1CD}">
      <dsp:nvSpPr>
        <dsp:cNvPr id="0" name=""/>
        <dsp:cNvSpPr/>
      </dsp:nvSpPr>
      <dsp:spPr>
        <a:xfrm>
          <a:off x="0" y="426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Разнообразни Данни</a:t>
          </a:r>
          <a:endParaRPr lang="en-US" sz="1600" kern="1200"/>
        </a:p>
      </dsp:txBody>
      <dsp:txXfrm>
        <a:off x="0" y="426"/>
        <a:ext cx="5247340" cy="349602"/>
      </dsp:txXfrm>
    </dsp:sp>
    <dsp:sp modelId="{5A0C2D69-0F5B-5745-A101-F3B5DFF3D32A}">
      <dsp:nvSpPr>
        <dsp:cNvPr id="0" name=""/>
        <dsp:cNvSpPr/>
      </dsp:nvSpPr>
      <dsp:spPr>
        <a:xfrm>
          <a:off x="0" y="350029"/>
          <a:ext cx="52473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F6B71-AD9F-534B-9C38-588D8393C111}">
      <dsp:nvSpPr>
        <dsp:cNvPr id="0" name=""/>
        <dsp:cNvSpPr/>
      </dsp:nvSpPr>
      <dsp:spPr>
        <a:xfrm>
          <a:off x="0" y="350029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Етични Сценарии</a:t>
          </a:r>
          <a:endParaRPr lang="en-US" sz="1600" kern="1200"/>
        </a:p>
      </dsp:txBody>
      <dsp:txXfrm>
        <a:off x="0" y="350029"/>
        <a:ext cx="5247340" cy="349602"/>
      </dsp:txXfrm>
    </dsp:sp>
    <dsp:sp modelId="{2EFA0676-F187-6540-A765-4313F7677819}">
      <dsp:nvSpPr>
        <dsp:cNvPr id="0" name=""/>
        <dsp:cNvSpPr/>
      </dsp:nvSpPr>
      <dsp:spPr>
        <a:xfrm>
          <a:off x="0" y="699631"/>
          <a:ext cx="52473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2E038-EC8C-2A4E-8DB7-FA2C86761391}">
      <dsp:nvSpPr>
        <dsp:cNvPr id="0" name=""/>
        <dsp:cNvSpPr/>
      </dsp:nvSpPr>
      <dsp:spPr>
        <a:xfrm>
          <a:off x="0" y="699631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Прозрачност в Данните</a:t>
          </a:r>
          <a:endParaRPr lang="en-US" sz="1600" kern="1200"/>
        </a:p>
      </dsp:txBody>
      <dsp:txXfrm>
        <a:off x="0" y="699631"/>
        <a:ext cx="5247340" cy="349602"/>
      </dsp:txXfrm>
    </dsp:sp>
    <dsp:sp modelId="{EAD9D280-EC73-9B4A-96CF-5BBA1E0F4CB2}">
      <dsp:nvSpPr>
        <dsp:cNvPr id="0" name=""/>
        <dsp:cNvSpPr/>
      </dsp:nvSpPr>
      <dsp:spPr>
        <a:xfrm>
          <a:off x="0" y="1049234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04DF4-E6F7-494A-883A-1270BE925B01}">
      <dsp:nvSpPr>
        <dsp:cNvPr id="0" name=""/>
        <dsp:cNvSpPr/>
      </dsp:nvSpPr>
      <dsp:spPr>
        <a:xfrm>
          <a:off x="0" y="1049234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Обучение с Реални Данни</a:t>
          </a:r>
          <a:endParaRPr lang="en-US" sz="1600" kern="1200"/>
        </a:p>
      </dsp:txBody>
      <dsp:txXfrm>
        <a:off x="0" y="1049234"/>
        <a:ext cx="5247340" cy="349602"/>
      </dsp:txXfrm>
    </dsp:sp>
    <dsp:sp modelId="{B460150D-8E3C-5E4D-AEA9-17666547367E}">
      <dsp:nvSpPr>
        <dsp:cNvPr id="0" name=""/>
        <dsp:cNvSpPr/>
      </dsp:nvSpPr>
      <dsp:spPr>
        <a:xfrm>
          <a:off x="0" y="1398836"/>
          <a:ext cx="52473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81428-488D-3D4C-B9DB-6487784DD396}">
      <dsp:nvSpPr>
        <dsp:cNvPr id="0" name=""/>
        <dsp:cNvSpPr/>
      </dsp:nvSpPr>
      <dsp:spPr>
        <a:xfrm>
          <a:off x="0" y="1398836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Съобразност с Етични Принципи</a:t>
          </a:r>
          <a:endParaRPr lang="en-US" sz="1600" kern="1200"/>
        </a:p>
      </dsp:txBody>
      <dsp:txXfrm>
        <a:off x="0" y="1398836"/>
        <a:ext cx="5247340" cy="349602"/>
      </dsp:txXfrm>
    </dsp:sp>
    <dsp:sp modelId="{4BF93450-BD14-7B4D-B3ED-6FF3399E73E4}">
      <dsp:nvSpPr>
        <dsp:cNvPr id="0" name=""/>
        <dsp:cNvSpPr/>
      </dsp:nvSpPr>
      <dsp:spPr>
        <a:xfrm>
          <a:off x="0" y="1748439"/>
          <a:ext cx="52473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65FE5-4376-7240-8CC1-7C1A7E2B6EBE}">
      <dsp:nvSpPr>
        <dsp:cNvPr id="0" name=""/>
        <dsp:cNvSpPr/>
      </dsp:nvSpPr>
      <dsp:spPr>
        <a:xfrm>
          <a:off x="0" y="1748438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Обучение с Етични Експерти</a:t>
          </a:r>
          <a:endParaRPr lang="en-US" sz="1600" kern="1200"/>
        </a:p>
      </dsp:txBody>
      <dsp:txXfrm>
        <a:off x="0" y="1748438"/>
        <a:ext cx="5247340" cy="349602"/>
      </dsp:txXfrm>
    </dsp:sp>
    <dsp:sp modelId="{D643C4CB-61DE-D948-9DE0-17CDC4472BAB}">
      <dsp:nvSpPr>
        <dsp:cNvPr id="0" name=""/>
        <dsp:cNvSpPr/>
      </dsp:nvSpPr>
      <dsp:spPr>
        <a:xfrm>
          <a:off x="0" y="2098041"/>
          <a:ext cx="52473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8AC7E-34F2-E246-90B4-8088F2B94ECA}">
      <dsp:nvSpPr>
        <dsp:cNvPr id="0" name=""/>
        <dsp:cNvSpPr/>
      </dsp:nvSpPr>
      <dsp:spPr>
        <a:xfrm>
          <a:off x="0" y="2098041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Използване на Тестови Групи</a:t>
          </a:r>
          <a:endParaRPr lang="en-US" sz="1600" kern="1200"/>
        </a:p>
      </dsp:txBody>
      <dsp:txXfrm>
        <a:off x="0" y="2098041"/>
        <a:ext cx="5247340" cy="349602"/>
      </dsp:txXfrm>
    </dsp:sp>
    <dsp:sp modelId="{CDDDA3C9-C591-0543-8B59-702CC70902EE}">
      <dsp:nvSpPr>
        <dsp:cNvPr id="0" name=""/>
        <dsp:cNvSpPr/>
      </dsp:nvSpPr>
      <dsp:spPr>
        <a:xfrm>
          <a:off x="0" y="2447643"/>
          <a:ext cx="52473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26351-DC98-114A-A6ED-C627DCA654D9}">
      <dsp:nvSpPr>
        <dsp:cNvPr id="0" name=""/>
        <dsp:cNvSpPr/>
      </dsp:nvSpPr>
      <dsp:spPr>
        <a:xfrm>
          <a:off x="0" y="2447643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Интерактивно Обучение с Потребители</a:t>
          </a:r>
          <a:r>
            <a:rPr lang="en-US" sz="1600" kern="1200"/>
            <a:t> </a:t>
          </a:r>
        </a:p>
      </dsp:txBody>
      <dsp:txXfrm>
        <a:off x="0" y="2447643"/>
        <a:ext cx="5247340" cy="349602"/>
      </dsp:txXfrm>
    </dsp:sp>
    <dsp:sp modelId="{F57F3E59-80A1-3D48-A95A-0C8EB6658331}">
      <dsp:nvSpPr>
        <dsp:cNvPr id="0" name=""/>
        <dsp:cNvSpPr/>
      </dsp:nvSpPr>
      <dsp:spPr>
        <a:xfrm>
          <a:off x="0" y="2797246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6888E-6A9C-8247-B3FF-C55A9F4EBA3F}">
      <dsp:nvSpPr>
        <dsp:cNvPr id="0" name=""/>
        <dsp:cNvSpPr/>
      </dsp:nvSpPr>
      <dsp:spPr>
        <a:xfrm>
          <a:off x="0" y="2797246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Обучение с Етични Казуси</a:t>
          </a:r>
          <a:endParaRPr lang="en-US" sz="1600" kern="1200"/>
        </a:p>
      </dsp:txBody>
      <dsp:txXfrm>
        <a:off x="0" y="2797246"/>
        <a:ext cx="5247340" cy="349602"/>
      </dsp:txXfrm>
    </dsp:sp>
    <dsp:sp modelId="{D961CB06-DACB-2343-9025-88FE68D0A77A}">
      <dsp:nvSpPr>
        <dsp:cNvPr id="0" name=""/>
        <dsp:cNvSpPr/>
      </dsp:nvSpPr>
      <dsp:spPr>
        <a:xfrm>
          <a:off x="0" y="3146848"/>
          <a:ext cx="524734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3351F-5D27-3741-9D5E-AD1119287DC3}">
      <dsp:nvSpPr>
        <dsp:cNvPr id="0" name=""/>
        <dsp:cNvSpPr/>
      </dsp:nvSpPr>
      <dsp:spPr>
        <a:xfrm>
          <a:off x="0" y="3146848"/>
          <a:ext cx="5247340" cy="349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Постоянно Обновяване</a:t>
          </a:r>
          <a:endParaRPr lang="en-US" sz="1600" kern="1200"/>
        </a:p>
      </dsp:txBody>
      <dsp:txXfrm>
        <a:off x="0" y="3146848"/>
        <a:ext cx="5247340" cy="3496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682E-46F2-A140-A135-E6D2A074FFED}">
      <dsp:nvSpPr>
        <dsp:cNvPr id="0" name=""/>
        <dsp:cNvSpPr/>
      </dsp:nvSpPr>
      <dsp:spPr>
        <a:xfrm>
          <a:off x="0" y="426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042F5D-3A00-B547-9C36-566225642385}">
      <dsp:nvSpPr>
        <dsp:cNvPr id="0" name=""/>
        <dsp:cNvSpPr/>
      </dsp:nvSpPr>
      <dsp:spPr>
        <a:xfrm>
          <a:off x="0" y="426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Редовни Актуализации</a:t>
          </a:r>
          <a:r>
            <a:rPr lang="en-US" sz="1800" kern="1200"/>
            <a:t> </a:t>
          </a:r>
        </a:p>
      </dsp:txBody>
      <dsp:txXfrm>
        <a:off x="0" y="426"/>
        <a:ext cx="5247340" cy="388447"/>
      </dsp:txXfrm>
    </dsp:sp>
    <dsp:sp modelId="{A09BCFF2-5321-DD4E-B9E4-20135494CE57}">
      <dsp:nvSpPr>
        <dsp:cNvPr id="0" name=""/>
        <dsp:cNvSpPr/>
      </dsp:nvSpPr>
      <dsp:spPr>
        <a:xfrm>
          <a:off x="0" y="388874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8F7E74-C38E-9D43-AD6E-AF688EB927A5}">
      <dsp:nvSpPr>
        <dsp:cNvPr id="0" name=""/>
        <dsp:cNvSpPr/>
      </dsp:nvSpPr>
      <dsp:spPr>
        <a:xfrm>
          <a:off x="0" y="388874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Следене за Етични Предизвикателства</a:t>
          </a:r>
          <a:r>
            <a:rPr lang="en-US" sz="1800" kern="1200"/>
            <a:t> </a:t>
          </a:r>
        </a:p>
      </dsp:txBody>
      <dsp:txXfrm>
        <a:off x="0" y="388874"/>
        <a:ext cx="5247340" cy="388447"/>
      </dsp:txXfrm>
    </dsp:sp>
    <dsp:sp modelId="{8D1FD4E9-CED8-F343-AB1F-E76B74AAAAF4}">
      <dsp:nvSpPr>
        <dsp:cNvPr id="0" name=""/>
        <dsp:cNvSpPr/>
      </dsp:nvSpPr>
      <dsp:spPr>
        <a:xfrm>
          <a:off x="0" y="777321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A38AB7-9EAB-EE4F-AF7D-60EA7AE872AA}">
      <dsp:nvSpPr>
        <dsp:cNvPr id="0" name=""/>
        <dsp:cNvSpPr/>
      </dsp:nvSpPr>
      <dsp:spPr>
        <a:xfrm>
          <a:off x="0" y="777321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Реакция на Обществените Очаквания</a:t>
          </a:r>
          <a:r>
            <a:rPr lang="en-US" sz="1800" kern="1200"/>
            <a:t> </a:t>
          </a:r>
        </a:p>
      </dsp:txBody>
      <dsp:txXfrm>
        <a:off x="0" y="777321"/>
        <a:ext cx="5247340" cy="388447"/>
      </dsp:txXfrm>
    </dsp:sp>
    <dsp:sp modelId="{C0CE308D-B934-C949-A5B6-FE4E7A55406B}">
      <dsp:nvSpPr>
        <dsp:cNvPr id="0" name=""/>
        <dsp:cNvSpPr/>
      </dsp:nvSpPr>
      <dsp:spPr>
        <a:xfrm>
          <a:off x="0" y="1165768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A5F893-C57D-B74E-BF56-7CCD923EAAC1}">
      <dsp:nvSpPr>
        <dsp:cNvPr id="0" name=""/>
        <dsp:cNvSpPr/>
      </dsp:nvSpPr>
      <dsp:spPr>
        <a:xfrm>
          <a:off x="0" y="1165768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Мониторинг на Поведението</a:t>
          </a:r>
          <a:r>
            <a:rPr lang="en-US" sz="1800" kern="1200"/>
            <a:t> </a:t>
          </a:r>
        </a:p>
      </dsp:txBody>
      <dsp:txXfrm>
        <a:off x="0" y="1165768"/>
        <a:ext cx="5247340" cy="388447"/>
      </dsp:txXfrm>
    </dsp:sp>
    <dsp:sp modelId="{2B05AD62-D919-4344-9C33-2DF213A29711}">
      <dsp:nvSpPr>
        <dsp:cNvPr id="0" name=""/>
        <dsp:cNvSpPr/>
      </dsp:nvSpPr>
      <dsp:spPr>
        <a:xfrm>
          <a:off x="0" y="1554215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8B553D-A9A3-424C-868E-E117610A0D90}">
      <dsp:nvSpPr>
        <dsp:cNvPr id="0" name=""/>
        <dsp:cNvSpPr/>
      </dsp:nvSpPr>
      <dsp:spPr>
        <a:xfrm>
          <a:off x="0" y="1554215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Реакция на Етични Инциденти</a:t>
          </a:r>
          <a:r>
            <a:rPr lang="en-US" sz="1800" kern="1200"/>
            <a:t> </a:t>
          </a:r>
        </a:p>
      </dsp:txBody>
      <dsp:txXfrm>
        <a:off x="0" y="1554215"/>
        <a:ext cx="5247340" cy="388447"/>
      </dsp:txXfrm>
    </dsp:sp>
    <dsp:sp modelId="{DC7B633E-8300-3645-9B45-0F740330F28D}">
      <dsp:nvSpPr>
        <dsp:cNvPr id="0" name=""/>
        <dsp:cNvSpPr/>
      </dsp:nvSpPr>
      <dsp:spPr>
        <a:xfrm>
          <a:off x="0" y="1942662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8CE7C5-1562-314B-82D4-1F63D52330B6}">
      <dsp:nvSpPr>
        <dsp:cNvPr id="0" name=""/>
        <dsp:cNvSpPr/>
      </dsp:nvSpPr>
      <dsp:spPr>
        <a:xfrm>
          <a:off x="0" y="1942662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Система за Обратна Връзка</a:t>
          </a:r>
          <a:r>
            <a:rPr lang="en-US" sz="1800" kern="1200"/>
            <a:t> </a:t>
          </a:r>
        </a:p>
      </dsp:txBody>
      <dsp:txXfrm>
        <a:off x="0" y="1942662"/>
        <a:ext cx="5247340" cy="388447"/>
      </dsp:txXfrm>
    </dsp:sp>
    <dsp:sp modelId="{03BF4F89-B1BB-474A-95B3-8C78592235E2}">
      <dsp:nvSpPr>
        <dsp:cNvPr id="0" name=""/>
        <dsp:cNvSpPr/>
      </dsp:nvSpPr>
      <dsp:spPr>
        <a:xfrm>
          <a:off x="0" y="2331109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80E7E5-7302-0F40-BF74-9F44267A8B9D}">
      <dsp:nvSpPr>
        <dsp:cNvPr id="0" name=""/>
        <dsp:cNvSpPr/>
      </dsp:nvSpPr>
      <dsp:spPr>
        <a:xfrm>
          <a:off x="0" y="2331109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Корекции при Грешки</a:t>
          </a:r>
          <a:r>
            <a:rPr lang="en-US" sz="1800" kern="1200"/>
            <a:t> </a:t>
          </a:r>
        </a:p>
      </dsp:txBody>
      <dsp:txXfrm>
        <a:off x="0" y="2331109"/>
        <a:ext cx="5247340" cy="388447"/>
      </dsp:txXfrm>
    </dsp:sp>
    <dsp:sp modelId="{F98EA414-FB95-4445-AA7D-AB7FFC9953AE}">
      <dsp:nvSpPr>
        <dsp:cNvPr id="0" name=""/>
        <dsp:cNvSpPr/>
      </dsp:nvSpPr>
      <dsp:spPr>
        <a:xfrm>
          <a:off x="0" y="2719556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ACD346-01BA-B54F-82F6-42DAC88FC8DB}">
      <dsp:nvSpPr>
        <dsp:cNvPr id="0" name=""/>
        <dsp:cNvSpPr/>
      </dsp:nvSpPr>
      <dsp:spPr>
        <a:xfrm>
          <a:off x="0" y="2719556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Участие на Експерти</a:t>
          </a:r>
          <a:r>
            <a:rPr lang="en-US" sz="1800" kern="1200"/>
            <a:t> </a:t>
          </a:r>
        </a:p>
      </dsp:txBody>
      <dsp:txXfrm>
        <a:off x="0" y="2719556"/>
        <a:ext cx="5247340" cy="388447"/>
      </dsp:txXfrm>
    </dsp:sp>
    <dsp:sp modelId="{953A2C0C-5D6E-2C49-9E2B-40D7C348E0DB}">
      <dsp:nvSpPr>
        <dsp:cNvPr id="0" name=""/>
        <dsp:cNvSpPr/>
      </dsp:nvSpPr>
      <dsp:spPr>
        <a:xfrm>
          <a:off x="0" y="3108003"/>
          <a:ext cx="52473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CA6E12-D878-AE43-9C18-8B67074C0D8E}">
      <dsp:nvSpPr>
        <dsp:cNvPr id="0" name=""/>
        <dsp:cNvSpPr/>
      </dsp:nvSpPr>
      <dsp:spPr>
        <a:xfrm>
          <a:off x="0" y="3108003"/>
          <a:ext cx="5247340" cy="388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Използване на Етични Инструменти</a:t>
          </a:r>
          <a:endParaRPr lang="en-US" sz="1800" kern="1200"/>
        </a:p>
      </dsp:txBody>
      <dsp:txXfrm>
        <a:off x="0" y="3108003"/>
        <a:ext cx="5247340" cy="388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796-6CF1-8B46-A629-78C12FAD9B8A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13B27-B7A3-8740-A0CC-0958EB9634C1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68009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13B27-B7A3-8740-A0CC-0958EB9634C1}" type="slidenum">
              <a:rPr lang="en-BG" smtClean="0"/>
              <a:t>9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1047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81F9-5D8C-5F41-761E-73AE987BE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D6DFD-67A4-35E2-8FCE-AEE7EEE9A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B90EE-4789-504D-8822-81391A3D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D762-BB05-6B1F-1880-9156CBAE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D5F3-D51B-AC8D-C4E3-4E13A4E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587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E2F8-5259-D157-E5FF-D7EBC864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1AAC-C807-E947-0FDC-A6E66AE0C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09CE-8747-F20A-5F0C-7E93EBAB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CD91-B187-6EAA-DCCA-4501046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76EF-10C6-7D21-E944-0EAB4C44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3653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744B5-444A-9663-6968-CE4D2B69A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5B831-AF8B-3198-BE86-1DD4CF41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78F8-D80B-AB61-0F16-641E95FC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62A7-B06E-1BD3-0669-ADEF693C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9F3F-94CA-98C9-0388-6F1ADF52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2002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AC1B-85CA-F328-BE8E-243DC66D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10F4-8DB3-2AC0-56DD-1FE64599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32A6-4A68-B4EE-4D87-BD8CF38D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6A51C-AD72-131C-A48C-E042CEC3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C43C1-4242-C6AC-8D36-9FCAFBCA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50318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08FD-F4CB-C447-442E-FB46B458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F50-4D16-0F92-63DB-434C4012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EB01-169F-1E86-53F3-68F507DF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8F34-ECB9-DA9E-62C3-B18ADA98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7EDCB-9BE8-A89B-E0E6-B14524AE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2225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1111-33AF-3B09-6549-5999F1B0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DB54-D2D0-301C-3DC9-54CA16099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BD82-5B9E-51DF-B8F8-6383C60E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36B07-6560-7140-5A96-C6FBB37C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F2A6-5985-1A01-41DA-9EB955A2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B17A-8EFF-55FC-D949-29F9F93C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88939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155-97A9-858E-AEC4-AF8968EE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D7CC8-6ED8-8E34-DCDC-0F9631571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62A13-62DA-B47F-D2C3-6C206712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7AD0E-63B6-CA2D-C23E-11E094863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2A26C-FB5C-A5D4-1798-75BEF888C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44F72-B80A-8E42-5770-780D870F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15C38-DDDE-E871-5B1A-7A1C265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912B0-1BEB-3412-55EF-49AC695D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8772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748D-977F-B0F0-73CC-C3E74B1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54C97-1BDC-AE29-65CE-34F8EF78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50E5E-1D9B-6758-D05F-66DDA33C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19E2-A38D-56EC-FD9A-5CFBF5DE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798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AE0A-F6C3-68C1-EE87-C0C2BB54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597F7-7ADF-A776-B9F8-C6C13564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AEA68-1627-5692-0C89-447159AE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199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227C-FC54-B659-4714-AAC8F04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8E6F-A284-7BD2-40FA-297BC3D4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2E3BA-C5FF-226F-F779-756A854CB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5E4F-E46D-4143-C16B-9B36C801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25B37-790E-D32C-10DC-8ABCF751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204F-90CC-3651-F9B9-58C750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6293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BFA2-E1AB-C7B3-44AD-706C9CDE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6CDDD-A095-7EC4-1D0E-5168D504C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E923-4955-A797-1C3F-99CC8C64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2F1C-4736-2B87-6489-20EBBE1C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1B596-EB62-C2B6-145D-44217019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8DB8-3D39-A364-0141-360C5E20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290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82CE4-059F-9C2E-43B8-51C81261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D46C6-008F-AD51-0266-1F08A2E6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BA9-0B01-0383-6D80-3BD6488F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C449-C7D1-B741-AB1F-AFA8D4DAF2EE}" type="datetimeFigureOut">
              <a:rPr lang="en-BG" smtClean="0"/>
              <a:t>14.01.24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0CD2-D4CF-F189-CC62-72AE65C3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BB84E-7E78-18C0-1C75-74F959A18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22A1-AB51-3448-B831-618580DA152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52943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I? Everything to know about artificial intelligence | ZDNET">
            <a:extLst>
              <a:ext uri="{FF2B5EF4-FFF2-40B4-BE49-F238E27FC236}">
                <a16:creationId xmlns:a16="http://schemas.microsoft.com/office/drawing/2014/main" id="{DFE56B8C-8D89-A99F-5BA5-15115179B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30122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14AE70-6804-BDA0-E0F6-D3C6D7045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BG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Проектиране на „добросъвестност“ </a:t>
            </a:r>
            <a:br>
              <a:rPr lang="en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BG" sz="3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разработка на чатботове</a:t>
            </a:r>
            <a:br>
              <a:rPr lang="en-BG" sz="3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BG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04335-2382-5D66-5136-FF23DC5D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bg-BG" dirty="0"/>
              <a:t>Изготвено от: Надежда </a:t>
            </a:r>
            <a:r>
              <a:rPr lang="bg-BG" dirty="0" err="1"/>
              <a:t>Францева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59302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10156-7FF3-9A6F-BB23-00A203AD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BG" sz="5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Разнообразие и включване</a:t>
            </a:r>
            <a:r>
              <a:rPr lang="en-BG" sz="5400">
                <a:effectLst/>
              </a:rPr>
              <a:t> </a:t>
            </a:r>
            <a:endParaRPr lang="en-BG" sz="5400"/>
          </a:p>
        </p:txBody>
      </p:sp>
      <p:pic>
        <p:nvPicPr>
          <p:cNvPr id="7170" name="Picture 2" descr="Inclusive AI — Inclusive Creation">
            <a:extLst>
              <a:ext uri="{FF2B5EF4-FFF2-40B4-BE49-F238E27FC236}">
                <a16:creationId xmlns:a16="http://schemas.microsoft.com/office/drawing/2014/main" id="{611403C4-209B-1594-A8BF-17C039B27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r="21458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8CB601A-2026-F10A-3278-E108576B1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72605"/>
              </p:ext>
            </p:extLst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037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7861-39C5-4266-174E-13EF1580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BG" sz="3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Възможности за контрол и съгласие</a:t>
            </a:r>
            <a:br>
              <a:rPr lang="en-BG" sz="3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BG" sz="3000"/>
          </a:p>
        </p:txBody>
      </p:sp>
      <p:sp>
        <p:nvSpPr>
          <p:cNvPr id="8230" name="Rectangle 822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Navigating AI consent management: Data deluge &amp; privacy">
            <a:extLst>
              <a:ext uri="{FF2B5EF4-FFF2-40B4-BE49-F238E27FC236}">
                <a16:creationId xmlns:a16="http://schemas.microsoft.com/office/drawing/2014/main" id="{320D9DCA-67C0-2B95-285E-7F3292EDF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2" r="27138"/>
          <a:stretch/>
        </p:blipFill>
        <p:spPr bwMode="auto">
          <a:xfrm>
            <a:off x="669235" y="1372207"/>
            <a:ext cx="6221895" cy="4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31" name="Straight Connector 823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D0D609F1-FC01-062A-B5B4-AB4F9572A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299646"/>
              </p:ext>
            </p:extLst>
          </p:nvPr>
        </p:nvGraphicFramePr>
        <p:xfrm>
          <a:off x="8153400" y="2543364"/>
          <a:ext cx="3434180" cy="359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54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AI Training Data Starter Guide: Definition, Example, Datasets">
            <a:extLst>
              <a:ext uri="{FF2B5EF4-FFF2-40B4-BE49-F238E27FC236}">
                <a16:creationId xmlns:a16="http://schemas.microsoft.com/office/drawing/2014/main" id="{714E3307-EFCA-1B93-188E-1F221B6F4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59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237" name="Rectangle 923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11FD4-31E6-4071-94A9-D7D9292A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BG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със съобразени данни</a:t>
            </a:r>
            <a:r>
              <a:rPr lang="en-BG" sz="4000">
                <a:effectLst/>
              </a:rPr>
              <a:t> </a:t>
            </a:r>
            <a:endParaRPr lang="en-BG" sz="40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7A7BF3-3A00-0ED7-65D0-707E51302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08459"/>
              </p:ext>
            </p:extLst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4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AI Model Maintenance: A Guide to Managing a Model Post-Production">
            <a:extLst>
              <a:ext uri="{FF2B5EF4-FFF2-40B4-BE49-F238E27FC236}">
                <a16:creationId xmlns:a16="http://schemas.microsoft.com/office/drawing/2014/main" id="{791A446C-38C2-5E94-7FFC-E0148E1AE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2" r="26505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61D4F-D062-D506-E4C7-D3E27492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BG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Поддържане и актуализации</a:t>
            </a:r>
            <a:r>
              <a:rPr lang="en-BG" sz="4000">
                <a:effectLst/>
              </a:rPr>
              <a:t> </a:t>
            </a:r>
            <a:endParaRPr lang="en-BG" sz="400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2332B96-0ACA-DCC6-02A6-9A8DA92F8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5916"/>
              </p:ext>
            </p:extLst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5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8" name="Rectangle 11277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0" name="Rectangle 1127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901AD-E165-8082-C319-9919BF76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BG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от злоупотреба</a:t>
            </a:r>
            <a:r>
              <a:rPr lang="en-BG" sz="2800">
                <a:effectLst/>
              </a:rPr>
              <a:t> </a:t>
            </a:r>
            <a:endParaRPr lang="en-BG" sz="2800"/>
          </a:p>
        </p:txBody>
      </p:sp>
      <p:pic>
        <p:nvPicPr>
          <p:cNvPr id="11266" name="Picture 2" descr="AI CSAM Surge: A New Digital Danger | Medium">
            <a:extLst>
              <a:ext uri="{FF2B5EF4-FFF2-40B4-BE49-F238E27FC236}">
                <a16:creationId xmlns:a16="http://schemas.microsoft.com/office/drawing/2014/main" id="{E18F15ED-BB38-EA1C-0AF6-A78D4590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" y="1475807"/>
            <a:ext cx="6647688" cy="380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8E0A618-CB33-4473-3374-735FE725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Автентикация и Авторизация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 върху Достъпа до Данни</a:t>
            </a:r>
            <a:r>
              <a:rPr lang="en-BG" sz="1400">
                <a:effectLst/>
              </a:rPr>
              <a:t> </a:t>
            </a:r>
            <a:endParaRPr lang="bg-BG" sz="1400"/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Защита от SQL Инжекции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Шифриране на Данните</a:t>
            </a:r>
            <a:r>
              <a:rPr lang="en-BG" sz="1400">
                <a:effectLst/>
              </a:rPr>
              <a:t> </a:t>
            </a:r>
            <a:endParaRPr lang="bg-BG" sz="1400"/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 на Дейността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срещу Злоупотреба</a:t>
            </a:r>
            <a:r>
              <a:rPr lang="en-BG" sz="1400">
                <a:effectLst/>
              </a:rPr>
              <a:t> </a:t>
            </a:r>
            <a:endParaRPr lang="bg-BG" sz="1400"/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за Предразсъдъци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Системи за Сигурност</a:t>
            </a:r>
            <a:r>
              <a:rPr lang="en-BG" sz="1400">
                <a:effectLst/>
              </a:rPr>
              <a:t> </a:t>
            </a:r>
            <a:endParaRPr lang="bg-BG" sz="1400"/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за Известяване за Инциденти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Редовни Аудити</a:t>
            </a:r>
            <a:r>
              <a:rPr lang="en-BG" sz="1400">
                <a:effectLst/>
              </a:rPr>
              <a:t> </a:t>
            </a:r>
            <a:endParaRPr lang="en-BG" sz="1400"/>
          </a:p>
        </p:txBody>
      </p:sp>
    </p:spTree>
    <p:extLst>
      <p:ext uri="{BB962C8B-B14F-4D97-AF65-F5344CB8AC3E}">
        <p14:creationId xmlns:p14="http://schemas.microsoft.com/office/powerpoint/2010/main" val="191982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2" name="Rectangle 12301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04" name="Rectangle 1230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48292-A03D-3DF6-39DE-FC997C37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BG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на потребителите</a:t>
            </a:r>
            <a:r>
              <a:rPr lang="en-BG" sz="2800">
                <a:effectLst/>
              </a:rPr>
              <a:t> </a:t>
            </a:r>
            <a:endParaRPr lang="en-BG" sz="2800"/>
          </a:p>
        </p:txBody>
      </p:sp>
      <p:pic>
        <p:nvPicPr>
          <p:cNvPr id="12290" name="Picture 2" descr="Artificial Intelligence In Training: Unlocking the Benefits of AI |  TalentLMS">
            <a:extLst>
              <a:ext uri="{FF2B5EF4-FFF2-40B4-BE49-F238E27FC236}">
                <a16:creationId xmlns:a16="http://schemas.microsoft.com/office/drawing/2014/main" id="{A12F4E6C-FAE6-01EA-AE14-D00E1A54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" y="1639230"/>
            <a:ext cx="6647688" cy="34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6" name="Rectangle 1230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8" name="Rectangle 12307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D0FE-7F94-F70D-C23A-C27F4EA7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Ясна Информация и Обяснения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Упътвания за Правилно Използване</a:t>
            </a:r>
            <a:r>
              <a:rPr lang="en-BG" sz="1400">
                <a:effectLst/>
              </a:rPr>
              <a:t> </a:t>
            </a:r>
            <a:endParaRPr lang="bg-BG" sz="1400"/>
          </a:p>
          <a:p>
            <a:r>
              <a:rPr lang="en-BG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за Защита на Личните Данни</a:t>
            </a:r>
            <a:r>
              <a:rPr lang="en-BG" sz="1400">
                <a:effectLst/>
              </a:rPr>
              <a:t> </a:t>
            </a:r>
            <a:endParaRPr lang="bg-BG" sz="1400">
              <a:effectLst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Етични Сценарии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Интерактивни Обучителни Модули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Обратна Връзка и Корекции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Въпроси и Отговори за Етиката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Участие в Образователни Инициативи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Сценарии за Сигурност</a:t>
            </a:r>
            <a:endParaRPr lang="bg-BG" sz="1400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BG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Периодични Обновления за Потребителите</a:t>
            </a:r>
            <a:endParaRPr lang="en-BG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83785-FF36-B1D9-DCC2-44D81D34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Благодаря за вниманието</a:t>
            </a:r>
          </a:p>
        </p:txBody>
      </p:sp>
      <p:sp>
        <p:nvSpPr>
          <p:cNvPr id="133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EU AI Act: first regulation on artificial intelligence | News | European  Parliament">
            <a:extLst>
              <a:ext uri="{FF2B5EF4-FFF2-40B4-BE49-F238E27FC236}">
                <a16:creationId xmlns:a16="http://schemas.microsoft.com/office/drawing/2014/main" id="{1C963203-0031-9415-C844-C72A2BC6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07406"/>
            <a:ext cx="7214616" cy="48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2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07F16-1442-2796-2C0F-E5DCA387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КАКВО ТОЧНО СА ЧАТБОТОВЕТЕ?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There a Difference Between Bots and Chatbots? - CX Today">
            <a:extLst>
              <a:ext uri="{FF2B5EF4-FFF2-40B4-BE49-F238E27FC236}">
                <a16:creationId xmlns:a16="http://schemas.microsoft.com/office/drawing/2014/main" id="{D607AC21-1D03-95D5-8655-94FE2B7C0F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r="1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103A43-6818-D6D0-4643-D3607C945547}"/>
              </a:ext>
            </a:extLst>
          </p:cNvPr>
          <p:cNvSpPr txBox="1"/>
          <p:nvPr/>
        </p:nvSpPr>
        <p:spPr>
          <a:xfrm>
            <a:off x="614172" y="402272"/>
            <a:ext cx="2929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софтуерни програми, които могат да симулират разговор с потребител на естествен език</a:t>
            </a:r>
            <a:r>
              <a:rPr lang="en-BG" dirty="0">
                <a:effectLst/>
              </a:rPr>
              <a:t>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5872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AE18-E0F4-D5E6-96C3-0F69DCA7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КЪДЕ СЕ ИЗПОЛЗВАТ ЧАТБОТОВЕ И ЗАЩО?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How to use chatbot marketing for business | Freshworks">
            <a:extLst>
              <a:ext uri="{FF2B5EF4-FFF2-40B4-BE49-F238E27FC236}">
                <a16:creationId xmlns:a16="http://schemas.microsoft.com/office/drawing/2014/main" id="{8EE431A1-EFBC-CBCD-F818-DB933904F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2AE18-E0F4-D5E6-96C3-0F69DCA7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BG" sz="5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ПРОЕКТИРАНЕТО НА "ДОБРОСЪВЕСТНОСТ"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he Difference Between Real Business Transparency and Mindless Infotainment  | Inc.com">
            <a:extLst>
              <a:ext uri="{FF2B5EF4-FFF2-40B4-BE49-F238E27FC236}">
                <a16:creationId xmlns:a16="http://schemas.microsoft.com/office/drawing/2014/main" id="{4BF528C9-71B8-86A0-B1DC-1C84FBF33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r="40070"/>
          <a:stretch/>
        </p:blipFill>
        <p:spPr bwMode="auto">
          <a:xfrm>
            <a:off x="-1" y="-2"/>
            <a:ext cx="541019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A143F-18D8-CB57-C813-61100194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BG" sz="40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Прозрачност</a:t>
            </a:r>
            <a:endParaRPr lang="en-BG" sz="40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ABE8BF9-CAF1-8295-780B-BDA680251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12259"/>
              </p:ext>
            </p:extLst>
          </p:nvPr>
        </p:nvGraphicFramePr>
        <p:xfrm>
          <a:off x="6115317" y="2743200"/>
          <a:ext cx="5247340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256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9C9D-13E4-7353-E553-C3E21055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BG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Ясни етични насоки</a:t>
            </a:r>
            <a:endParaRPr lang="en-BG" sz="3200"/>
          </a:p>
        </p:txBody>
      </p:sp>
      <p:pic>
        <p:nvPicPr>
          <p:cNvPr id="4" name="Picture 6" descr="Set Ethical Standards By Laying Out Clear Expectations And Examples |  Investor's Business Daily">
            <a:extLst>
              <a:ext uri="{FF2B5EF4-FFF2-40B4-BE49-F238E27FC236}">
                <a16:creationId xmlns:a16="http://schemas.microsoft.com/office/drawing/2014/main" id="{32254402-7EE4-3FE2-C711-AB881F2A3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6" r="30934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BFF2B6-021F-2BF5-4BC3-7761A9CE2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81945"/>
              </p:ext>
            </p:extLst>
          </p:nvPr>
        </p:nvGraphicFramePr>
        <p:xfrm>
          <a:off x="6823878" y="2533476"/>
          <a:ext cx="4491820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59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05FE-99C9-12EF-B25F-9BB6BB1C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bg-BG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Сигурност</a:t>
            </a:r>
            <a:r>
              <a:rPr lang="en-BG" sz="32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защита на данните</a:t>
            </a:r>
            <a:r>
              <a:rPr lang="en-BG" sz="3200">
                <a:effectLst/>
              </a:rPr>
              <a:t> </a:t>
            </a:r>
            <a:endParaRPr lang="en-BG" sz="3200"/>
          </a:p>
        </p:txBody>
      </p:sp>
      <p:pic>
        <p:nvPicPr>
          <p:cNvPr id="6146" name="Picture 2" descr="Data Security: Definition, Explanation and Guide">
            <a:extLst>
              <a:ext uri="{FF2B5EF4-FFF2-40B4-BE49-F238E27FC236}">
                <a16:creationId xmlns:a16="http://schemas.microsoft.com/office/drawing/2014/main" id="{16C796C7-A0F1-5A8C-90F2-11FEE7B4F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2" r="32270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6152" name="Rectangle 615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3" name="Rectangle 615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4117C1F-5DF8-D77A-38F4-00AE8009C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40662"/>
              </p:ext>
            </p:extLst>
          </p:nvPr>
        </p:nvGraphicFramePr>
        <p:xfrm>
          <a:off x="6823878" y="2533476"/>
          <a:ext cx="4491820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595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407</Words>
  <Application>Microsoft Macintosh PowerPoint</Application>
  <PresentationFormat>Widescreen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Проектиране на „добросъвестност“  при разработка на чатботове </vt:lpstr>
      <vt:lpstr>КАКВО ТОЧНО СА ЧАТБОТОВЕТЕ?</vt:lpstr>
      <vt:lpstr>PowerPoint Presentation</vt:lpstr>
      <vt:lpstr>КЪДЕ СЕ ИЗПОЛЗВАТ ЧАТБОТОВЕ И ЗАЩО?</vt:lpstr>
      <vt:lpstr>PowerPoint Presentation</vt:lpstr>
      <vt:lpstr>ПРОЕКТИРАНЕТО НА "ДОБРОСЪВЕСТНОСТ"</vt:lpstr>
      <vt:lpstr>Прозрачност</vt:lpstr>
      <vt:lpstr>Ясни етични насоки</vt:lpstr>
      <vt:lpstr>Сигурност и защита на данните </vt:lpstr>
      <vt:lpstr>Разнообразие и включване </vt:lpstr>
      <vt:lpstr>Възможности за контрол и съгласие </vt:lpstr>
      <vt:lpstr>Обучение със съобразени данни </vt:lpstr>
      <vt:lpstr>Поддържане и актуализации </vt:lpstr>
      <vt:lpstr>Защита от злоупотреба </vt:lpstr>
      <vt:lpstr>Обучение на потребителите 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„добросъвестност“  при разработка на чатботове </dc:title>
  <dc:creator>Nadezhda Frantseva</dc:creator>
  <cp:lastModifiedBy>Nadezhda Frantseva</cp:lastModifiedBy>
  <cp:revision>1</cp:revision>
  <dcterms:created xsi:type="dcterms:W3CDTF">2024-01-14T19:36:10Z</dcterms:created>
  <dcterms:modified xsi:type="dcterms:W3CDTF">2024-01-14T21:08:52Z</dcterms:modified>
</cp:coreProperties>
</file>