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74abf96c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74abf96c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74abf96c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74abf96c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74abf96c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74abf96c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74abf96c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74abf96c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74abf96c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74abf96c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74abf96c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74abf96c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74abf96c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74abf96c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74abf96c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74abf96c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74abf96c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74abf96c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ikidata.org/wiki/Wikidata:WikiProject_Bulgaria/Elections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ikidata.org/wiki/Q28943121" TargetMode="External"/><Relationship Id="rId4" Type="http://schemas.openxmlformats.org/officeDocument/2006/relationships/hyperlink" Target="https://www.wikidata.org/wiki/Q98098908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WikiProject Bulgaria</a:t>
            </a:r>
            <a:endParaRPr b="0"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bg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Elections</a:t>
            </a:r>
            <a:endParaRPr b="0"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767800" y="3515625"/>
            <a:ext cx="36084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/>
              <a:t>Изготвено от: Надежда Францева, фн: </a:t>
            </a:r>
            <a:r>
              <a:rPr lang="bg" sz="900">
                <a:latin typeface="Arial"/>
                <a:ea typeface="Arial"/>
                <a:cs typeface="Arial"/>
                <a:sym typeface="Arial"/>
              </a:rPr>
              <a:t>8MI3400357, ИИ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latin typeface="Arial"/>
                <a:ea typeface="Arial"/>
                <a:cs typeface="Arial"/>
                <a:sym typeface="Arial"/>
              </a:rPr>
              <a:t>Възложител: Никола Тулечки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89525" y="1735600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Благодаря Ви за вниманието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WikiProject Bulgaria/Elections</a:t>
            </a:r>
            <a:endParaRPr b="0"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link: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u="sng">
                <a:solidFill>
                  <a:schemeClr val="hlink"/>
                </a:solidFill>
                <a:hlinkClick r:id="rId3"/>
              </a:rPr>
              <a:t>https://www.wikidata.org/wiki/Wikidata:WikiProject_Bulgaria/Elections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475" y="2100650"/>
            <a:ext cx="5953875" cy="29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Template:Claim</a:t>
            </a:r>
            <a:endParaRPr b="0"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38484"/>
          <a:stretch/>
        </p:blipFill>
        <p:spPr>
          <a:xfrm>
            <a:off x="155650" y="3529170"/>
            <a:ext cx="9144001" cy="10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350" y="1729364"/>
            <a:ext cx="6571074" cy="15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36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Template:SPARQL</a:t>
            </a:r>
            <a:endParaRPr b="0"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92" y="3142200"/>
            <a:ext cx="7419760" cy="190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800" y="855950"/>
            <a:ext cx="6381576" cy="22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14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48975" y="942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Template:Statement+</a:t>
            </a:r>
            <a:endParaRPr b="0"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5" y="1566050"/>
            <a:ext cx="6020150" cy="33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525" y="1248775"/>
            <a:ext cx="4652501" cy="2829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11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Revival (</a:t>
            </a:r>
            <a:r>
              <a:rPr lang="bg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Възраждане</a:t>
            </a:r>
            <a:r>
              <a:rPr lang="b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):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bg" u="sng">
                <a:solidFill>
                  <a:schemeClr val="hlink"/>
                </a:solidFill>
                <a:hlinkClick r:id="rId3"/>
              </a:rPr>
              <a:t>https://www.wikidata.org/wiki/Q28943121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7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There Are Such People (</a:t>
            </a:r>
            <a:r>
              <a:rPr lang="bg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Има такъв народ</a:t>
            </a:r>
            <a:r>
              <a:rPr lang="b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bg" u="sng">
                <a:solidFill>
                  <a:schemeClr val="hlink"/>
                </a:solidFill>
                <a:hlinkClick r:id="rId4"/>
              </a:rPr>
              <a:t>https://www.wikidata.org/wiki/Q98098908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950" y="289450"/>
            <a:ext cx="4256626" cy="19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8946" y="2687600"/>
            <a:ext cx="4256630" cy="19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Template:Wikidata list</a:t>
            </a:r>
            <a:endParaRPr b="0"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7594523" cy="3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3425"/>
            <a:ext cx="8839204" cy="414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