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12"/>
  </p:notesMasterIdLst>
  <p:sldIdLst>
    <p:sldId id="256" r:id="rId2"/>
    <p:sldId id="257" r:id="rId3"/>
    <p:sldId id="273" r:id="rId4"/>
    <p:sldId id="301" r:id="rId5"/>
    <p:sldId id="261" r:id="rId6"/>
    <p:sldId id="271" r:id="rId7"/>
    <p:sldId id="274" r:id="rId8"/>
    <p:sldId id="302" r:id="rId9"/>
    <p:sldId id="277" r:id="rId10"/>
    <p:sldId id="276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Fjalla One" panose="02000506040000020004" pitchFamily="2" charset="0"/>
      <p:regular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PT Sans" panose="020B0503020203020204" pitchFamily="34" charset="-52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4E7EA6-3B4B-490B-9141-31244BE995CC}">
  <a:tblStyle styleId="{1D4E7EA6-3B4B-490B-9141-31244BE995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e0d60e239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e0d60e239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1059340824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1059340824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11059340824_1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11059340824_1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1059340824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1059340824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109952f2b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1109952f2b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11059340824_1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11059340824_1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e0d60e239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e0d60e239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56531" y="1188113"/>
            <a:ext cx="5031000" cy="25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56475" y="3799788"/>
            <a:ext cx="5031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28425" y="-337265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010232" y="4359938"/>
            <a:ext cx="3009008" cy="1504130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-1833870" y="1700000"/>
            <a:ext cx="3220942" cy="1610071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028425" y="-608876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6588728" y="2004211"/>
            <a:ext cx="4841837" cy="242031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6927898" y="2004211"/>
            <a:ext cx="4841837" cy="242031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458000" y="4115506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7200960" y="-337237"/>
            <a:ext cx="2610341" cy="1525361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/>
          <p:nvPr/>
        </p:nvSpPr>
        <p:spPr>
          <a:xfrm rot="-5400000">
            <a:off x="-1317079" y="126064"/>
            <a:ext cx="3455113" cy="1727128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-931570" y="3439104"/>
            <a:ext cx="3303141" cy="1930201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/>
          <p:nvPr/>
        </p:nvSpPr>
        <p:spPr>
          <a:xfrm flipH="1">
            <a:off x="6145150" y="-596640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8"/>
          <p:cNvSpPr/>
          <p:nvPr/>
        </p:nvSpPr>
        <p:spPr>
          <a:xfrm flipH="1">
            <a:off x="6145150" y="-868251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8"/>
          <p:cNvSpPr/>
          <p:nvPr/>
        </p:nvSpPr>
        <p:spPr>
          <a:xfrm rot="-5400000" flipH="1">
            <a:off x="7198651" y="2319647"/>
            <a:ext cx="3564673" cy="2083028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8"/>
          <p:cNvSpPr txBox="1">
            <a:spLocks noGrp="1"/>
          </p:cNvSpPr>
          <p:nvPr>
            <p:ph type="title" hasCustomPrompt="1"/>
          </p:nvPr>
        </p:nvSpPr>
        <p:spPr>
          <a:xfrm>
            <a:off x="2223600" y="764074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1" name="Google Shape;361;p38"/>
          <p:cNvSpPr txBox="1">
            <a:spLocks noGrp="1"/>
          </p:cNvSpPr>
          <p:nvPr>
            <p:ph type="subTitle" idx="1"/>
          </p:nvPr>
        </p:nvSpPr>
        <p:spPr>
          <a:xfrm>
            <a:off x="2223600" y="1394588"/>
            <a:ext cx="46968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62" name="Google Shape;362;p38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2045200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3" name="Google Shape;363;p38"/>
          <p:cNvSpPr txBox="1">
            <a:spLocks noGrp="1"/>
          </p:cNvSpPr>
          <p:nvPr>
            <p:ph type="subTitle" idx="3"/>
          </p:nvPr>
        </p:nvSpPr>
        <p:spPr>
          <a:xfrm>
            <a:off x="2223600" y="2680587"/>
            <a:ext cx="46968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64" name="Google Shape;364;p38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329150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5" name="Google Shape;365;p38"/>
          <p:cNvSpPr txBox="1">
            <a:spLocks noGrp="1"/>
          </p:cNvSpPr>
          <p:nvPr>
            <p:ph type="subTitle" idx="5"/>
          </p:nvPr>
        </p:nvSpPr>
        <p:spPr>
          <a:xfrm>
            <a:off x="2223600" y="3966034"/>
            <a:ext cx="46968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8_2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/>
          <p:cNvSpPr/>
          <p:nvPr/>
        </p:nvSpPr>
        <p:spPr>
          <a:xfrm rot="-5400000">
            <a:off x="-1551629" y="-98886"/>
            <a:ext cx="3455113" cy="1727128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9"/>
          <p:cNvSpPr/>
          <p:nvPr/>
        </p:nvSpPr>
        <p:spPr>
          <a:xfrm rot="10800000" flipH="1">
            <a:off x="-1225450" y="4019549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9"/>
          <p:cNvSpPr/>
          <p:nvPr/>
        </p:nvSpPr>
        <p:spPr>
          <a:xfrm rot="10800000" flipH="1">
            <a:off x="-1225450" y="4291160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9"/>
          <p:cNvSpPr/>
          <p:nvPr/>
        </p:nvSpPr>
        <p:spPr>
          <a:xfrm rot="10800000" flipH="1">
            <a:off x="6225539" y="-962865"/>
            <a:ext cx="3564673" cy="2083028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9"/>
          <p:cNvSpPr txBox="1">
            <a:spLocks noGrp="1"/>
          </p:cNvSpPr>
          <p:nvPr>
            <p:ph type="title" hasCustomPrompt="1"/>
          </p:nvPr>
        </p:nvSpPr>
        <p:spPr>
          <a:xfrm>
            <a:off x="1287150" y="1076576"/>
            <a:ext cx="20805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2" name="Google Shape;372;p39"/>
          <p:cNvSpPr txBox="1">
            <a:spLocks noGrp="1"/>
          </p:cNvSpPr>
          <p:nvPr>
            <p:ph type="subTitle" idx="1"/>
          </p:nvPr>
        </p:nvSpPr>
        <p:spPr>
          <a:xfrm>
            <a:off x="1287150" y="3057194"/>
            <a:ext cx="2080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000" b="1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73" name="Google Shape;373;p39"/>
          <p:cNvSpPr txBox="1">
            <a:spLocks noGrp="1"/>
          </p:cNvSpPr>
          <p:nvPr>
            <p:ph type="title" idx="2" hasCustomPrompt="1"/>
          </p:nvPr>
        </p:nvSpPr>
        <p:spPr>
          <a:xfrm>
            <a:off x="3531751" y="1073025"/>
            <a:ext cx="20805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4" name="Google Shape;374;p39"/>
          <p:cNvSpPr txBox="1">
            <a:spLocks noGrp="1"/>
          </p:cNvSpPr>
          <p:nvPr>
            <p:ph type="subTitle" idx="3"/>
          </p:nvPr>
        </p:nvSpPr>
        <p:spPr>
          <a:xfrm>
            <a:off x="3531751" y="3057466"/>
            <a:ext cx="2080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000" b="1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75" name="Google Shape;375;p39"/>
          <p:cNvSpPr txBox="1">
            <a:spLocks noGrp="1"/>
          </p:cNvSpPr>
          <p:nvPr>
            <p:ph type="title" idx="4" hasCustomPrompt="1"/>
          </p:nvPr>
        </p:nvSpPr>
        <p:spPr>
          <a:xfrm>
            <a:off x="5776351" y="1074112"/>
            <a:ext cx="20805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6" name="Google Shape;376;p39"/>
          <p:cNvSpPr txBox="1">
            <a:spLocks noGrp="1"/>
          </p:cNvSpPr>
          <p:nvPr>
            <p:ph type="subTitle" idx="5"/>
          </p:nvPr>
        </p:nvSpPr>
        <p:spPr>
          <a:xfrm>
            <a:off x="5776351" y="3060371"/>
            <a:ext cx="2080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000" b="1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77" name="Google Shape;377;p39"/>
          <p:cNvSpPr txBox="1">
            <a:spLocks noGrp="1"/>
          </p:cNvSpPr>
          <p:nvPr>
            <p:ph type="subTitle" idx="6"/>
          </p:nvPr>
        </p:nvSpPr>
        <p:spPr>
          <a:xfrm>
            <a:off x="1287150" y="3473775"/>
            <a:ext cx="20805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9"/>
          <p:cNvSpPr txBox="1">
            <a:spLocks noGrp="1"/>
          </p:cNvSpPr>
          <p:nvPr>
            <p:ph type="subTitle" idx="7"/>
          </p:nvPr>
        </p:nvSpPr>
        <p:spPr>
          <a:xfrm>
            <a:off x="3531751" y="3473775"/>
            <a:ext cx="20805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39"/>
          <p:cNvSpPr txBox="1">
            <a:spLocks noGrp="1"/>
          </p:cNvSpPr>
          <p:nvPr>
            <p:ph type="subTitle" idx="8"/>
          </p:nvPr>
        </p:nvSpPr>
        <p:spPr>
          <a:xfrm>
            <a:off x="5776351" y="3473775"/>
            <a:ext cx="20805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39"/>
          <p:cNvSpPr/>
          <p:nvPr/>
        </p:nvSpPr>
        <p:spPr>
          <a:xfrm rot="5400000">
            <a:off x="7735179" y="3064347"/>
            <a:ext cx="2406326" cy="120286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9"/>
          <p:cNvSpPr/>
          <p:nvPr/>
        </p:nvSpPr>
        <p:spPr>
          <a:xfrm>
            <a:off x="7348275" y="4356088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/>
          <p:nvPr/>
        </p:nvSpPr>
        <p:spPr>
          <a:xfrm flipH="1">
            <a:off x="-355156" y="-411025"/>
            <a:ext cx="2010947" cy="100522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1"/>
          <p:cNvSpPr/>
          <p:nvPr/>
        </p:nvSpPr>
        <p:spPr>
          <a:xfrm rot="5400000" flipH="1">
            <a:off x="-782962" y="610497"/>
            <a:ext cx="1809290" cy="105726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1"/>
          <p:cNvSpPr/>
          <p:nvPr/>
        </p:nvSpPr>
        <p:spPr>
          <a:xfrm rot="5400000">
            <a:off x="7847462" y="-36258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"/>
          <p:cNvSpPr/>
          <p:nvPr/>
        </p:nvSpPr>
        <p:spPr>
          <a:xfrm>
            <a:off x="7254425" y="-88810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2"/>
          <p:cNvSpPr/>
          <p:nvPr/>
        </p:nvSpPr>
        <p:spPr>
          <a:xfrm>
            <a:off x="7254425" y="-252675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2"/>
          <p:cNvSpPr/>
          <p:nvPr/>
        </p:nvSpPr>
        <p:spPr>
          <a:xfrm>
            <a:off x="-271600" y="4603502"/>
            <a:ext cx="1983140" cy="1158854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2"/>
          <p:cNvSpPr/>
          <p:nvPr/>
        </p:nvSpPr>
        <p:spPr>
          <a:xfrm rot="-5400000">
            <a:off x="8103167" y="878807"/>
            <a:ext cx="2087277" cy="1219707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2"/>
          <p:cNvSpPr/>
          <p:nvPr/>
        </p:nvSpPr>
        <p:spPr>
          <a:xfrm rot="-5400000">
            <a:off x="-793252" y="3853204"/>
            <a:ext cx="1857149" cy="92834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7220829" y="-411028"/>
            <a:ext cx="2406326" cy="120286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-5400000">
            <a:off x="7974050" y="811350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 hasCustomPrompt="1"/>
          </p:nvPr>
        </p:nvSpPr>
        <p:spPr>
          <a:xfrm>
            <a:off x="1541250" y="1387300"/>
            <a:ext cx="6061500" cy="18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1"/>
          </p:nvPr>
        </p:nvSpPr>
        <p:spPr>
          <a:xfrm>
            <a:off x="1541250" y="3259075"/>
            <a:ext cx="60615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0" name="Google Shape;70;p11"/>
          <p:cNvSpPr/>
          <p:nvPr/>
        </p:nvSpPr>
        <p:spPr>
          <a:xfrm rot="-5400000">
            <a:off x="-752655" y="1933966"/>
            <a:ext cx="2551785" cy="127557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/>
          <p:cNvSpPr/>
          <p:nvPr/>
        </p:nvSpPr>
        <p:spPr>
          <a:xfrm rot="-5400000">
            <a:off x="-570387" y="2059706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1"/>
          <p:cNvSpPr/>
          <p:nvPr/>
        </p:nvSpPr>
        <p:spPr>
          <a:xfrm rot="5400000" flipH="1">
            <a:off x="7344870" y="1933966"/>
            <a:ext cx="2551785" cy="127557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5400000" flipH="1">
            <a:off x="7665686" y="2059706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title" idx="2"/>
          </p:nvPr>
        </p:nvSpPr>
        <p:spPr>
          <a:xfrm>
            <a:off x="5792895" y="1720383"/>
            <a:ext cx="15759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1"/>
          </p:nvPr>
        </p:nvSpPr>
        <p:spPr>
          <a:xfrm>
            <a:off x="5792897" y="2236258"/>
            <a:ext cx="2095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title" idx="3"/>
          </p:nvPr>
        </p:nvSpPr>
        <p:spPr>
          <a:xfrm>
            <a:off x="5792895" y="3066183"/>
            <a:ext cx="15759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4"/>
          </p:nvPr>
        </p:nvSpPr>
        <p:spPr>
          <a:xfrm>
            <a:off x="5792897" y="3581983"/>
            <a:ext cx="2095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title" idx="5"/>
          </p:nvPr>
        </p:nvSpPr>
        <p:spPr>
          <a:xfrm>
            <a:off x="2503772" y="1720383"/>
            <a:ext cx="15759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ubTitle" idx="6"/>
          </p:nvPr>
        </p:nvSpPr>
        <p:spPr>
          <a:xfrm>
            <a:off x="2503772" y="2236183"/>
            <a:ext cx="2095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title" idx="7"/>
          </p:nvPr>
        </p:nvSpPr>
        <p:spPr>
          <a:xfrm>
            <a:off x="2503772" y="3066183"/>
            <a:ext cx="15759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subTitle" idx="8"/>
          </p:nvPr>
        </p:nvSpPr>
        <p:spPr>
          <a:xfrm>
            <a:off x="2503772" y="3581908"/>
            <a:ext cx="2095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1"/>
          <p:cNvSpPr/>
          <p:nvPr/>
        </p:nvSpPr>
        <p:spPr>
          <a:xfrm rot="10800000">
            <a:off x="-897245" y="3954400"/>
            <a:ext cx="3220942" cy="1610071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1"/>
          <p:cNvSpPr/>
          <p:nvPr/>
        </p:nvSpPr>
        <p:spPr>
          <a:xfrm rot="-5400000">
            <a:off x="7639050" y="328944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1"/>
          <p:cNvSpPr/>
          <p:nvPr/>
        </p:nvSpPr>
        <p:spPr>
          <a:xfrm rot="-5400000">
            <a:off x="-1381837" y="112658"/>
            <a:ext cx="3009008" cy="1504130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1"/>
          <p:cNvSpPr/>
          <p:nvPr/>
        </p:nvSpPr>
        <p:spPr>
          <a:xfrm rot="10800000">
            <a:off x="7277987" y="4411979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/>
          <p:nvPr/>
        </p:nvSpPr>
        <p:spPr>
          <a:xfrm flipH="1">
            <a:off x="-355156" y="-411025"/>
            <a:ext cx="2010947" cy="100522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 rot="5400000" flipH="1">
            <a:off x="-782962" y="610497"/>
            <a:ext cx="1809290" cy="105726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 rot="5400000">
            <a:off x="7847462" y="-36258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/>
          <p:nvPr/>
        </p:nvSpPr>
        <p:spPr>
          <a:xfrm>
            <a:off x="7514825" y="-88810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7514825" y="-252675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1"/>
          <p:cNvSpPr/>
          <p:nvPr/>
        </p:nvSpPr>
        <p:spPr>
          <a:xfrm rot="-5400000">
            <a:off x="-1009038" y="884792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title" idx="2"/>
          </p:nvPr>
        </p:nvSpPr>
        <p:spPr>
          <a:xfrm>
            <a:off x="828850" y="2917325"/>
            <a:ext cx="22404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subTitle" idx="1"/>
          </p:nvPr>
        </p:nvSpPr>
        <p:spPr>
          <a:xfrm>
            <a:off x="828850" y="3311500"/>
            <a:ext cx="22404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title" idx="3"/>
          </p:nvPr>
        </p:nvSpPr>
        <p:spPr>
          <a:xfrm>
            <a:off x="3451795" y="2917325"/>
            <a:ext cx="22404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subTitle" idx="4"/>
          </p:nvPr>
        </p:nvSpPr>
        <p:spPr>
          <a:xfrm>
            <a:off x="3451796" y="3311500"/>
            <a:ext cx="22404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title" idx="5"/>
          </p:nvPr>
        </p:nvSpPr>
        <p:spPr>
          <a:xfrm>
            <a:off x="6074747" y="2917325"/>
            <a:ext cx="22404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subTitle" idx="6"/>
          </p:nvPr>
        </p:nvSpPr>
        <p:spPr>
          <a:xfrm>
            <a:off x="6074748" y="3311500"/>
            <a:ext cx="22404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CUSTOM_7_2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/>
          <p:nvPr/>
        </p:nvSpPr>
        <p:spPr>
          <a:xfrm>
            <a:off x="7254425" y="-88810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6"/>
          <p:cNvSpPr/>
          <p:nvPr/>
        </p:nvSpPr>
        <p:spPr>
          <a:xfrm>
            <a:off x="7254425" y="-252675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6"/>
          <p:cNvSpPr/>
          <p:nvPr/>
        </p:nvSpPr>
        <p:spPr>
          <a:xfrm>
            <a:off x="-271600" y="4603502"/>
            <a:ext cx="1983140" cy="1158854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6"/>
          <p:cNvSpPr/>
          <p:nvPr/>
        </p:nvSpPr>
        <p:spPr>
          <a:xfrm rot="-5400000">
            <a:off x="8103167" y="878807"/>
            <a:ext cx="2087277" cy="1219707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6"/>
          <p:cNvSpPr/>
          <p:nvPr/>
        </p:nvSpPr>
        <p:spPr>
          <a:xfrm rot="-5400000">
            <a:off x="-793252" y="3853204"/>
            <a:ext cx="1857149" cy="92834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36"/>
          <p:cNvSpPr txBox="1">
            <a:spLocks noGrp="1"/>
          </p:cNvSpPr>
          <p:nvPr>
            <p:ph type="title" idx="2"/>
          </p:nvPr>
        </p:nvSpPr>
        <p:spPr>
          <a:xfrm>
            <a:off x="983076" y="1349761"/>
            <a:ext cx="2056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3" name="Google Shape;323;p36"/>
          <p:cNvSpPr txBox="1">
            <a:spLocks noGrp="1"/>
          </p:cNvSpPr>
          <p:nvPr>
            <p:ph type="subTitle" idx="1"/>
          </p:nvPr>
        </p:nvSpPr>
        <p:spPr>
          <a:xfrm>
            <a:off x="1157376" y="1944186"/>
            <a:ext cx="1707900" cy="7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36"/>
          <p:cNvSpPr txBox="1">
            <a:spLocks noGrp="1"/>
          </p:cNvSpPr>
          <p:nvPr>
            <p:ph type="title" idx="3"/>
          </p:nvPr>
        </p:nvSpPr>
        <p:spPr>
          <a:xfrm>
            <a:off x="3538855" y="1349761"/>
            <a:ext cx="2056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5" name="Google Shape;325;p36"/>
          <p:cNvSpPr txBox="1">
            <a:spLocks noGrp="1"/>
          </p:cNvSpPr>
          <p:nvPr>
            <p:ph type="subTitle" idx="4"/>
          </p:nvPr>
        </p:nvSpPr>
        <p:spPr>
          <a:xfrm>
            <a:off x="3726955" y="1944186"/>
            <a:ext cx="1680300" cy="7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6"/>
          <p:cNvSpPr txBox="1">
            <a:spLocks noGrp="1"/>
          </p:cNvSpPr>
          <p:nvPr>
            <p:ph type="title" idx="5"/>
          </p:nvPr>
        </p:nvSpPr>
        <p:spPr>
          <a:xfrm>
            <a:off x="983076" y="3024786"/>
            <a:ext cx="2056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7" name="Google Shape;327;p36"/>
          <p:cNvSpPr txBox="1">
            <a:spLocks noGrp="1"/>
          </p:cNvSpPr>
          <p:nvPr>
            <p:ph type="subTitle" idx="6"/>
          </p:nvPr>
        </p:nvSpPr>
        <p:spPr>
          <a:xfrm>
            <a:off x="983076" y="3617988"/>
            <a:ext cx="2056500" cy="7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36"/>
          <p:cNvSpPr txBox="1">
            <a:spLocks noGrp="1"/>
          </p:cNvSpPr>
          <p:nvPr>
            <p:ph type="title" idx="7"/>
          </p:nvPr>
        </p:nvSpPr>
        <p:spPr>
          <a:xfrm>
            <a:off x="3538855" y="3005229"/>
            <a:ext cx="2056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9" name="Google Shape;329;p36"/>
          <p:cNvSpPr txBox="1">
            <a:spLocks noGrp="1"/>
          </p:cNvSpPr>
          <p:nvPr>
            <p:ph type="subTitle" idx="8"/>
          </p:nvPr>
        </p:nvSpPr>
        <p:spPr>
          <a:xfrm>
            <a:off x="3726955" y="3617988"/>
            <a:ext cx="1680300" cy="7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type="title" idx="9"/>
          </p:nvPr>
        </p:nvSpPr>
        <p:spPr>
          <a:xfrm>
            <a:off x="6104424" y="1349761"/>
            <a:ext cx="2056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1" name="Google Shape;331;p36"/>
          <p:cNvSpPr txBox="1">
            <a:spLocks noGrp="1"/>
          </p:cNvSpPr>
          <p:nvPr>
            <p:ph type="subTitle" idx="13"/>
          </p:nvPr>
        </p:nvSpPr>
        <p:spPr>
          <a:xfrm>
            <a:off x="6292524" y="1944186"/>
            <a:ext cx="1680300" cy="7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36"/>
          <p:cNvSpPr txBox="1">
            <a:spLocks noGrp="1"/>
          </p:cNvSpPr>
          <p:nvPr>
            <p:ph type="title" idx="14"/>
          </p:nvPr>
        </p:nvSpPr>
        <p:spPr>
          <a:xfrm>
            <a:off x="6104424" y="3005229"/>
            <a:ext cx="2056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3" name="Google Shape;333;p36"/>
          <p:cNvSpPr txBox="1">
            <a:spLocks noGrp="1"/>
          </p:cNvSpPr>
          <p:nvPr>
            <p:ph type="subTitle" idx="15"/>
          </p:nvPr>
        </p:nvSpPr>
        <p:spPr>
          <a:xfrm>
            <a:off x="6292524" y="3617988"/>
            <a:ext cx="1680300" cy="7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7_1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/>
          <p:nvPr/>
        </p:nvSpPr>
        <p:spPr>
          <a:xfrm>
            <a:off x="-456350" y="-88810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-456350" y="-252675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-271600" y="4603502"/>
            <a:ext cx="1983140" cy="1158854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7"/>
          <p:cNvSpPr/>
          <p:nvPr/>
        </p:nvSpPr>
        <p:spPr>
          <a:xfrm rot="-5400000">
            <a:off x="7630192" y="330707"/>
            <a:ext cx="2087277" cy="1219707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7"/>
          <p:cNvSpPr/>
          <p:nvPr/>
        </p:nvSpPr>
        <p:spPr>
          <a:xfrm rot="-5400000">
            <a:off x="-793252" y="3853204"/>
            <a:ext cx="1857149" cy="92834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37"/>
          <p:cNvSpPr txBox="1">
            <a:spLocks noGrp="1"/>
          </p:cNvSpPr>
          <p:nvPr>
            <p:ph type="title" idx="2"/>
          </p:nvPr>
        </p:nvSpPr>
        <p:spPr>
          <a:xfrm>
            <a:off x="2200362" y="2396200"/>
            <a:ext cx="2056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2" name="Google Shape;342;p37"/>
          <p:cNvSpPr txBox="1">
            <a:spLocks noGrp="1"/>
          </p:cNvSpPr>
          <p:nvPr>
            <p:ph type="subTitle" idx="1"/>
          </p:nvPr>
        </p:nvSpPr>
        <p:spPr>
          <a:xfrm>
            <a:off x="2200362" y="2816800"/>
            <a:ext cx="205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37"/>
          <p:cNvSpPr txBox="1">
            <a:spLocks noGrp="1"/>
          </p:cNvSpPr>
          <p:nvPr>
            <p:ph type="title" idx="3"/>
          </p:nvPr>
        </p:nvSpPr>
        <p:spPr>
          <a:xfrm>
            <a:off x="2200375" y="1361575"/>
            <a:ext cx="2056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4" name="Google Shape;344;p37"/>
          <p:cNvSpPr txBox="1">
            <a:spLocks noGrp="1"/>
          </p:cNvSpPr>
          <p:nvPr>
            <p:ph type="subTitle" idx="4"/>
          </p:nvPr>
        </p:nvSpPr>
        <p:spPr>
          <a:xfrm>
            <a:off x="2200376" y="1782175"/>
            <a:ext cx="205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37"/>
          <p:cNvSpPr txBox="1">
            <a:spLocks noGrp="1"/>
          </p:cNvSpPr>
          <p:nvPr>
            <p:ph type="title" idx="5"/>
          </p:nvPr>
        </p:nvSpPr>
        <p:spPr>
          <a:xfrm>
            <a:off x="2200362" y="3430825"/>
            <a:ext cx="2056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6" name="Google Shape;346;p37"/>
          <p:cNvSpPr txBox="1">
            <a:spLocks noGrp="1"/>
          </p:cNvSpPr>
          <p:nvPr>
            <p:ph type="subTitle" idx="6"/>
          </p:nvPr>
        </p:nvSpPr>
        <p:spPr>
          <a:xfrm>
            <a:off x="2200362" y="3851425"/>
            <a:ext cx="205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37"/>
          <p:cNvSpPr txBox="1">
            <a:spLocks noGrp="1"/>
          </p:cNvSpPr>
          <p:nvPr>
            <p:ph type="title" idx="7"/>
          </p:nvPr>
        </p:nvSpPr>
        <p:spPr>
          <a:xfrm>
            <a:off x="5881625" y="3430825"/>
            <a:ext cx="2056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8" name="Google Shape;348;p37"/>
          <p:cNvSpPr txBox="1">
            <a:spLocks noGrp="1"/>
          </p:cNvSpPr>
          <p:nvPr>
            <p:ph type="subTitle" idx="8"/>
          </p:nvPr>
        </p:nvSpPr>
        <p:spPr>
          <a:xfrm>
            <a:off x="5881626" y="3851425"/>
            <a:ext cx="205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37"/>
          <p:cNvSpPr txBox="1">
            <a:spLocks noGrp="1"/>
          </p:cNvSpPr>
          <p:nvPr>
            <p:ph type="title" idx="9"/>
          </p:nvPr>
        </p:nvSpPr>
        <p:spPr>
          <a:xfrm>
            <a:off x="5881619" y="1361575"/>
            <a:ext cx="2056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0" name="Google Shape;350;p37"/>
          <p:cNvSpPr txBox="1">
            <a:spLocks noGrp="1"/>
          </p:cNvSpPr>
          <p:nvPr>
            <p:ph type="subTitle" idx="13"/>
          </p:nvPr>
        </p:nvSpPr>
        <p:spPr>
          <a:xfrm>
            <a:off x="5881621" y="1782175"/>
            <a:ext cx="205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7"/>
          <p:cNvSpPr txBox="1">
            <a:spLocks noGrp="1"/>
          </p:cNvSpPr>
          <p:nvPr>
            <p:ph type="title" idx="14"/>
          </p:nvPr>
        </p:nvSpPr>
        <p:spPr>
          <a:xfrm>
            <a:off x="5881619" y="2396200"/>
            <a:ext cx="2056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2" name="Google Shape;352;p37"/>
          <p:cNvSpPr txBox="1">
            <a:spLocks noGrp="1"/>
          </p:cNvSpPr>
          <p:nvPr>
            <p:ph type="subTitle" idx="15"/>
          </p:nvPr>
        </p:nvSpPr>
        <p:spPr>
          <a:xfrm>
            <a:off x="5881621" y="2816800"/>
            <a:ext cx="205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37"/>
          <p:cNvSpPr/>
          <p:nvPr/>
        </p:nvSpPr>
        <p:spPr>
          <a:xfrm rot="10800000">
            <a:off x="7406424" y="4465456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7" r:id="rId3"/>
    <p:sldLayoutId id="2147483658" r:id="rId4"/>
    <p:sldLayoutId id="2147483667" r:id="rId5"/>
    <p:sldLayoutId id="2147483671" r:id="rId6"/>
    <p:sldLayoutId id="2147483677" r:id="rId7"/>
    <p:sldLayoutId id="2147483682" r:id="rId8"/>
    <p:sldLayoutId id="2147483683" r:id="rId9"/>
    <p:sldLayoutId id="2147483684" r:id="rId10"/>
    <p:sldLayoutId id="2147483685" r:id="rId11"/>
    <p:sldLayoutId id="2147483687" r:id="rId12"/>
    <p:sldLayoutId id="2147483688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pgzaimov@yaho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8"/>
          <p:cNvSpPr txBox="1">
            <a:spLocks noGrp="1"/>
          </p:cNvSpPr>
          <p:nvPr>
            <p:ph type="ctrTitle"/>
          </p:nvPr>
        </p:nvSpPr>
        <p:spPr>
          <a:xfrm>
            <a:off x="1292433" y="1090904"/>
            <a:ext cx="6559083" cy="9709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1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Дипломен Проект</a:t>
            </a:r>
            <a:endParaRPr sz="51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7" name="Google Shape;417;p48"/>
          <p:cNvSpPr txBox="1">
            <a:spLocks noGrp="1"/>
          </p:cNvSpPr>
          <p:nvPr>
            <p:ph type="subTitle" idx="1"/>
          </p:nvPr>
        </p:nvSpPr>
        <p:spPr>
          <a:xfrm>
            <a:off x="1052319" y="4269126"/>
            <a:ext cx="2968679" cy="707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Дипломант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Надежда Любенова Антонова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2C05E2-E26A-0738-F320-EF23E424A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995" y="1119181"/>
            <a:ext cx="993135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pic>
        <p:nvPicPr>
          <p:cNvPr id="3073" name="Picture 16" descr="emblema">
            <a:extLst>
              <a:ext uri="{FF2B5EF4-FFF2-40B4-BE49-F238E27FC236}">
                <a16:creationId xmlns:a16="http://schemas.microsoft.com/office/drawing/2014/main" id="{C77D7D12-7595-FD2A-52DE-AC422CE9D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659" y="56473"/>
            <a:ext cx="538314" cy="52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551635-95E2-01BE-5814-3DCD2E54B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208" y="320235"/>
            <a:ext cx="68537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bg-BG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 ОБРАЗОВАНИЕТО И НАУКАТА</a:t>
            </a:r>
            <a:endParaRPr kumimoji="0" lang="bg-BG" altLang="bg-BG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bg-BG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ПРОФЕСИОНАЛНА ГИМНАЗИЯ “ГЕН. ВЛАДИМИР ЗАИМОВ” </a:t>
            </a:r>
            <a:r>
              <a:rPr kumimoji="0" lang="en-GB" altLang="bg-BG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</a:t>
            </a:r>
            <a:r>
              <a:rPr kumimoji="0" lang="en-GB" altLang="bg-BG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СОПОТ</a:t>
            </a:r>
            <a:endParaRPr kumimoji="0" lang="bg-BG" altLang="bg-BG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bg-BG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4330 </a:t>
            </a:r>
            <a:r>
              <a:rPr kumimoji="0" lang="en-GB" altLang="bg-BG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</a:t>
            </a:r>
            <a:r>
              <a:rPr kumimoji="0" lang="en-GB" altLang="bg-BG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GB" altLang="bg-BG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Сопот</a:t>
            </a:r>
            <a:r>
              <a:rPr kumimoji="0" lang="en-GB" altLang="bg-BG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GB" altLang="bg-BG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ул</a:t>
            </a:r>
            <a:r>
              <a:rPr kumimoji="0" lang="en-GB" altLang="bg-BG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”</a:t>
            </a:r>
            <a:r>
              <a:rPr kumimoji="0" lang="en-GB" altLang="bg-BG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Иван</a:t>
            </a:r>
            <a:r>
              <a:rPr kumimoji="0" lang="en-GB" altLang="bg-BG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altLang="bg-BG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Вазов</a:t>
            </a:r>
            <a:r>
              <a:rPr kumimoji="0" lang="en-GB" altLang="bg-BG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kumimoji="0" lang="en-GB" altLang="bg-BG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№</a:t>
            </a:r>
            <a:r>
              <a:rPr kumimoji="0" lang="en-GB" altLang="bg-BG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kumimoji="0" lang="en-GB" altLang="bg-BG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тел</a:t>
            </a:r>
            <a:r>
              <a:rPr kumimoji="0" lang="en-GB" altLang="bg-BG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kumimoji="0" lang="en-GB" altLang="bg-BG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факс</a:t>
            </a:r>
            <a:r>
              <a:rPr kumimoji="0" lang="en-GB" altLang="bg-BG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/03134/ 83-31, 83-32, e-mail: </a:t>
            </a:r>
            <a:r>
              <a:rPr kumimoji="0" lang="en-GB" altLang="bg-BG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pgzaimov@yahoo.com</a:t>
            </a:r>
            <a:endParaRPr kumimoji="0" lang="en-GB" altLang="bg-BG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F672F19D-5670-F060-A728-ECA3CB6AE815}"/>
              </a:ext>
            </a:extLst>
          </p:cNvPr>
          <p:cNvSpPr txBox="1"/>
          <p:nvPr/>
        </p:nvSpPr>
        <p:spPr>
          <a:xfrm>
            <a:off x="898190" y="2142658"/>
            <a:ext cx="7347568" cy="858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уеб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платформа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изготвяне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GB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следене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хранителен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режим</a:t>
            </a:r>
            <a:br>
              <a:rPr lang="en-GB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bg-BG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Google Shape;417;p48">
            <a:extLst>
              <a:ext uri="{FF2B5EF4-FFF2-40B4-BE49-F238E27FC236}">
                <a16:creationId xmlns:a16="http://schemas.microsoft.com/office/drawing/2014/main" id="{26DF35DE-824E-82C5-1B91-17AEF8EC07E1}"/>
              </a:ext>
            </a:extLst>
          </p:cNvPr>
          <p:cNvSpPr txBox="1">
            <a:spLocks/>
          </p:cNvSpPr>
          <p:nvPr/>
        </p:nvSpPr>
        <p:spPr>
          <a:xfrm>
            <a:off x="4360613" y="4269126"/>
            <a:ext cx="2968679" cy="707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Консултант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Живко </a:t>
            </a:r>
            <a:r>
              <a:rPr lang="bg-B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Маджев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58F7DA30-F3F3-481B-B6A9-89F15F5630C8}"/>
              </a:ext>
            </a:extLst>
          </p:cNvPr>
          <p:cNvSpPr txBox="1"/>
          <p:nvPr/>
        </p:nvSpPr>
        <p:spPr>
          <a:xfrm>
            <a:off x="1713208" y="3000842"/>
            <a:ext cx="7347568" cy="704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16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Професия</a:t>
            </a:r>
            <a:r>
              <a:rPr lang="en-GB" sz="16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код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481020 </a:t>
            </a:r>
            <a:r>
              <a:rPr lang="en-GB" sz="16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„</a:t>
            </a:r>
            <a:r>
              <a:rPr lang="en-GB" sz="1600" i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Системен</a:t>
            </a:r>
            <a:r>
              <a:rPr lang="en-GB" sz="16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sz="1600" i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програмист</a:t>
            </a:r>
            <a:r>
              <a:rPr lang="en-GB" sz="16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endParaRPr lang="bg-BG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r>
              <a:rPr lang="bg-BG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Специалност: </a:t>
            </a:r>
            <a:r>
              <a:rPr lang="bg-BG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код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4810201</a:t>
            </a:r>
            <a:r>
              <a:rPr lang="bg-BG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„Системно програмиране“</a:t>
            </a:r>
            <a:endParaRPr lang="bg-B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8"/>
          <p:cNvSpPr/>
          <p:nvPr/>
        </p:nvSpPr>
        <p:spPr>
          <a:xfrm>
            <a:off x="884981" y="819150"/>
            <a:ext cx="7195500" cy="3505200"/>
          </a:xfrm>
          <a:prstGeom prst="roundRect">
            <a:avLst>
              <a:gd name="adj" fmla="val 700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68"/>
          <p:cNvSpPr txBox="1">
            <a:spLocks noGrp="1"/>
          </p:cNvSpPr>
          <p:nvPr>
            <p:ph type="title"/>
          </p:nvPr>
        </p:nvSpPr>
        <p:spPr>
          <a:xfrm>
            <a:off x="1541250" y="1387300"/>
            <a:ext cx="6061500" cy="18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800" dirty="0"/>
              <a:t>Благодаря за Вниманието!</a:t>
            </a:r>
            <a:endParaRPr sz="4800" dirty="0"/>
          </a:p>
        </p:txBody>
      </p:sp>
      <p:sp>
        <p:nvSpPr>
          <p:cNvPr id="764" name="Google Shape;764;p68"/>
          <p:cNvSpPr/>
          <p:nvPr/>
        </p:nvSpPr>
        <p:spPr>
          <a:xfrm rot="-5400000">
            <a:off x="-752655" y="1933966"/>
            <a:ext cx="2551785" cy="127557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68"/>
          <p:cNvSpPr/>
          <p:nvPr/>
        </p:nvSpPr>
        <p:spPr>
          <a:xfrm rot="-5400000">
            <a:off x="-570387" y="2059706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68"/>
          <p:cNvSpPr/>
          <p:nvPr/>
        </p:nvSpPr>
        <p:spPr>
          <a:xfrm rot="5400000" flipH="1">
            <a:off x="7344870" y="1933966"/>
            <a:ext cx="2551785" cy="127557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68"/>
          <p:cNvSpPr/>
          <p:nvPr/>
        </p:nvSpPr>
        <p:spPr>
          <a:xfrm rot="5400000" flipH="1">
            <a:off x="7665686" y="2059706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"/>
          <p:cNvSpPr txBox="1">
            <a:spLocks noGrp="1"/>
          </p:cNvSpPr>
          <p:nvPr>
            <p:ph type="title"/>
          </p:nvPr>
        </p:nvSpPr>
        <p:spPr>
          <a:xfrm>
            <a:off x="627010" y="6955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Съдържание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3" name="Google Shape;423;p49"/>
          <p:cNvSpPr txBox="1">
            <a:spLocks noGrp="1"/>
          </p:cNvSpPr>
          <p:nvPr>
            <p:ph type="body" idx="1"/>
          </p:nvPr>
        </p:nvSpPr>
        <p:spPr>
          <a:xfrm>
            <a:off x="-518522" y="1149170"/>
            <a:ext cx="9189824" cy="33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901950" lvl="6" indent="0">
              <a:lnSpc>
                <a:spcPct val="150000"/>
              </a:lnSpc>
              <a:spcBef>
                <a:spcPts val="0"/>
              </a:spcBef>
              <a:buSzPts val="1100"/>
              <a:buNone/>
            </a:pPr>
            <a:r>
              <a:rPr lang="bg-BG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1.Увод</a:t>
            </a:r>
          </a:p>
          <a:p>
            <a:pPr marL="2901950" lvl="6" indent="0">
              <a:lnSpc>
                <a:spcPct val="150000"/>
              </a:lnSpc>
              <a:spcBef>
                <a:spcPts val="0"/>
              </a:spcBef>
              <a:buSzPts val="1100"/>
              <a:buNone/>
            </a:pP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Цел на дипломната работа</a:t>
            </a:r>
          </a:p>
          <a:p>
            <a:pPr marL="2901950" lvl="6" indent="0">
              <a:lnSpc>
                <a:spcPct val="150000"/>
              </a:lnSpc>
              <a:spcBef>
                <a:spcPts val="0"/>
              </a:spcBef>
              <a:buSzPts val="1100"/>
              <a:buNone/>
            </a:pPr>
            <a:r>
              <a:rPr lang="bg-BG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Структура на дипломната работа</a:t>
            </a:r>
          </a:p>
          <a:p>
            <a:pPr marL="2901950" lvl="6" indent="0">
              <a:lnSpc>
                <a:spcPct val="150000"/>
              </a:lnSpc>
              <a:spcBef>
                <a:spcPts val="0"/>
              </a:spcBef>
              <a:buSzPts val="1100"/>
              <a:buNone/>
            </a:pP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диаграма</a:t>
            </a:r>
            <a:endParaRPr lang="bg-BG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01950" lvl="6" indent="0">
              <a:lnSpc>
                <a:spcPct val="150000"/>
              </a:lnSpc>
              <a:spcBef>
                <a:spcPts val="0"/>
              </a:spcBef>
              <a:buSzPts val="1100"/>
              <a:buNone/>
            </a:pP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Потребителски интерфейс </a:t>
            </a:r>
          </a:p>
          <a:p>
            <a:pPr marL="2901950" lvl="6" indent="0">
              <a:lnSpc>
                <a:spcPct val="150000"/>
              </a:lnSpc>
              <a:spcBef>
                <a:spcPts val="0"/>
              </a:spcBef>
              <a:buSzPts val="1100"/>
              <a:buNone/>
            </a:pP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bg-BG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Програмна реализация на проекта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(CRUD 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g-BG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59150" lvl="6" indent="-457200">
              <a:spcBef>
                <a:spcPts val="0"/>
              </a:spcBef>
              <a:buSzPts val="1100"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5"/>
          <p:cNvSpPr txBox="1">
            <a:spLocks noGrp="1"/>
          </p:cNvSpPr>
          <p:nvPr>
            <p:ph type="title"/>
          </p:nvPr>
        </p:nvSpPr>
        <p:spPr>
          <a:xfrm>
            <a:off x="719999" y="5805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Увод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2" name="Google Shape;712;p65"/>
          <p:cNvSpPr txBox="1"/>
          <p:nvPr/>
        </p:nvSpPr>
        <p:spPr>
          <a:xfrm>
            <a:off x="1795722" y="1362882"/>
            <a:ext cx="5552555" cy="291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Диета е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контролирано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приемане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на храни и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течности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с цел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постигане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на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определени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резултати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,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измервани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в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килограми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,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мускулна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маса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,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мазнини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и др. С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други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думи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това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е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хранителен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режим.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Управлението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на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пропорцията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между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белтъчините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,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мазнините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и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въглехидратите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,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които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се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приемат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с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храната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е от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основно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значение за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постигане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на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максимално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добри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резултати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при управление на даден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хранителен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режим.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   За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правилно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изпълнение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на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хранителния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режим е нужен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треньор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,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който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изготвя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хранителен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план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спрямо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изискванията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на клиента.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Всеки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треньор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е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специлиазиран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в определена сфера.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Така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всеки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от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тях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изготвя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хранителен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план,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познавайки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добре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функционалността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му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. 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9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 на дипломната работа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0" name="Google Shape;1330;p93"/>
          <p:cNvSpPr txBox="1">
            <a:spLocks noGrp="1"/>
          </p:cNvSpPr>
          <p:nvPr>
            <p:ph type="title" idx="9"/>
          </p:nvPr>
        </p:nvSpPr>
        <p:spPr>
          <a:xfrm>
            <a:off x="2270502" y="1838433"/>
            <a:ext cx="5920352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се </a:t>
            </a:r>
            <a:r>
              <a:rPr lang="ru-RU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разработи</a:t>
            </a: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уеб платформа за </a:t>
            </a:r>
            <a:r>
              <a:rPr lang="ru-RU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изготвяне</a:t>
            </a: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следене</a:t>
            </a: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хранителен</a:t>
            </a: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режим</a:t>
            </a:r>
            <a:endParaRPr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Google Shape;1801;p96">
            <a:extLst>
              <a:ext uri="{FF2B5EF4-FFF2-40B4-BE49-F238E27FC236}">
                <a16:creationId xmlns:a16="http://schemas.microsoft.com/office/drawing/2014/main" id="{A94A4413-B450-18DF-0064-99045AA45757}"/>
              </a:ext>
            </a:extLst>
          </p:cNvPr>
          <p:cNvSpPr/>
          <p:nvPr/>
        </p:nvSpPr>
        <p:spPr>
          <a:xfrm rot="10800000">
            <a:off x="1857283" y="1838433"/>
            <a:ext cx="346739" cy="22056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802;p96">
            <a:extLst>
              <a:ext uri="{FF2B5EF4-FFF2-40B4-BE49-F238E27FC236}">
                <a16:creationId xmlns:a16="http://schemas.microsoft.com/office/drawing/2014/main" id="{90D08873-BC16-A858-1989-478326D41A05}"/>
              </a:ext>
            </a:extLst>
          </p:cNvPr>
          <p:cNvSpPr/>
          <p:nvPr/>
        </p:nvSpPr>
        <p:spPr>
          <a:xfrm rot="10800000">
            <a:off x="1857283" y="2571750"/>
            <a:ext cx="346739" cy="22056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803;p96">
            <a:extLst>
              <a:ext uri="{FF2B5EF4-FFF2-40B4-BE49-F238E27FC236}">
                <a16:creationId xmlns:a16="http://schemas.microsoft.com/office/drawing/2014/main" id="{3FE4BADF-0FBD-9294-F8EC-56DE465BE8B8}"/>
              </a:ext>
            </a:extLst>
          </p:cNvPr>
          <p:cNvSpPr/>
          <p:nvPr/>
        </p:nvSpPr>
        <p:spPr>
          <a:xfrm rot="10800000">
            <a:off x="1857283" y="3194784"/>
            <a:ext cx="346739" cy="22056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Текстово поле 27">
            <a:extLst>
              <a:ext uri="{FF2B5EF4-FFF2-40B4-BE49-F238E27FC236}">
                <a16:creationId xmlns:a16="http://schemas.microsoft.com/office/drawing/2014/main" id="{66A032A1-F6A5-889A-E425-B3A3CAA04B36}"/>
              </a:ext>
            </a:extLst>
          </p:cNvPr>
          <p:cNvSpPr txBox="1"/>
          <p:nvPr/>
        </p:nvSpPr>
        <p:spPr>
          <a:xfrm>
            <a:off x="2204022" y="3153741"/>
            <a:ext cx="6207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интерфейс на сайта.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Подредба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менютата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графичните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форума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информация.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Текстово поле 29">
            <a:extLst>
              <a:ext uri="{FF2B5EF4-FFF2-40B4-BE49-F238E27FC236}">
                <a16:creationId xmlns:a16="http://schemas.microsoft.com/office/drawing/2014/main" id="{CFFED988-7D2F-2D30-0642-F8E3056DE131}"/>
              </a:ext>
            </a:extLst>
          </p:cNvPr>
          <p:cNvSpPr txBox="1"/>
          <p:nvPr/>
        </p:nvSpPr>
        <p:spPr>
          <a:xfrm>
            <a:off x="2204022" y="2483763"/>
            <a:ext cx="49594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Проектиране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форума.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Проектиране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която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обслужва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форума. 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Google Shape;1801;p96">
            <a:extLst>
              <a:ext uri="{FF2B5EF4-FFF2-40B4-BE49-F238E27FC236}">
                <a16:creationId xmlns:a16="http://schemas.microsoft.com/office/drawing/2014/main" id="{27880AD6-E3CD-73FB-C3F2-89046E3230E0}"/>
              </a:ext>
            </a:extLst>
          </p:cNvPr>
          <p:cNvSpPr/>
          <p:nvPr/>
        </p:nvSpPr>
        <p:spPr>
          <a:xfrm rot="10800000">
            <a:off x="1857282" y="3754479"/>
            <a:ext cx="346739" cy="22056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Текстово поле 32">
            <a:extLst>
              <a:ext uri="{FF2B5EF4-FFF2-40B4-BE49-F238E27FC236}">
                <a16:creationId xmlns:a16="http://schemas.microsoft.com/office/drawing/2014/main" id="{CEAFA05A-4DB1-2890-BC96-A85349E7954B}"/>
              </a:ext>
            </a:extLst>
          </p:cNvPr>
          <p:cNvSpPr txBox="1"/>
          <p:nvPr/>
        </p:nvSpPr>
        <p:spPr>
          <a:xfrm>
            <a:off x="2194641" y="3718004"/>
            <a:ext cx="60720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Тестове,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усъвършенстване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сайта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реалните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постижения на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изготвения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сайт,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неговите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недостатъци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предложения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бъдещо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усъвършенстване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развитие. 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на дипломната работа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E22334E8-CF2F-5126-9EB1-AC9C3F0AC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724" y="1306724"/>
            <a:ext cx="2946551" cy="32894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3"/>
          <p:cNvSpPr txBox="1">
            <a:spLocks noGrp="1"/>
          </p:cNvSpPr>
          <p:nvPr>
            <p:ph type="title"/>
          </p:nvPr>
        </p:nvSpPr>
        <p:spPr>
          <a:xfrm>
            <a:off x="921862" y="2535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C5510051-D3AD-DA5D-297B-E618F3780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81" y="1048339"/>
            <a:ext cx="4128437" cy="34867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6"/>
          <p:cNvSpPr txBox="1">
            <a:spLocks noGrp="1"/>
          </p:cNvSpPr>
          <p:nvPr>
            <p:ph type="title"/>
          </p:nvPr>
        </p:nvSpPr>
        <p:spPr>
          <a:xfrm>
            <a:off x="720000" y="1239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Потребителски интерфейс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Картина 25">
            <a:extLst>
              <a:ext uri="{FF2B5EF4-FFF2-40B4-BE49-F238E27FC236}">
                <a16:creationId xmlns:a16="http://schemas.microsoft.com/office/drawing/2014/main" id="{16712051-F3E7-6CA0-4EB6-7924485EC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744" y="1394110"/>
            <a:ext cx="5676512" cy="25947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94"/>
          <p:cNvSpPr txBox="1">
            <a:spLocks noGrp="1"/>
          </p:cNvSpPr>
          <p:nvPr>
            <p:ph type="subTitle" idx="1"/>
          </p:nvPr>
        </p:nvSpPr>
        <p:spPr>
          <a:xfrm>
            <a:off x="1446346" y="325640"/>
            <a:ext cx="6251308" cy="6197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Потребителски интерфейс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746067B5-DDA4-C615-CEC4-A75FD4D07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516" y="1358369"/>
            <a:ext cx="5316968" cy="24267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9"/>
          <p:cNvSpPr txBox="1">
            <a:spLocks noGrp="1"/>
          </p:cNvSpPr>
          <p:nvPr>
            <p:ph type="title"/>
          </p:nvPr>
        </p:nvSpPr>
        <p:spPr>
          <a:xfrm>
            <a:off x="2223600" y="197270"/>
            <a:ext cx="4696800" cy="6008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</a:t>
            </a:r>
            <a:r>
              <a:rPr lang="bg-BG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3" name="Google Shape;773;p69"/>
          <p:cNvSpPr txBox="1">
            <a:spLocks noGrp="1"/>
          </p:cNvSpPr>
          <p:nvPr>
            <p:ph type="subTitle" idx="1"/>
          </p:nvPr>
        </p:nvSpPr>
        <p:spPr>
          <a:xfrm>
            <a:off x="1286359" y="418988"/>
            <a:ext cx="6571282" cy="17072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парадигмата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обичайно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явление при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създаването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уеб приложения,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защото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осигурява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начин,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който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напомни на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разработчиците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как да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конструират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пълноценни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полезни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използваеми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модели. В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този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контекст, CRUD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абревиатурата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означава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Update,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5F20B9AC-F4A5-CBCE-990B-D6CA1399A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600" y="1969688"/>
            <a:ext cx="5509647" cy="2754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position de projet minimaliste en niveaux de gris by Slidesgo">
  <a:themeElements>
    <a:clrScheme name="Simple Light">
      <a:dk1>
        <a:srgbClr val="191919"/>
      </a:dk1>
      <a:lt1>
        <a:srgbClr val="FFFFFF"/>
      </a:lt1>
      <a:dk2>
        <a:srgbClr val="EEEEEE"/>
      </a:dk2>
      <a:lt2>
        <a:srgbClr val="595959"/>
      </a:lt2>
      <a:accent1>
        <a:srgbClr val="33333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366</Words>
  <Application>Microsoft Office PowerPoint</Application>
  <PresentationFormat>Презентация на цял екран (16:9)</PresentationFormat>
  <Paragraphs>34</Paragraphs>
  <Slides>10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8" baseType="lpstr">
      <vt:lpstr>Calibri</vt:lpstr>
      <vt:lpstr>PT Sans</vt:lpstr>
      <vt:lpstr>Arial</vt:lpstr>
      <vt:lpstr>Times New Roman</vt:lpstr>
      <vt:lpstr>Roboto Condensed Light</vt:lpstr>
      <vt:lpstr>Lato</vt:lpstr>
      <vt:lpstr>Fjalla One</vt:lpstr>
      <vt:lpstr>Proposition de projet minimaliste en niveaux de gris by Slidesgo</vt:lpstr>
      <vt:lpstr>Дипломен Проект</vt:lpstr>
      <vt:lpstr>Съдържание</vt:lpstr>
      <vt:lpstr>Увод</vt:lpstr>
      <vt:lpstr>Цел на дипломната работа</vt:lpstr>
      <vt:lpstr>Структура на дипломната работа</vt:lpstr>
      <vt:lpstr>Use Cases Диаграма</vt:lpstr>
      <vt:lpstr>Потребителски интерфейс</vt:lpstr>
      <vt:lpstr>Презентация на PowerPoint</vt:lpstr>
      <vt:lpstr>CRUD Операции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Дипломен Проект</dc:title>
  <cp:lastModifiedBy>Nadi</cp:lastModifiedBy>
  <cp:revision>5</cp:revision>
  <dcterms:modified xsi:type="dcterms:W3CDTF">2023-04-08T09:43:58Z</dcterms:modified>
</cp:coreProperties>
</file>