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10692000" cx="7560000"/>
  <p:notesSz cx="6858000" cy="9144000"/>
  <p:embeddedFontLst>
    <p:embeddedFont>
      <p:font typeface="Comfortaa"/>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747775"/>
          </p15:clr>
        </p15:guide>
        <p15:guide id="2" pos="1676">
          <p15:clr>
            <a:srgbClr val="747775"/>
          </p15:clr>
        </p15:guide>
        <p15:guide id="3" pos="227">
          <p15:clr>
            <a:srgbClr val="747775"/>
          </p15:clr>
        </p15:guide>
        <p15:guide id="4" orient="horz" pos="227">
          <p15:clr>
            <a:srgbClr val="747775"/>
          </p15:clr>
        </p15:guide>
        <p15:guide id="5" pos="181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 pos="1676"/>
        <p:guide pos="227"/>
        <p:guide pos="227" orient="horz"/>
        <p:guide pos="181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Comfortaa-regular.fntdata"/><Relationship Id="rId8" Type="http://schemas.openxmlformats.org/officeDocument/2006/relationships/font" Target="fonts/Comforta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57712" y="1547778"/>
            <a:ext cx="7044600" cy="4266900"/>
          </a:xfrm>
          <a:prstGeom prst="rect">
            <a:avLst/>
          </a:prstGeom>
        </p:spPr>
        <p:txBody>
          <a:bodyPr anchorCtr="0" anchor="b" bIns="113750" lIns="113750" spcFirstLastPara="1" rIns="113750" wrap="square" tIns="113750">
            <a:normAutofit/>
          </a:bodyPr>
          <a:lstStyle>
            <a:lvl1pPr lvl="0" algn="ctr">
              <a:spcBef>
                <a:spcPts val="0"/>
              </a:spcBef>
              <a:spcAft>
                <a:spcPts val="0"/>
              </a:spcAft>
              <a:buSzPts val="6500"/>
              <a:buNone/>
              <a:defRPr sz="6500"/>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p:txBody>
      </p:sp>
      <p:sp>
        <p:nvSpPr>
          <p:cNvPr id="11" name="Google Shape;11;p2"/>
          <p:cNvSpPr txBox="1"/>
          <p:nvPr>
            <p:ph idx="1" type="subTitle"/>
          </p:nvPr>
        </p:nvSpPr>
        <p:spPr>
          <a:xfrm>
            <a:off x="257705" y="5891409"/>
            <a:ext cx="7044600" cy="1647600"/>
          </a:xfrm>
          <a:prstGeom prst="rect">
            <a:avLst/>
          </a:prstGeom>
        </p:spPr>
        <p:txBody>
          <a:bodyPr anchorCtr="0" anchor="t" bIns="113750" lIns="113750" spcFirstLastPara="1" rIns="113750" wrap="square" tIns="113750">
            <a:norm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p:txBody>
      </p:sp>
      <p:sp>
        <p:nvSpPr>
          <p:cNvPr id="12" name="Google Shape;12;p2"/>
          <p:cNvSpPr txBox="1"/>
          <p:nvPr>
            <p:ph idx="12" type="sldNum"/>
          </p:nvPr>
        </p:nvSpPr>
        <p:spPr>
          <a:xfrm>
            <a:off x="7004788" y="9693616"/>
            <a:ext cx="453600" cy="818100"/>
          </a:xfrm>
          <a:prstGeom prst="rect">
            <a:avLst/>
          </a:prstGeom>
        </p:spPr>
        <p:txBody>
          <a:bodyPr anchorCtr="0" anchor="ctr" bIns="113750" lIns="113750" spcFirstLastPara="1" rIns="113750" wrap="square" tIns="113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57705" y="2299346"/>
            <a:ext cx="7044600" cy="4081800"/>
          </a:xfrm>
          <a:prstGeom prst="rect">
            <a:avLst/>
          </a:prstGeom>
        </p:spPr>
        <p:txBody>
          <a:bodyPr anchorCtr="0" anchor="b" bIns="113750" lIns="113750" spcFirstLastPara="1" rIns="113750" wrap="square" tIns="113750">
            <a:normAutofit/>
          </a:bodyPr>
          <a:lstStyle>
            <a:lvl1pPr lvl="0" algn="ctr">
              <a:spcBef>
                <a:spcPts val="0"/>
              </a:spcBef>
              <a:spcAft>
                <a:spcPts val="0"/>
              </a:spcAft>
              <a:buSzPts val="14900"/>
              <a:buNone/>
              <a:defRPr sz="14900"/>
            </a:lvl1pPr>
            <a:lvl2pPr lvl="1" algn="ctr">
              <a:spcBef>
                <a:spcPts val="0"/>
              </a:spcBef>
              <a:spcAft>
                <a:spcPts val="0"/>
              </a:spcAft>
              <a:buSzPts val="14900"/>
              <a:buNone/>
              <a:defRPr sz="14900"/>
            </a:lvl2pPr>
            <a:lvl3pPr lvl="2" algn="ctr">
              <a:spcBef>
                <a:spcPts val="0"/>
              </a:spcBef>
              <a:spcAft>
                <a:spcPts val="0"/>
              </a:spcAft>
              <a:buSzPts val="14900"/>
              <a:buNone/>
              <a:defRPr sz="14900"/>
            </a:lvl3pPr>
            <a:lvl4pPr lvl="3" algn="ctr">
              <a:spcBef>
                <a:spcPts val="0"/>
              </a:spcBef>
              <a:spcAft>
                <a:spcPts val="0"/>
              </a:spcAft>
              <a:buSzPts val="14900"/>
              <a:buNone/>
              <a:defRPr sz="14900"/>
            </a:lvl4pPr>
            <a:lvl5pPr lvl="4" algn="ctr">
              <a:spcBef>
                <a:spcPts val="0"/>
              </a:spcBef>
              <a:spcAft>
                <a:spcPts val="0"/>
              </a:spcAft>
              <a:buSzPts val="14900"/>
              <a:buNone/>
              <a:defRPr sz="14900"/>
            </a:lvl5pPr>
            <a:lvl6pPr lvl="5" algn="ctr">
              <a:spcBef>
                <a:spcPts val="0"/>
              </a:spcBef>
              <a:spcAft>
                <a:spcPts val="0"/>
              </a:spcAft>
              <a:buSzPts val="14900"/>
              <a:buNone/>
              <a:defRPr sz="14900"/>
            </a:lvl6pPr>
            <a:lvl7pPr lvl="6" algn="ctr">
              <a:spcBef>
                <a:spcPts val="0"/>
              </a:spcBef>
              <a:spcAft>
                <a:spcPts val="0"/>
              </a:spcAft>
              <a:buSzPts val="14900"/>
              <a:buNone/>
              <a:defRPr sz="14900"/>
            </a:lvl7pPr>
            <a:lvl8pPr lvl="7" algn="ctr">
              <a:spcBef>
                <a:spcPts val="0"/>
              </a:spcBef>
              <a:spcAft>
                <a:spcPts val="0"/>
              </a:spcAft>
              <a:buSzPts val="14900"/>
              <a:buNone/>
              <a:defRPr sz="14900"/>
            </a:lvl8pPr>
            <a:lvl9pPr lvl="8" algn="ctr">
              <a:spcBef>
                <a:spcPts val="0"/>
              </a:spcBef>
              <a:spcAft>
                <a:spcPts val="0"/>
              </a:spcAft>
              <a:buSzPts val="14900"/>
              <a:buNone/>
              <a:defRPr sz="14900"/>
            </a:lvl9pPr>
          </a:lstStyle>
          <a:p>
            <a:r>
              <a:t>xx%</a:t>
            </a:r>
          </a:p>
        </p:txBody>
      </p:sp>
      <p:sp>
        <p:nvSpPr>
          <p:cNvPr id="46" name="Google Shape;46;p11"/>
          <p:cNvSpPr txBox="1"/>
          <p:nvPr>
            <p:ph idx="1" type="body"/>
          </p:nvPr>
        </p:nvSpPr>
        <p:spPr>
          <a:xfrm>
            <a:off x="257705" y="6552657"/>
            <a:ext cx="7044600" cy="2703900"/>
          </a:xfrm>
          <a:prstGeom prst="rect">
            <a:avLst/>
          </a:prstGeom>
        </p:spPr>
        <p:txBody>
          <a:bodyPr anchorCtr="0" anchor="t" bIns="113750" lIns="113750" spcFirstLastPara="1" rIns="113750" wrap="square" tIns="113750">
            <a:normAutofit/>
          </a:bodyPr>
          <a:lstStyle>
            <a:lvl1pPr indent="-368300" lvl="0" marL="457200" algn="ctr">
              <a:spcBef>
                <a:spcPts val="0"/>
              </a:spcBef>
              <a:spcAft>
                <a:spcPts val="0"/>
              </a:spcAft>
              <a:buSzPts val="2200"/>
              <a:buChar char="●"/>
              <a:defRPr/>
            </a:lvl1pPr>
            <a:lvl2pPr indent="-336550" lvl="1" marL="914400" algn="ctr">
              <a:spcBef>
                <a:spcPts val="0"/>
              </a:spcBef>
              <a:spcAft>
                <a:spcPts val="0"/>
              </a:spcAft>
              <a:buSzPts val="1700"/>
              <a:buChar char="○"/>
              <a:defRPr/>
            </a:lvl2pPr>
            <a:lvl3pPr indent="-336550" lvl="2" marL="1371600" algn="ctr">
              <a:spcBef>
                <a:spcPts val="0"/>
              </a:spcBef>
              <a:spcAft>
                <a:spcPts val="0"/>
              </a:spcAft>
              <a:buSzPts val="1700"/>
              <a:buChar char="■"/>
              <a:defRPr/>
            </a:lvl3pPr>
            <a:lvl4pPr indent="-336550" lvl="3" marL="1828800" algn="ctr">
              <a:spcBef>
                <a:spcPts val="0"/>
              </a:spcBef>
              <a:spcAft>
                <a:spcPts val="0"/>
              </a:spcAft>
              <a:buSzPts val="1700"/>
              <a:buChar char="●"/>
              <a:defRPr/>
            </a:lvl4pPr>
            <a:lvl5pPr indent="-336550" lvl="4" marL="2286000" algn="ctr">
              <a:spcBef>
                <a:spcPts val="0"/>
              </a:spcBef>
              <a:spcAft>
                <a:spcPts val="0"/>
              </a:spcAft>
              <a:buSzPts val="1700"/>
              <a:buChar char="○"/>
              <a:defRPr/>
            </a:lvl5pPr>
            <a:lvl6pPr indent="-336550" lvl="5" marL="2743200" algn="ctr">
              <a:spcBef>
                <a:spcPts val="0"/>
              </a:spcBef>
              <a:spcAft>
                <a:spcPts val="0"/>
              </a:spcAft>
              <a:buSzPts val="1700"/>
              <a:buChar char="■"/>
              <a:defRPr/>
            </a:lvl6pPr>
            <a:lvl7pPr indent="-336550" lvl="6" marL="3200400" algn="ctr">
              <a:spcBef>
                <a:spcPts val="0"/>
              </a:spcBef>
              <a:spcAft>
                <a:spcPts val="0"/>
              </a:spcAft>
              <a:buSzPts val="1700"/>
              <a:buChar char="●"/>
              <a:defRPr/>
            </a:lvl7pPr>
            <a:lvl8pPr indent="-336550" lvl="7" marL="3657600" algn="ctr">
              <a:spcBef>
                <a:spcPts val="0"/>
              </a:spcBef>
              <a:spcAft>
                <a:spcPts val="0"/>
              </a:spcAft>
              <a:buSzPts val="1700"/>
              <a:buChar char="○"/>
              <a:defRPr/>
            </a:lvl8pPr>
            <a:lvl9pPr indent="-336550" lvl="8" marL="4114800" algn="ctr">
              <a:spcBef>
                <a:spcPts val="0"/>
              </a:spcBef>
              <a:spcAft>
                <a:spcPts val="0"/>
              </a:spcAft>
              <a:buSzPts val="1700"/>
              <a:buChar char="■"/>
              <a:defRPr/>
            </a:lvl9pPr>
          </a:lstStyle>
          <a:p/>
        </p:txBody>
      </p:sp>
      <p:sp>
        <p:nvSpPr>
          <p:cNvPr id="47" name="Google Shape;47;p11"/>
          <p:cNvSpPr txBox="1"/>
          <p:nvPr>
            <p:ph idx="12" type="sldNum"/>
          </p:nvPr>
        </p:nvSpPr>
        <p:spPr>
          <a:xfrm>
            <a:off x="7004788" y="9693616"/>
            <a:ext cx="453600" cy="818100"/>
          </a:xfrm>
          <a:prstGeom prst="rect">
            <a:avLst/>
          </a:prstGeom>
        </p:spPr>
        <p:txBody>
          <a:bodyPr anchorCtr="0" anchor="ctr" bIns="113750" lIns="113750" spcFirstLastPara="1" rIns="113750" wrap="square" tIns="113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004788" y="9693616"/>
            <a:ext cx="453600" cy="818100"/>
          </a:xfrm>
          <a:prstGeom prst="rect">
            <a:avLst/>
          </a:prstGeom>
        </p:spPr>
        <p:txBody>
          <a:bodyPr anchorCtr="0" anchor="ctr" bIns="113750" lIns="113750" spcFirstLastPara="1" rIns="113750" wrap="square" tIns="113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57705" y="4471058"/>
            <a:ext cx="7044600" cy="1749900"/>
          </a:xfrm>
          <a:prstGeom prst="rect">
            <a:avLst/>
          </a:prstGeom>
        </p:spPr>
        <p:txBody>
          <a:bodyPr anchorCtr="0" anchor="ctr" bIns="113750" lIns="113750" spcFirstLastPara="1" rIns="113750" wrap="square" tIns="113750">
            <a:norm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15" name="Google Shape;15;p3"/>
          <p:cNvSpPr txBox="1"/>
          <p:nvPr>
            <p:ph idx="12" type="sldNum"/>
          </p:nvPr>
        </p:nvSpPr>
        <p:spPr>
          <a:xfrm>
            <a:off x="7004788" y="9693616"/>
            <a:ext cx="453600" cy="818100"/>
          </a:xfrm>
          <a:prstGeom prst="rect">
            <a:avLst/>
          </a:prstGeom>
        </p:spPr>
        <p:txBody>
          <a:bodyPr anchorCtr="0" anchor="ctr" bIns="113750" lIns="113750" spcFirstLastPara="1" rIns="113750" wrap="square" tIns="113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57705" y="925091"/>
            <a:ext cx="7044600" cy="1190700"/>
          </a:xfrm>
          <a:prstGeom prst="rect">
            <a:avLst/>
          </a:prstGeom>
        </p:spPr>
        <p:txBody>
          <a:bodyPr anchorCtr="0" anchor="t" bIns="113750" lIns="113750" spcFirstLastPara="1" rIns="113750" wrap="square" tIns="11375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8" name="Google Shape;18;p4"/>
          <p:cNvSpPr txBox="1"/>
          <p:nvPr>
            <p:ph idx="1" type="body"/>
          </p:nvPr>
        </p:nvSpPr>
        <p:spPr>
          <a:xfrm>
            <a:off x="257705" y="2395696"/>
            <a:ext cx="7044600" cy="7101900"/>
          </a:xfrm>
          <a:prstGeom prst="rect">
            <a:avLst/>
          </a:prstGeom>
        </p:spPr>
        <p:txBody>
          <a:bodyPr anchorCtr="0" anchor="t" bIns="113750" lIns="113750" spcFirstLastPara="1" rIns="113750" wrap="square" tIns="113750">
            <a:normAutofit/>
          </a:bodyPr>
          <a:lstStyle>
            <a:lvl1pPr indent="-368300" lvl="0" marL="457200">
              <a:spcBef>
                <a:spcPts val="0"/>
              </a:spcBef>
              <a:spcAft>
                <a:spcPts val="0"/>
              </a:spcAft>
              <a:buSzPts val="22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9" name="Google Shape;19;p4"/>
          <p:cNvSpPr txBox="1"/>
          <p:nvPr>
            <p:ph idx="12" type="sldNum"/>
          </p:nvPr>
        </p:nvSpPr>
        <p:spPr>
          <a:xfrm>
            <a:off x="7004788" y="9693616"/>
            <a:ext cx="453600" cy="818100"/>
          </a:xfrm>
          <a:prstGeom prst="rect">
            <a:avLst/>
          </a:prstGeom>
        </p:spPr>
        <p:txBody>
          <a:bodyPr anchorCtr="0" anchor="ctr" bIns="113750" lIns="113750" spcFirstLastPara="1" rIns="113750" wrap="square" tIns="113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57705" y="925091"/>
            <a:ext cx="7044600" cy="1190700"/>
          </a:xfrm>
          <a:prstGeom prst="rect">
            <a:avLst/>
          </a:prstGeom>
        </p:spPr>
        <p:txBody>
          <a:bodyPr anchorCtr="0" anchor="t" bIns="113750" lIns="113750" spcFirstLastPara="1" rIns="113750" wrap="square" tIns="11375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2" name="Google Shape;22;p5"/>
          <p:cNvSpPr txBox="1"/>
          <p:nvPr>
            <p:ph idx="1" type="body"/>
          </p:nvPr>
        </p:nvSpPr>
        <p:spPr>
          <a:xfrm>
            <a:off x="257705" y="2395696"/>
            <a:ext cx="3306900" cy="7101900"/>
          </a:xfrm>
          <a:prstGeom prst="rect">
            <a:avLst/>
          </a:prstGeom>
        </p:spPr>
        <p:txBody>
          <a:bodyPr anchorCtr="0" anchor="t" bIns="113750" lIns="113750" spcFirstLastPara="1" rIns="113750" wrap="square" tIns="113750">
            <a:normAutofit/>
          </a:bodyPr>
          <a:lstStyle>
            <a:lvl1pPr indent="-336550" lvl="0" marL="457200">
              <a:spcBef>
                <a:spcPts val="0"/>
              </a:spcBef>
              <a:spcAft>
                <a:spcPts val="0"/>
              </a:spcAft>
              <a:buSzPts val="1700"/>
              <a:buChar char="●"/>
              <a:defRPr sz="17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3" name="Google Shape;23;p5"/>
          <p:cNvSpPr txBox="1"/>
          <p:nvPr>
            <p:ph idx="2" type="body"/>
          </p:nvPr>
        </p:nvSpPr>
        <p:spPr>
          <a:xfrm>
            <a:off x="3995291" y="2395696"/>
            <a:ext cx="3306900" cy="7101900"/>
          </a:xfrm>
          <a:prstGeom prst="rect">
            <a:avLst/>
          </a:prstGeom>
        </p:spPr>
        <p:txBody>
          <a:bodyPr anchorCtr="0" anchor="t" bIns="113750" lIns="113750" spcFirstLastPara="1" rIns="113750" wrap="square" tIns="113750">
            <a:normAutofit/>
          </a:bodyPr>
          <a:lstStyle>
            <a:lvl1pPr indent="-336550" lvl="0" marL="457200">
              <a:spcBef>
                <a:spcPts val="0"/>
              </a:spcBef>
              <a:spcAft>
                <a:spcPts val="0"/>
              </a:spcAft>
              <a:buSzPts val="1700"/>
              <a:buChar char="●"/>
              <a:defRPr sz="17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4" name="Google Shape;24;p5"/>
          <p:cNvSpPr txBox="1"/>
          <p:nvPr>
            <p:ph idx="12" type="sldNum"/>
          </p:nvPr>
        </p:nvSpPr>
        <p:spPr>
          <a:xfrm>
            <a:off x="7004788" y="9693616"/>
            <a:ext cx="453600" cy="818100"/>
          </a:xfrm>
          <a:prstGeom prst="rect">
            <a:avLst/>
          </a:prstGeom>
        </p:spPr>
        <p:txBody>
          <a:bodyPr anchorCtr="0" anchor="ctr" bIns="113750" lIns="113750" spcFirstLastPara="1" rIns="113750" wrap="square" tIns="113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57705" y="925091"/>
            <a:ext cx="7044600" cy="1190700"/>
          </a:xfrm>
          <a:prstGeom prst="rect">
            <a:avLst/>
          </a:prstGeom>
        </p:spPr>
        <p:txBody>
          <a:bodyPr anchorCtr="0" anchor="t" bIns="113750" lIns="113750" spcFirstLastPara="1" rIns="113750" wrap="square" tIns="11375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7" name="Google Shape;27;p6"/>
          <p:cNvSpPr txBox="1"/>
          <p:nvPr>
            <p:ph idx="12" type="sldNum"/>
          </p:nvPr>
        </p:nvSpPr>
        <p:spPr>
          <a:xfrm>
            <a:off x="7004788" y="9693616"/>
            <a:ext cx="453600" cy="818100"/>
          </a:xfrm>
          <a:prstGeom prst="rect">
            <a:avLst/>
          </a:prstGeom>
        </p:spPr>
        <p:txBody>
          <a:bodyPr anchorCtr="0" anchor="ctr" bIns="113750" lIns="113750" spcFirstLastPara="1" rIns="113750" wrap="square" tIns="113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57705" y="1154948"/>
            <a:ext cx="2321700" cy="1570800"/>
          </a:xfrm>
          <a:prstGeom prst="rect">
            <a:avLst/>
          </a:prstGeom>
        </p:spPr>
        <p:txBody>
          <a:bodyPr anchorCtr="0" anchor="b" bIns="113750" lIns="113750" spcFirstLastPara="1" rIns="113750" wrap="square" tIns="11375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 name="Google Shape;30;p7"/>
          <p:cNvSpPr txBox="1"/>
          <p:nvPr>
            <p:ph idx="1" type="body"/>
          </p:nvPr>
        </p:nvSpPr>
        <p:spPr>
          <a:xfrm>
            <a:off x="257705" y="2888617"/>
            <a:ext cx="2321700" cy="6609000"/>
          </a:xfrm>
          <a:prstGeom prst="rect">
            <a:avLst/>
          </a:prstGeom>
        </p:spPr>
        <p:txBody>
          <a:bodyPr anchorCtr="0" anchor="t" bIns="113750" lIns="113750" spcFirstLastPara="1" rIns="113750" wrap="square" tIns="113750">
            <a:normAutofit/>
          </a:bodyPr>
          <a:lstStyle>
            <a:lvl1pPr indent="-323850" lvl="0" marL="457200">
              <a:spcBef>
                <a:spcPts val="0"/>
              </a:spcBef>
              <a:spcAft>
                <a:spcPts val="0"/>
              </a:spcAft>
              <a:buSzPts val="1500"/>
              <a:buChar char="●"/>
              <a:defRPr sz="15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31" name="Google Shape;31;p7"/>
          <p:cNvSpPr txBox="1"/>
          <p:nvPr>
            <p:ph idx="12" type="sldNum"/>
          </p:nvPr>
        </p:nvSpPr>
        <p:spPr>
          <a:xfrm>
            <a:off x="7004788" y="9693616"/>
            <a:ext cx="453600" cy="818100"/>
          </a:xfrm>
          <a:prstGeom prst="rect">
            <a:avLst/>
          </a:prstGeom>
        </p:spPr>
        <p:txBody>
          <a:bodyPr anchorCtr="0" anchor="ctr" bIns="113750" lIns="113750" spcFirstLastPara="1" rIns="113750" wrap="square" tIns="113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05325" y="935745"/>
            <a:ext cx="5264700" cy="8503800"/>
          </a:xfrm>
          <a:prstGeom prst="rect">
            <a:avLst/>
          </a:prstGeom>
        </p:spPr>
        <p:txBody>
          <a:bodyPr anchorCtr="0" anchor="ctr" bIns="113750" lIns="113750" spcFirstLastPara="1" rIns="113750" wrap="square" tIns="11375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34" name="Google Shape;34;p8"/>
          <p:cNvSpPr txBox="1"/>
          <p:nvPr>
            <p:ph idx="12" type="sldNum"/>
          </p:nvPr>
        </p:nvSpPr>
        <p:spPr>
          <a:xfrm>
            <a:off x="7004788" y="9693616"/>
            <a:ext cx="453600" cy="818100"/>
          </a:xfrm>
          <a:prstGeom prst="rect">
            <a:avLst/>
          </a:prstGeom>
        </p:spPr>
        <p:txBody>
          <a:bodyPr anchorCtr="0" anchor="ctr" bIns="113750" lIns="113750" spcFirstLastPara="1" rIns="113750" wrap="square" tIns="113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780000" y="-260"/>
            <a:ext cx="3780000" cy="10692000"/>
          </a:xfrm>
          <a:prstGeom prst="rect">
            <a:avLst/>
          </a:prstGeom>
          <a:solidFill>
            <a:schemeClr val="lt2"/>
          </a:solidFill>
          <a:ln>
            <a:noFill/>
          </a:ln>
        </p:spPr>
        <p:txBody>
          <a:bodyPr anchorCtr="0" anchor="ctr" bIns="113750" lIns="113750" spcFirstLastPara="1" rIns="113750" wrap="square" tIns="1137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9508" y="2563450"/>
            <a:ext cx="3344400" cy="3081300"/>
          </a:xfrm>
          <a:prstGeom prst="rect">
            <a:avLst/>
          </a:prstGeom>
        </p:spPr>
        <p:txBody>
          <a:bodyPr anchorCtr="0" anchor="b" bIns="113750" lIns="113750" spcFirstLastPara="1" rIns="113750" wrap="square" tIns="11375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8" name="Google Shape;38;p9"/>
          <p:cNvSpPr txBox="1"/>
          <p:nvPr>
            <p:ph idx="1" type="subTitle"/>
          </p:nvPr>
        </p:nvSpPr>
        <p:spPr>
          <a:xfrm>
            <a:off x="219508" y="5826865"/>
            <a:ext cx="3344400" cy="2567400"/>
          </a:xfrm>
          <a:prstGeom prst="rect">
            <a:avLst/>
          </a:prstGeom>
        </p:spPr>
        <p:txBody>
          <a:bodyPr anchorCtr="0" anchor="t" bIns="113750" lIns="113750" spcFirstLastPara="1" rIns="113750" wrap="square" tIns="113750">
            <a:norm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39" name="Google Shape;39;p9"/>
          <p:cNvSpPr txBox="1"/>
          <p:nvPr>
            <p:ph idx="2" type="body"/>
          </p:nvPr>
        </p:nvSpPr>
        <p:spPr>
          <a:xfrm>
            <a:off x="4083839" y="1505164"/>
            <a:ext cx="3172200" cy="7681200"/>
          </a:xfrm>
          <a:prstGeom prst="rect">
            <a:avLst/>
          </a:prstGeom>
        </p:spPr>
        <p:txBody>
          <a:bodyPr anchorCtr="0" anchor="ctr" bIns="113750" lIns="113750" spcFirstLastPara="1" rIns="113750" wrap="square" tIns="113750">
            <a:normAutofit/>
          </a:bodyPr>
          <a:lstStyle>
            <a:lvl1pPr indent="-368300" lvl="0" marL="457200">
              <a:spcBef>
                <a:spcPts val="0"/>
              </a:spcBef>
              <a:spcAft>
                <a:spcPts val="0"/>
              </a:spcAft>
              <a:buSzPts val="22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40" name="Google Shape;40;p9"/>
          <p:cNvSpPr txBox="1"/>
          <p:nvPr>
            <p:ph idx="12" type="sldNum"/>
          </p:nvPr>
        </p:nvSpPr>
        <p:spPr>
          <a:xfrm>
            <a:off x="7004788" y="9693616"/>
            <a:ext cx="453600" cy="818100"/>
          </a:xfrm>
          <a:prstGeom prst="rect">
            <a:avLst/>
          </a:prstGeom>
        </p:spPr>
        <p:txBody>
          <a:bodyPr anchorCtr="0" anchor="ctr" bIns="113750" lIns="113750" spcFirstLastPara="1" rIns="113750" wrap="square" tIns="113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57705" y="8794266"/>
            <a:ext cx="4959600" cy="1257900"/>
          </a:xfrm>
          <a:prstGeom prst="rect">
            <a:avLst/>
          </a:prstGeom>
        </p:spPr>
        <p:txBody>
          <a:bodyPr anchorCtr="0" anchor="ctr" bIns="113750" lIns="113750" spcFirstLastPara="1" rIns="113750" wrap="square" tIns="113750">
            <a:normAutofit/>
          </a:bodyPr>
          <a:lstStyle>
            <a:lvl1pPr indent="-228600" lvl="0" marL="457200">
              <a:lnSpc>
                <a:spcPct val="100000"/>
              </a:lnSpc>
              <a:spcBef>
                <a:spcPts val="0"/>
              </a:spcBef>
              <a:spcAft>
                <a:spcPts val="0"/>
              </a:spcAft>
              <a:buSzPts val="2200"/>
              <a:buNone/>
              <a:defRPr/>
            </a:lvl1pPr>
          </a:lstStyle>
          <a:p/>
        </p:txBody>
      </p:sp>
      <p:sp>
        <p:nvSpPr>
          <p:cNvPr id="43" name="Google Shape;43;p10"/>
          <p:cNvSpPr txBox="1"/>
          <p:nvPr>
            <p:ph idx="12" type="sldNum"/>
          </p:nvPr>
        </p:nvSpPr>
        <p:spPr>
          <a:xfrm>
            <a:off x="7004788" y="9693616"/>
            <a:ext cx="453600" cy="818100"/>
          </a:xfrm>
          <a:prstGeom prst="rect">
            <a:avLst/>
          </a:prstGeom>
        </p:spPr>
        <p:txBody>
          <a:bodyPr anchorCtr="0" anchor="ctr" bIns="113750" lIns="113750" spcFirstLastPara="1" rIns="113750" wrap="square" tIns="113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7705" y="925091"/>
            <a:ext cx="7044600" cy="1190700"/>
          </a:xfrm>
          <a:prstGeom prst="rect">
            <a:avLst/>
          </a:prstGeom>
          <a:noFill/>
          <a:ln>
            <a:noFill/>
          </a:ln>
        </p:spPr>
        <p:txBody>
          <a:bodyPr anchorCtr="0" anchor="t" bIns="113750" lIns="113750" spcFirstLastPara="1" rIns="113750" wrap="square" tIns="113750">
            <a:normAutofit/>
          </a:bodyPr>
          <a:lstStyle>
            <a:lvl1pPr lvl="0">
              <a:spcBef>
                <a:spcPts val="0"/>
              </a:spcBef>
              <a:spcAft>
                <a:spcPts val="0"/>
              </a:spcAft>
              <a:buClr>
                <a:schemeClr val="dk1"/>
              </a:buClr>
              <a:buSzPts val="3500"/>
              <a:buNone/>
              <a:defRPr sz="3500">
                <a:solidFill>
                  <a:schemeClr val="dk1"/>
                </a:solidFill>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p:txBody>
      </p:sp>
      <p:sp>
        <p:nvSpPr>
          <p:cNvPr id="7" name="Google Shape;7;p1"/>
          <p:cNvSpPr txBox="1"/>
          <p:nvPr>
            <p:ph idx="1" type="body"/>
          </p:nvPr>
        </p:nvSpPr>
        <p:spPr>
          <a:xfrm>
            <a:off x="257705" y="2395696"/>
            <a:ext cx="7044600" cy="7101900"/>
          </a:xfrm>
          <a:prstGeom prst="rect">
            <a:avLst/>
          </a:prstGeom>
          <a:noFill/>
          <a:ln>
            <a:noFill/>
          </a:ln>
        </p:spPr>
        <p:txBody>
          <a:bodyPr anchorCtr="0" anchor="t" bIns="113750" lIns="113750" spcFirstLastPara="1" rIns="113750" wrap="square" tIns="113750">
            <a:normAutofit/>
          </a:bodyPr>
          <a:lstStyle>
            <a:lvl1pPr indent="-368300" lvl="0" marL="457200">
              <a:lnSpc>
                <a:spcPct val="115000"/>
              </a:lnSpc>
              <a:spcBef>
                <a:spcPts val="0"/>
              </a:spcBef>
              <a:spcAft>
                <a:spcPts val="0"/>
              </a:spcAft>
              <a:buClr>
                <a:schemeClr val="dk2"/>
              </a:buClr>
              <a:buSzPts val="2200"/>
              <a:buChar char="●"/>
              <a:defRPr sz="2200">
                <a:solidFill>
                  <a:schemeClr val="dk2"/>
                </a:solidFill>
              </a:defRPr>
            </a:lvl1pPr>
            <a:lvl2pPr indent="-336550" lvl="1" marL="914400">
              <a:lnSpc>
                <a:spcPct val="115000"/>
              </a:lnSpc>
              <a:spcBef>
                <a:spcPts val="0"/>
              </a:spcBef>
              <a:spcAft>
                <a:spcPts val="0"/>
              </a:spcAft>
              <a:buClr>
                <a:schemeClr val="dk2"/>
              </a:buClr>
              <a:buSzPts val="1700"/>
              <a:buChar char="○"/>
              <a:defRPr sz="1700">
                <a:solidFill>
                  <a:schemeClr val="dk2"/>
                </a:solidFill>
              </a:defRPr>
            </a:lvl2pPr>
            <a:lvl3pPr indent="-336550" lvl="2" marL="1371600">
              <a:lnSpc>
                <a:spcPct val="115000"/>
              </a:lnSpc>
              <a:spcBef>
                <a:spcPts val="0"/>
              </a:spcBef>
              <a:spcAft>
                <a:spcPts val="0"/>
              </a:spcAft>
              <a:buClr>
                <a:schemeClr val="dk2"/>
              </a:buClr>
              <a:buSzPts val="1700"/>
              <a:buChar char="■"/>
              <a:defRPr sz="1700">
                <a:solidFill>
                  <a:schemeClr val="dk2"/>
                </a:solidFill>
              </a:defRPr>
            </a:lvl3pPr>
            <a:lvl4pPr indent="-336550" lvl="3" marL="1828800">
              <a:lnSpc>
                <a:spcPct val="115000"/>
              </a:lnSpc>
              <a:spcBef>
                <a:spcPts val="0"/>
              </a:spcBef>
              <a:spcAft>
                <a:spcPts val="0"/>
              </a:spcAft>
              <a:buClr>
                <a:schemeClr val="dk2"/>
              </a:buClr>
              <a:buSzPts val="1700"/>
              <a:buChar char="●"/>
              <a:defRPr sz="1700">
                <a:solidFill>
                  <a:schemeClr val="dk2"/>
                </a:solidFill>
              </a:defRPr>
            </a:lvl4pPr>
            <a:lvl5pPr indent="-336550" lvl="4" marL="2286000">
              <a:lnSpc>
                <a:spcPct val="115000"/>
              </a:lnSpc>
              <a:spcBef>
                <a:spcPts val="0"/>
              </a:spcBef>
              <a:spcAft>
                <a:spcPts val="0"/>
              </a:spcAft>
              <a:buClr>
                <a:schemeClr val="dk2"/>
              </a:buClr>
              <a:buSzPts val="1700"/>
              <a:buChar char="○"/>
              <a:defRPr sz="1700">
                <a:solidFill>
                  <a:schemeClr val="dk2"/>
                </a:solidFill>
              </a:defRPr>
            </a:lvl5pPr>
            <a:lvl6pPr indent="-336550" lvl="5" marL="2743200">
              <a:lnSpc>
                <a:spcPct val="115000"/>
              </a:lnSpc>
              <a:spcBef>
                <a:spcPts val="0"/>
              </a:spcBef>
              <a:spcAft>
                <a:spcPts val="0"/>
              </a:spcAft>
              <a:buClr>
                <a:schemeClr val="dk2"/>
              </a:buClr>
              <a:buSzPts val="1700"/>
              <a:buChar char="■"/>
              <a:defRPr sz="1700">
                <a:solidFill>
                  <a:schemeClr val="dk2"/>
                </a:solidFill>
              </a:defRPr>
            </a:lvl6pPr>
            <a:lvl7pPr indent="-336550" lvl="6" marL="3200400">
              <a:lnSpc>
                <a:spcPct val="115000"/>
              </a:lnSpc>
              <a:spcBef>
                <a:spcPts val="0"/>
              </a:spcBef>
              <a:spcAft>
                <a:spcPts val="0"/>
              </a:spcAft>
              <a:buClr>
                <a:schemeClr val="dk2"/>
              </a:buClr>
              <a:buSzPts val="1700"/>
              <a:buChar char="●"/>
              <a:defRPr sz="1700">
                <a:solidFill>
                  <a:schemeClr val="dk2"/>
                </a:solidFill>
              </a:defRPr>
            </a:lvl7pPr>
            <a:lvl8pPr indent="-336550" lvl="7" marL="3657600">
              <a:lnSpc>
                <a:spcPct val="115000"/>
              </a:lnSpc>
              <a:spcBef>
                <a:spcPts val="0"/>
              </a:spcBef>
              <a:spcAft>
                <a:spcPts val="0"/>
              </a:spcAft>
              <a:buClr>
                <a:schemeClr val="dk2"/>
              </a:buClr>
              <a:buSzPts val="1700"/>
              <a:buChar char="○"/>
              <a:defRPr sz="1700">
                <a:solidFill>
                  <a:schemeClr val="dk2"/>
                </a:solidFill>
              </a:defRPr>
            </a:lvl8pPr>
            <a:lvl9pPr indent="-336550" lvl="8" marL="4114800">
              <a:lnSpc>
                <a:spcPct val="115000"/>
              </a:lnSpc>
              <a:spcBef>
                <a:spcPts val="0"/>
              </a:spcBef>
              <a:spcAft>
                <a:spcPts val="0"/>
              </a:spcAft>
              <a:buClr>
                <a:schemeClr val="dk2"/>
              </a:buClr>
              <a:buSzPts val="1700"/>
              <a:buChar char="■"/>
              <a:defRPr sz="1700">
                <a:solidFill>
                  <a:schemeClr val="dk2"/>
                </a:solidFill>
              </a:defRPr>
            </a:lvl9pPr>
          </a:lstStyle>
          <a:p/>
        </p:txBody>
      </p:sp>
      <p:sp>
        <p:nvSpPr>
          <p:cNvPr id="8" name="Google Shape;8;p1"/>
          <p:cNvSpPr txBox="1"/>
          <p:nvPr>
            <p:ph idx="12" type="sldNum"/>
          </p:nvPr>
        </p:nvSpPr>
        <p:spPr>
          <a:xfrm>
            <a:off x="7004788" y="9693616"/>
            <a:ext cx="453600" cy="818100"/>
          </a:xfrm>
          <a:prstGeom prst="rect">
            <a:avLst/>
          </a:prstGeom>
          <a:noFill/>
          <a:ln>
            <a:noFill/>
          </a:ln>
        </p:spPr>
        <p:txBody>
          <a:bodyPr anchorCtr="0" anchor="ctr" bIns="113750" lIns="113750" spcFirstLastPara="1" rIns="113750" wrap="square" tIns="11375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2660100" cy="10896000"/>
          </a:xfrm>
          <a:prstGeom prst="rect">
            <a:avLst/>
          </a:prstGeom>
          <a:solidFill>
            <a:srgbClr val="CAD7D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2880000" y="317100"/>
            <a:ext cx="4448100" cy="4002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uk" sz="2600">
                <a:solidFill>
                  <a:schemeClr val="dk1"/>
                </a:solidFill>
                <a:latin typeface="Comfortaa"/>
                <a:ea typeface="Comfortaa"/>
                <a:cs typeface="Comfortaa"/>
                <a:sym typeface="Comfortaa"/>
              </a:rPr>
              <a:t>Muhammad Nadhim Alim</a:t>
            </a:r>
            <a:endParaRPr b="1" sz="2600">
              <a:solidFill>
                <a:schemeClr val="dk1"/>
              </a:solidFill>
              <a:latin typeface="Comfortaa"/>
              <a:ea typeface="Comfortaa"/>
              <a:cs typeface="Comfortaa"/>
              <a:sym typeface="Comfortaa"/>
            </a:endParaRPr>
          </a:p>
        </p:txBody>
      </p:sp>
      <p:sp>
        <p:nvSpPr>
          <p:cNvPr id="56" name="Google Shape;56;p13"/>
          <p:cNvSpPr txBox="1"/>
          <p:nvPr/>
        </p:nvSpPr>
        <p:spPr>
          <a:xfrm>
            <a:off x="2880000" y="823350"/>
            <a:ext cx="4324800" cy="554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uk" sz="1800">
                <a:solidFill>
                  <a:schemeClr val="dk1"/>
                </a:solidFill>
                <a:latin typeface="Comfortaa"/>
                <a:ea typeface="Comfortaa"/>
                <a:cs typeface="Comfortaa"/>
                <a:sym typeface="Comfortaa"/>
              </a:rPr>
              <a:t>Tech enthusiast | Web Developer | Content Creator | Digital Marketing</a:t>
            </a:r>
            <a:endParaRPr sz="1800">
              <a:solidFill>
                <a:schemeClr val="dk1"/>
              </a:solidFill>
              <a:latin typeface="Comfortaa"/>
              <a:ea typeface="Comfortaa"/>
              <a:cs typeface="Comfortaa"/>
              <a:sym typeface="Comfortaa"/>
            </a:endParaRPr>
          </a:p>
        </p:txBody>
      </p:sp>
      <p:cxnSp>
        <p:nvCxnSpPr>
          <p:cNvPr id="57" name="Google Shape;57;p13"/>
          <p:cNvCxnSpPr/>
          <p:nvPr/>
        </p:nvCxnSpPr>
        <p:spPr>
          <a:xfrm>
            <a:off x="2879994" y="1499463"/>
            <a:ext cx="4324800" cy="0"/>
          </a:xfrm>
          <a:prstGeom prst="straightConnector1">
            <a:avLst/>
          </a:prstGeom>
          <a:noFill/>
          <a:ln cap="flat" cmpd="sng" w="19050">
            <a:solidFill>
              <a:srgbClr val="D8DADE"/>
            </a:solidFill>
            <a:prstDash val="solid"/>
            <a:round/>
            <a:headEnd len="med" w="med" type="none"/>
            <a:tailEnd len="med" w="med" type="none"/>
          </a:ln>
        </p:spPr>
      </p:cxnSp>
      <p:sp>
        <p:nvSpPr>
          <p:cNvPr id="58" name="Google Shape;58;p13"/>
          <p:cNvSpPr txBox="1"/>
          <p:nvPr/>
        </p:nvSpPr>
        <p:spPr>
          <a:xfrm>
            <a:off x="2855825" y="2014001"/>
            <a:ext cx="3435600" cy="246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uk" sz="1600">
                <a:solidFill>
                  <a:schemeClr val="dk1"/>
                </a:solidFill>
                <a:latin typeface="Comfortaa"/>
                <a:ea typeface="Comfortaa"/>
                <a:cs typeface="Comfortaa"/>
                <a:sym typeface="Comfortaa"/>
              </a:rPr>
              <a:t>PROFILE SUMMARY:</a:t>
            </a:r>
            <a:endParaRPr b="1" sz="1600">
              <a:solidFill>
                <a:schemeClr val="dk1"/>
              </a:solidFill>
              <a:latin typeface="Comfortaa"/>
              <a:ea typeface="Comfortaa"/>
              <a:cs typeface="Comfortaa"/>
              <a:sym typeface="Comfortaa"/>
            </a:endParaRPr>
          </a:p>
        </p:txBody>
      </p:sp>
      <p:sp>
        <p:nvSpPr>
          <p:cNvPr id="59" name="Google Shape;59;p13"/>
          <p:cNvSpPr txBox="1"/>
          <p:nvPr/>
        </p:nvSpPr>
        <p:spPr>
          <a:xfrm>
            <a:off x="2880000" y="2342726"/>
            <a:ext cx="4448100" cy="10776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lang="uk" sz="1000">
                <a:solidFill>
                  <a:srgbClr val="3C3C3B"/>
                </a:solidFill>
                <a:latin typeface="Comfortaa"/>
                <a:ea typeface="Comfortaa"/>
                <a:cs typeface="Comfortaa"/>
                <a:sym typeface="Comfortaa"/>
              </a:rPr>
              <a:t>Pengembang web berpengalaman dengan latar belakang IT, berfokus pada aplikasi web dan eksplorasi teknologi terbaru. Menggabungkan keterampilan teknis dan strategi digital marketing untuk menciptakan solusi web yang kreatif, fungsional, dan berdampak.</a:t>
            </a:r>
            <a:endParaRPr sz="1000">
              <a:solidFill>
                <a:srgbClr val="3C3C3B"/>
              </a:solidFill>
              <a:latin typeface="Comfortaa"/>
              <a:ea typeface="Comfortaa"/>
              <a:cs typeface="Comfortaa"/>
              <a:sym typeface="Comfortaa"/>
            </a:endParaRPr>
          </a:p>
        </p:txBody>
      </p:sp>
      <p:sp>
        <p:nvSpPr>
          <p:cNvPr id="60" name="Google Shape;60;p13"/>
          <p:cNvSpPr txBox="1"/>
          <p:nvPr/>
        </p:nvSpPr>
        <p:spPr>
          <a:xfrm>
            <a:off x="2855825" y="3698313"/>
            <a:ext cx="3435600" cy="246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uk" sz="1600">
                <a:solidFill>
                  <a:schemeClr val="dk1"/>
                </a:solidFill>
                <a:latin typeface="Comfortaa"/>
                <a:ea typeface="Comfortaa"/>
                <a:cs typeface="Comfortaa"/>
                <a:sym typeface="Comfortaa"/>
              </a:rPr>
              <a:t>MY </a:t>
            </a:r>
            <a:r>
              <a:rPr b="1" lang="uk" sz="1600">
                <a:solidFill>
                  <a:schemeClr val="dk1"/>
                </a:solidFill>
                <a:latin typeface="Comfortaa"/>
                <a:ea typeface="Comfortaa"/>
                <a:cs typeface="Comfortaa"/>
                <a:sym typeface="Comfortaa"/>
              </a:rPr>
              <a:t>EDUCATION:</a:t>
            </a:r>
            <a:endParaRPr b="1" sz="1600">
              <a:solidFill>
                <a:schemeClr val="dk1"/>
              </a:solidFill>
              <a:latin typeface="Comfortaa"/>
              <a:ea typeface="Comfortaa"/>
              <a:cs typeface="Comfortaa"/>
              <a:sym typeface="Comfortaa"/>
            </a:endParaRPr>
          </a:p>
        </p:txBody>
      </p:sp>
      <p:grpSp>
        <p:nvGrpSpPr>
          <p:cNvPr id="61" name="Google Shape;61;p13"/>
          <p:cNvGrpSpPr/>
          <p:nvPr/>
        </p:nvGrpSpPr>
        <p:grpSpPr>
          <a:xfrm>
            <a:off x="3036222" y="4222588"/>
            <a:ext cx="4135653" cy="581075"/>
            <a:chOff x="3190360" y="4289075"/>
            <a:chExt cx="4135653" cy="581075"/>
          </a:xfrm>
        </p:grpSpPr>
        <p:sp>
          <p:nvSpPr>
            <p:cNvPr id="62" name="Google Shape;62;p13"/>
            <p:cNvSpPr txBox="1"/>
            <p:nvPr/>
          </p:nvSpPr>
          <p:spPr>
            <a:xfrm>
              <a:off x="3190360" y="4289075"/>
              <a:ext cx="3105900" cy="1692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b="1" lang="uk" sz="1100">
                  <a:solidFill>
                    <a:schemeClr val="dk1"/>
                  </a:solidFill>
                </a:rPr>
                <a:t>Elementary School</a:t>
              </a:r>
              <a:endParaRPr b="1" sz="1200">
                <a:solidFill>
                  <a:schemeClr val="dk1"/>
                </a:solidFill>
                <a:latin typeface="Comfortaa"/>
                <a:ea typeface="Comfortaa"/>
                <a:cs typeface="Comfortaa"/>
                <a:sym typeface="Comfortaa"/>
              </a:endParaRPr>
            </a:p>
          </p:txBody>
        </p:sp>
        <p:sp>
          <p:nvSpPr>
            <p:cNvPr id="63" name="Google Shape;63;p13"/>
            <p:cNvSpPr txBox="1"/>
            <p:nvPr/>
          </p:nvSpPr>
          <p:spPr>
            <a:xfrm>
              <a:off x="3192313" y="4485250"/>
              <a:ext cx="4133700" cy="3849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Clr>
                  <a:schemeClr val="dk1"/>
                </a:buClr>
                <a:buSzPts val="1100"/>
                <a:buFont typeface="Arial"/>
                <a:buNone/>
              </a:pPr>
              <a:r>
                <a:rPr lang="uk" sz="1000">
                  <a:solidFill>
                    <a:schemeClr val="dk1"/>
                  </a:solidFill>
                  <a:latin typeface="Comfortaa"/>
                  <a:ea typeface="Comfortaa"/>
                  <a:cs typeface="Comfortaa"/>
                  <a:sym typeface="Comfortaa"/>
                </a:rPr>
                <a:t>• SDIT Baitussalam Prambanan</a:t>
              </a:r>
              <a:endParaRPr sz="10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Clr>
                  <a:schemeClr val="dk1"/>
                </a:buClr>
                <a:buSzPts val="1100"/>
                <a:buFont typeface="Arial"/>
                <a:buNone/>
              </a:pPr>
              <a:r>
                <a:rPr lang="uk" sz="1000">
                  <a:solidFill>
                    <a:schemeClr val="dk1"/>
                  </a:solidFill>
                  <a:latin typeface="Comfortaa"/>
                  <a:ea typeface="Comfortaa"/>
                  <a:cs typeface="Comfortaa"/>
                  <a:sym typeface="Comfortaa"/>
                </a:rPr>
                <a:t>• 2011 - 2017</a:t>
              </a:r>
              <a:endParaRPr sz="1000">
                <a:solidFill>
                  <a:schemeClr val="dk1"/>
                </a:solidFill>
                <a:latin typeface="Comfortaa"/>
                <a:ea typeface="Comfortaa"/>
                <a:cs typeface="Comfortaa"/>
                <a:sym typeface="Comfortaa"/>
              </a:endParaRPr>
            </a:p>
          </p:txBody>
        </p:sp>
      </p:grpSp>
      <p:grpSp>
        <p:nvGrpSpPr>
          <p:cNvPr id="64" name="Google Shape;64;p13"/>
          <p:cNvGrpSpPr/>
          <p:nvPr/>
        </p:nvGrpSpPr>
        <p:grpSpPr>
          <a:xfrm>
            <a:off x="3035242" y="4918933"/>
            <a:ext cx="4137615" cy="666153"/>
            <a:chOff x="3190360" y="4289075"/>
            <a:chExt cx="4137615" cy="783525"/>
          </a:xfrm>
        </p:grpSpPr>
        <p:sp>
          <p:nvSpPr>
            <p:cNvPr id="65" name="Google Shape;65;p13"/>
            <p:cNvSpPr txBox="1"/>
            <p:nvPr/>
          </p:nvSpPr>
          <p:spPr>
            <a:xfrm>
              <a:off x="3190360" y="4289075"/>
              <a:ext cx="3105900" cy="1992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b="1" lang="uk" sz="1100">
                  <a:solidFill>
                    <a:schemeClr val="dk1"/>
                  </a:solidFill>
                </a:rPr>
                <a:t>Junior High School</a:t>
              </a:r>
              <a:endParaRPr b="1" sz="1200">
                <a:solidFill>
                  <a:schemeClr val="dk1"/>
                </a:solidFill>
                <a:latin typeface="Comfortaa"/>
                <a:ea typeface="Comfortaa"/>
                <a:cs typeface="Comfortaa"/>
                <a:sym typeface="Comfortaa"/>
              </a:endParaRPr>
            </a:p>
          </p:txBody>
        </p:sp>
        <p:sp>
          <p:nvSpPr>
            <p:cNvPr id="66" name="Google Shape;66;p13"/>
            <p:cNvSpPr txBox="1"/>
            <p:nvPr/>
          </p:nvSpPr>
          <p:spPr>
            <a:xfrm>
              <a:off x="3194275" y="4619900"/>
              <a:ext cx="4133700" cy="4527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SMP Negeri 2 Piyungan</a:t>
              </a:r>
              <a:endParaRPr sz="10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2017 - 2020</a:t>
              </a:r>
              <a:endParaRPr sz="1000">
                <a:solidFill>
                  <a:schemeClr val="dk1"/>
                </a:solidFill>
                <a:latin typeface="Comfortaa"/>
                <a:ea typeface="Comfortaa"/>
                <a:cs typeface="Comfortaa"/>
                <a:sym typeface="Comfortaa"/>
              </a:endParaRPr>
            </a:p>
          </p:txBody>
        </p:sp>
      </p:grpSp>
      <p:grpSp>
        <p:nvGrpSpPr>
          <p:cNvPr id="67" name="Google Shape;67;p13"/>
          <p:cNvGrpSpPr/>
          <p:nvPr/>
        </p:nvGrpSpPr>
        <p:grpSpPr>
          <a:xfrm>
            <a:off x="2880061" y="4098184"/>
            <a:ext cx="34601" cy="2927488"/>
            <a:chOff x="2845300" y="4336100"/>
            <a:chExt cx="69300" cy="2022025"/>
          </a:xfrm>
        </p:grpSpPr>
        <p:cxnSp>
          <p:nvCxnSpPr>
            <p:cNvPr id="68" name="Google Shape;68;p13"/>
            <p:cNvCxnSpPr/>
            <p:nvPr/>
          </p:nvCxnSpPr>
          <p:spPr>
            <a:xfrm>
              <a:off x="2881675" y="4380525"/>
              <a:ext cx="0" cy="1977600"/>
            </a:xfrm>
            <a:prstGeom prst="straightConnector1">
              <a:avLst/>
            </a:prstGeom>
            <a:noFill/>
            <a:ln cap="flat" cmpd="sng" w="19050">
              <a:solidFill>
                <a:srgbClr val="D8DADE"/>
              </a:solidFill>
              <a:prstDash val="solid"/>
              <a:round/>
              <a:headEnd len="med" w="med" type="none"/>
              <a:tailEnd len="med" w="med" type="none"/>
            </a:ln>
          </p:spPr>
        </p:cxnSp>
        <p:sp>
          <p:nvSpPr>
            <p:cNvPr id="69" name="Google Shape;69;p13"/>
            <p:cNvSpPr/>
            <p:nvPr/>
          </p:nvSpPr>
          <p:spPr>
            <a:xfrm>
              <a:off x="2845300" y="4336100"/>
              <a:ext cx="69300" cy="69300"/>
            </a:xfrm>
            <a:prstGeom prst="ellipse">
              <a:avLst/>
            </a:prstGeom>
            <a:solidFill>
              <a:srgbClr val="D8DA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3"/>
            <p:cNvSpPr/>
            <p:nvPr/>
          </p:nvSpPr>
          <p:spPr>
            <a:xfrm>
              <a:off x="2845300" y="5543875"/>
              <a:ext cx="69300" cy="69300"/>
            </a:xfrm>
            <a:prstGeom prst="ellipse">
              <a:avLst/>
            </a:prstGeom>
            <a:solidFill>
              <a:srgbClr val="D8DA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71" name="Google Shape;71;p13"/>
          <p:cNvSpPr txBox="1"/>
          <p:nvPr/>
        </p:nvSpPr>
        <p:spPr>
          <a:xfrm>
            <a:off x="3036225" y="7495763"/>
            <a:ext cx="3435600" cy="246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uk" sz="1600">
                <a:solidFill>
                  <a:schemeClr val="dk1"/>
                </a:solidFill>
                <a:latin typeface="Comfortaa"/>
                <a:ea typeface="Comfortaa"/>
                <a:cs typeface="Comfortaa"/>
                <a:sym typeface="Comfortaa"/>
              </a:rPr>
              <a:t>MY </a:t>
            </a:r>
            <a:r>
              <a:rPr b="1" lang="uk" sz="1600">
                <a:solidFill>
                  <a:schemeClr val="dk1"/>
                </a:solidFill>
                <a:latin typeface="Comfortaa"/>
                <a:ea typeface="Comfortaa"/>
                <a:cs typeface="Comfortaa"/>
                <a:sym typeface="Comfortaa"/>
              </a:rPr>
              <a:t>EXPERIENCE:</a:t>
            </a:r>
            <a:endParaRPr b="1" sz="1600">
              <a:solidFill>
                <a:schemeClr val="dk1"/>
              </a:solidFill>
              <a:latin typeface="Comfortaa"/>
              <a:ea typeface="Comfortaa"/>
              <a:cs typeface="Comfortaa"/>
              <a:sym typeface="Comfortaa"/>
            </a:endParaRPr>
          </a:p>
        </p:txBody>
      </p:sp>
      <p:grpSp>
        <p:nvGrpSpPr>
          <p:cNvPr id="72" name="Google Shape;72;p13"/>
          <p:cNvGrpSpPr/>
          <p:nvPr/>
        </p:nvGrpSpPr>
        <p:grpSpPr>
          <a:xfrm>
            <a:off x="3020668" y="7799192"/>
            <a:ext cx="3105900" cy="620567"/>
            <a:chOff x="3020685" y="4705113"/>
            <a:chExt cx="3105900" cy="2828472"/>
          </a:xfrm>
        </p:grpSpPr>
        <p:sp>
          <p:nvSpPr>
            <p:cNvPr id="73" name="Google Shape;73;p13"/>
            <p:cNvSpPr txBox="1"/>
            <p:nvPr/>
          </p:nvSpPr>
          <p:spPr>
            <a:xfrm>
              <a:off x="3020685" y="4705113"/>
              <a:ext cx="3105900" cy="7716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b="1" lang="uk" sz="1100">
                  <a:solidFill>
                    <a:schemeClr val="dk1"/>
                  </a:solidFill>
                  <a:latin typeface="Comfortaa"/>
                  <a:ea typeface="Comfortaa"/>
                  <a:cs typeface="Comfortaa"/>
                  <a:sym typeface="Comfortaa"/>
                </a:rPr>
                <a:t>Wesclic Neotech Indonesia</a:t>
              </a:r>
              <a:endParaRPr b="1" sz="1100">
                <a:solidFill>
                  <a:schemeClr val="dk1"/>
                </a:solidFill>
                <a:latin typeface="Comfortaa"/>
                <a:ea typeface="Comfortaa"/>
                <a:cs typeface="Comfortaa"/>
                <a:sym typeface="Comfortaa"/>
              </a:endParaRPr>
            </a:p>
          </p:txBody>
        </p:sp>
        <p:sp>
          <p:nvSpPr>
            <p:cNvPr id="74" name="Google Shape;74;p13"/>
            <p:cNvSpPr txBox="1"/>
            <p:nvPr/>
          </p:nvSpPr>
          <p:spPr>
            <a:xfrm>
              <a:off x="3020692" y="5779785"/>
              <a:ext cx="2883900" cy="17538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Digital Marketing dan Copywriter</a:t>
              </a:r>
              <a:endParaRPr sz="10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Juli - Oktober 2024</a:t>
              </a:r>
              <a:endParaRPr sz="1000">
                <a:solidFill>
                  <a:schemeClr val="dk1"/>
                </a:solidFill>
                <a:latin typeface="Comfortaa"/>
                <a:ea typeface="Comfortaa"/>
                <a:cs typeface="Comfortaa"/>
                <a:sym typeface="Comfortaa"/>
              </a:endParaRPr>
            </a:p>
          </p:txBody>
        </p:sp>
      </p:grpSp>
      <p:grpSp>
        <p:nvGrpSpPr>
          <p:cNvPr id="75" name="Google Shape;75;p13"/>
          <p:cNvGrpSpPr/>
          <p:nvPr/>
        </p:nvGrpSpPr>
        <p:grpSpPr>
          <a:xfrm>
            <a:off x="2845300" y="7430512"/>
            <a:ext cx="69300" cy="2927425"/>
            <a:chOff x="2845300" y="7408699"/>
            <a:chExt cx="69300" cy="2927425"/>
          </a:xfrm>
        </p:grpSpPr>
        <p:cxnSp>
          <p:nvCxnSpPr>
            <p:cNvPr id="76" name="Google Shape;76;p13"/>
            <p:cNvCxnSpPr/>
            <p:nvPr/>
          </p:nvCxnSpPr>
          <p:spPr>
            <a:xfrm>
              <a:off x="2881675" y="7453124"/>
              <a:ext cx="0" cy="2883000"/>
            </a:xfrm>
            <a:prstGeom prst="straightConnector1">
              <a:avLst/>
            </a:prstGeom>
            <a:noFill/>
            <a:ln cap="flat" cmpd="sng" w="19050">
              <a:solidFill>
                <a:srgbClr val="D8DADE"/>
              </a:solidFill>
              <a:prstDash val="solid"/>
              <a:round/>
              <a:headEnd len="med" w="med" type="none"/>
              <a:tailEnd len="med" w="med" type="none"/>
            </a:ln>
          </p:spPr>
        </p:cxnSp>
        <p:sp>
          <p:nvSpPr>
            <p:cNvPr id="77" name="Google Shape;77;p13"/>
            <p:cNvSpPr/>
            <p:nvPr/>
          </p:nvSpPr>
          <p:spPr>
            <a:xfrm>
              <a:off x="2845300" y="7408699"/>
              <a:ext cx="69300" cy="69300"/>
            </a:xfrm>
            <a:prstGeom prst="ellipse">
              <a:avLst/>
            </a:prstGeom>
            <a:solidFill>
              <a:srgbClr val="D8DA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78" name="Google Shape;78;p13"/>
          <p:cNvSpPr txBox="1"/>
          <p:nvPr/>
        </p:nvSpPr>
        <p:spPr>
          <a:xfrm>
            <a:off x="3279475" y="10274313"/>
            <a:ext cx="4048500" cy="1539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t/>
            </a:r>
            <a:endParaRPr sz="1000">
              <a:solidFill>
                <a:srgbClr val="3C3C3B"/>
              </a:solidFill>
              <a:latin typeface="Comfortaa"/>
              <a:ea typeface="Comfortaa"/>
              <a:cs typeface="Comfortaa"/>
              <a:sym typeface="Comfortaa"/>
            </a:endParaRPr>
          </a:p>
        </p:txBody>
      </p:sp>
      <p:sp>
        <p:nvSpPr>
          <p:cNvPr id="79" name="Google Shape;79;p13"/>
          <p:cNvSpPr txBox="1"/>
          <p:nvPr/>
        </p:nvSpPr>
        <p:spPr>
          <a:xfrm>
            <a:off x="348925" y="4775236"/>
            <a:ext cx="2169000" cy="246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uk" sz="1600">
                <a:solidFill>
                  <a:schemeClr val="dk1"/>
                </a:solidFill>
                <a:latin typeface="Comfortaa"/>
                <a:ea typeface="Comfortaa"/>
                <a:cs typeface="Comfortaa"/>
                <a:sym typeface="Comfortaa"/>
              </a:rPr>
              <a:t>KEY SKILLS:</a:t>
            </a:r>
            <a:endParaRPr b="1" sz="1600">
              <a:solidFill>
                <a:schemeClr val="dk1"/>
              </a:solidFill>
              <a:latin typeface="Comfortaa"/>
              <a:ea typeface="Comfortaa"/>
              <a:cs typeface="Comfortaa"/>
              <a:sym typeface="Comfortaa"/>
            </a:endParaRPr>
          </a:p>
        </p:txBody>
      </p:sp>
      <p:sp>
        <p:nvSpPr>
          <p:cNvPr id="80" name="Google Shape;80;p13"/>
          <p:cNvSpPr txBox="1"/>
          <p:nvPr/>
        </p:nvSpPr>
        <p:spPr>
          <a:xfrm>
            <a:off x="348925" y="5221986"/>
            <a:ext cx="2169000" cy="10776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Comunication</a:t>
            </a:r>
            <a:r>
              <a:rPr lang="uk" sz="900">
                <a:solidFill>
                  <a:srgbClr val="7C3AED"/>
                </a:solidFill>
                <a:highlight>
                  <a:srgbClr val="EDE9FE"/>
                </a:highlight>
              </a:rPr>
              <a:t> </a:t>
            </a:r>
            <a:endParaRPr b="1" sz="10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Team Work</a:t>
            </a:r>
            <a:endParaRPr sz="10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Ploblem Solving</a:t>
            </a:r>
            <a:endParaRPr sz="10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Time Management </a:t>
            </a:r>
            <a:endParaRPr sz="10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Continuous Learning</a:t>
            </a:r>
            <a:endParaRPr sz="900">
              <a:solidFill>
                <a:srgbClr val="7C3AED"/>
              </a:solidFill>
              <a:highlight>
                <a:srgbClr val="EDE9FE"/>
              </a:highlight>
            </a:endParaRPr>
          </a:p>
        </p:txBody>
      </p:sp>
      <p:sp>
        <p:nvSpPr>
          <p:cNvPr id="81" name="Google Shape;81;p13"/>
          <p:cNvSpPr txBox="1"/>
          <p:nvPr/>
        </p:nvSpPr>
        <p:spPr>
          <a:xfrm>
            <a:off x="348925" y="7495786"/>
            <a:ext cx="21690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uk" sz="1600">
                <a:solidFill>
                  <a:schemeClr val="dk1"/>
                </a:solidFill>
                <a:latin typeface="Comfortaa"/>
                <a:ea typeface="Comfortaa"/>
                <a:cs typeface="Comfortaa"/>
                <a:sym typeface="Comfortaa"/>
              </a:rPr>
              <a:t>TECHNICAL</a:t>
            </a:r>
            <a:endParaRPr b="1" sz="1600">
              <a:solidFill>
                <a:schemeClr val="dk1"/>
              </a:solidFill>
              <a:latin typeface="Comfortaa"/>
              <a:ea typeface="Comfortaa"/>
              <a:cs typeface="Comfortaa"/>
              <a:sym typeface="Comfortaa"/>
            </a:endParaRPr>
          </a:p>
          <a:p>
            <a:pPr indent="0" lvl="0" marL="0" rtl="0" algn="l">
              <a:spcBef>
                <a:spcPts val="0"/>
              </a:spcBef>
              <a:spcAft>
                <a:spcPts val="0"/>
              </a:spcAft>
              <a:buNone/>
            </a:pPr>
            <a:r>
              <a:rPr b="1" lang="uk" sz="1600">
                <a:solidFill>
                  <a:schemeClr val="dk1"/>
                </a:solidFill>
                <a:latin typeface="Comfortaa"/>
                <a:ea typeface="Comfortaa"/>
                <a:cs typeface="Comfortaa"/>
                <a:sym typeface="Comfortaa"/>
              </a:rPr>
              <a:t>SKILLS:</a:t>
            </a:r>
            <a:endParaRPr b="1" sz="1600">
              <a:solidFill>
                <a:schemeClr val="dk1"/>
              </a:solidFill>
              <a:latin typeface="Comfortaa"/>
              <a:ea typeface="Comfortaa"/>
              <a:cs typeface="Comfortaa"/>
              <a:sym typeface="Comfortaa"/>
            </a:endParaRPr>
          </a:p>
        </p:txBody>
      </p:sp>
      <p:sp>
        <p:nvSpPr>
          <p:cNvPr id="82" name="Google Shape;82;p13"/>
          <p:cNvSpPr txBox="1"/>
          <p:nvPr/>
        </p:nvSpPr>
        <p:spPr>
          <a:xfrm>
            <a:off x="348925" y="8181830"/>
            <a:ext cx="2169000" cy="15393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Web Developer</a:t>
            </a:r>
            <a:endParaRPr sz="10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Content Creator</a:t>
            </a:r>
            <a:endParaRPr sz="10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Digital Marketing</a:t>
            </a:r>
            <a:endParaRPr sz="10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Desain Web</a:t>
            </a:r>
            <a:endParaRPr sz="10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Technology Enthusiast</a:t>
            </a:r>
            <a:endParaRPr sz="10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Internet Research</a:t>
            </a:r>
            <a:endParaRPr sz="10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Coding/Programming</a:t>
            </a:r>
            <a:endParaRPr sz="1000">
              <a:solidFill>
                <a:schemeClr val="dk1"/>
              </a:solidFill>
              <a:latin typeface="Comfortaa"/>
              <a:ea typeface="Comfortaa"/>
              <a:cs typeface="Comfortaa"/>
              <a:sym typeface="Comfortaa"/>
            </a:endParaRPr>
          </a:p>
        </p:txBody>
      </p:sp>
      <p:grpSp>
        <p:nvGrpSpPr>
          <p:cNvPr id="83" name="Google Shape;83;p13"/>
          <p:cNvGrpSpPr/>
          <p:nvPr/>
        </p:nvGrpSpPr>
        <p:grpSpPr>
          <a:xfrm>
            <a:off x="348940" y="2729725"/>
            <a:ext cx="2169096" cy="1523625"/>
            <a:chOff x="348925" y="2729725"/>
            <a:chExt cx="2227684" cy="1523625"/>
          </a:xfrm>
        </p:grpSpPr>
        <p:grpSp>
          <p:nvGrpSpPr>
            <p:cNvPr id="84" name="Google Shape;84;p13"/>
            <p:cNvGrpSpPr/>
            <p:nvPr/>
          </p:nvGrpSpPr>
          <p:grpSpPr>
            <a:xfrm>
              <a:off x="348925" y="3216429"/>
              <a:ext cx="2227684" cy="1036921"/>
              <a:chOff x="2863711" y="2186350"/>
              <a:chExt cx="3902739" cy="1036921"/>
            </a:xfrm>
          </p:grpSpPr>
          <p:sp>
            <p:nvSpPr>
              <p:cNvPr id="85" name="Google Shape;85;p13"/>
              <p:cNvSpPr txBox="1"/>
              <p:nvPr/>
            </p:nvSpPr>
            <p:spPr>
              <a:xfrm>
                <a:off x="2883250" y="2186350"/>
                <a:ext cx="3883200" cy="1539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b="1" lang="uk" sz="1000">
                    <a:solidFill>
                      <a:schemeClr val="dk1"/>
                    </a:solidFill>
                    <a:latin typeface="Comfortaa"/>
                    <a:ea typeface="Comfortaa"/>
                    <a:cs typeface="Comfortaa"/>
                    <a:sym typeface="Comfortaa"/>
                  </a:rPr>
                  <a:t>Phone:</a:t>
                </a:r>
                <a:r>
                  <a:rPr lang="uk" sz="1000">
                    <a:solidFill>
                      <a:schemeClr val="dk1"/>
                    </a:solidFill>
                    <a:latin typeface="Comfortaa"/>
                    <a:ea typeface="Comfortaa"/>
                    <a:cs typeface="Comfortaa"/>
                    <a:sym typeface="Comfortaa"/>
                  </a:rPr>
                  <a:t> +62 89508545071</a:t>
                </a:r>
                <a:endParaRPr sz="1000">
                  <a:solidFill>
                    <a:schemeClr val="dk1"/>
                  </a:solidFill>
                  <a:latin typeface="Comfortaa"/>
                  <a:ea typeface="Comfortaa"/>
                  <a:cs typeface="Comfortaa"/>
                  <a:sym typeface="Comfortaa"/>
                </a:endParaRPr>
              </a:p>
            </p:txBody>
          </p:sp>
          <p:sp>
            <p:nvSpPr>
              <p:cNvPr id="86" name="Google Shape;86;p13"/>
              <p:cNvSpPr txBox="1"/>
              <p:nvPr/>
            </p:nvSpPr>
            <p:spPr>
              <a:xfrm>
                <a:off x="2883250" y="2415380"/>
                <a:ext cx="3883200" cy="1539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b="1" lang="uk" sz="1000">
                    <a:solidFill>
                      <a:schemeClr val="dk1"/>
                    </a:solidFill>
                    <a:latin typeface="Comfortaa"/>
                    <a:ea typeface="Comfortaa"/>
                    <a:cs typeface="Comfortaa"/>
                    <a:sym typeface="Comfortaa"/>
                  </a:rPr>
                  <a:t>Email: </a:t>
                </a:r>
                <a:r>
                  <a:rPr lang="uk" sz="1000">
                    <a:solidFill>
                      <a:schemeClr val="dk1"/>
                    </a:solidFill>
                    <a:latin typeface="Comfortaa"/>
                    <a:ea typeface="Comfortaa"/>
                    <a:cs typeface="Comfortaa"/>
                    <a:sym typeface="Comfortaa"/>
                  </a:rPr>
                  <a:t>nadhimalim</a:t>
                </a:r>
                <a:r>
                  <a:rPr lang="uk" sz="1000">
                    <a:solidFill>
                      <a:schemeClr val="dk1"/>
                    </a:solidFill>
                    <a:latin typeface="Comfortaa"/>
                    <a:ea typeface="Comfortaa"/>
                    <a:cs typeface="Comfortaa"/>
                    <a:sym typeface="Comfortaa"/>
                  </a:rPr>
                  <a:t>@gmail.com</a:t>
                </a:r>
                <a:endParaRPr sz="1000">
                  <a:solidFill>
                    <a:schemeClr val="dk1"/>
                  </a:solidFill>
                  <a:latin typeface="Comfortaa"/>
                  <a:ea typeface="Comfortaa"/>
                  <a:cs typeface="Comfortaa"/>
                  <a:sym typeface="Comfortaa"/>
                </a:endParaRPr>
              </a:p>
            </p:txBody>
          </p:sp>
          <p:sp>
            <p:nvSpPr>
              <p:cNvPr id="87" name="Google Shape;87;p13"/>
              <p:cNvSpPr txBox="1"/>
              <p:nvPr/>
            </p:nvSpPr>
            <p:spPr>
              <a:xfrm>
                <a:off x="2883250" y="2644410"/>
                <a:ext cx="3883200" cy="3849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b="1" lang="uk" sz="1000">
                    <a:solidFill>
                      <a:schemeClr val="dk1"/>
                    </a:solidFill>
                    <a:latin typeface="Comfortaa"/>
                    <a:ea typeface="Comfortaa"/>
                    <a:cs typeface="Comfortaa"/>
                    <a:sym typeface="Comfortaa"/>
                  </a:rPr>
                  <a:t>Address: </a:t>
                </a:r>
                <a:r>
                  <a:rPr lang="uk" sz="1000">
                    <a:solidFill>
                      <a:schemeClr val="dk1"/>
                    </a:solidFill>
                    <a:latin typeface="Comfortaa"/>
                    <a:ea typeface="Comfortaa"/>
                    <a:cs typeface="Comfortaa"/>
                    <a:sym typeface="Comfortaa"/>
                  </a:rPr>
                  <a:t>Bantul, Daerah Istimewa Yogyakarta</a:t>
                </a:r>
                <a:r>
                  <a:rPr lang="uk" sz="1000">
                    <a:solidFill>
                      <a:schemeClr val="dk1"/>
                    </a:solidFill>
                    <a:latin typeface="Comfortaa"/>
                    <a:ea typeface="Comfortaa"/>
                    <a:cs typeface="Comfortaa"/>
                    <a:sym typeface="Comfortaa"/>
                  </a:rPr>
                  <a:t>, Indonesia</a:t>
                </a:r>
                <a:endParaRPr sz="1000">
                  <a:solidFill>
                    <a:schemeClr val="dk1"/>
                  </a:solidFill>
                  <a:latin typeface="Comfortaa"/>
                  <a:ea typeface="Comfortaa"/>
                  <a:cs typeface="Comfortaa"/>
                  <a:sym typeface="Comfortaa"/>
                </a:endParaRPr>
              </a:p>
            </p:txBody>
          </p:sp>
          <p:sp>
            <p:nvSpPr>
              <p:cNvPr id="88" name="Google Shape;88;p13"/>
              <p:cNvSpPr txBox="1"/>
              <p:nvPr/>
            </p:nvSpPr>
            <p:spPr>
              <a:xfrm>
                <a:off x="2863711" y="3069371"/>
                <a:ext cx="3660300" cy="1539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b="1" lang="uk" sz="1000">
                    <a:solidFill>
                      <a:schemeClr val="dk1"/>
                    </a:solidFill>
                    <a:latin typeface="Comfortaa"/>
                    <a:ea typeface="Comfortaa"/>
                    <a:cs typeface="Comfortaa"/>
                    <a:sym typeface="Comfortaa"/>
                  </a:rPr>
                  <a:t>LinkedIn:</a:t>
                </a:r>
                <a:r>
                  <a:rPr lang="uk" sz="1000">
                    <a:solidFill>
                      <a:schemeClr val="dk1"/>
                    </a:solidFill>
                    <a:latin typeface="Comfortaa"/>
                    <a:ea typeface="Comfortaa"/>
                    <a:cs typeface="Comfortaa"/>
                    <a:sym typeface="Comfortaa"/>
                  </a:rPr>
                  <a:t> nadhimalim</a:t>
                </a:r>
                <a:endParaRPr sz="1000">
                  <a:solidFill>
                    <a:schemeClr val="dk1"/>
                  </a:solidFill>
                  <a:latin typeface="Comfortaa"/>
                  <a:ea typeface="Comfortaa"/>
                  <a:cs typeface="Comfortaa"/>
                  <a:sym typeface="Comfortaa"/>
                </a:endParaRPr>
              </a:p>
            </p:txBody>
          </p:sp>
        </p:grpSp>
        <p:sp>
          <p:nvSpPr>
            <p:cNvPr id="89" name="Google Shape;89;p13"/>
            <p:cNvSpPr txBox="1"/>
            <p:nvPr/>
          </p:nvSpPr>
          <p:spPr>
            <a:xfrm>
              <a:off x="378263" y="2729725"/>
              <a:ext cx="2169000" cy="246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uk" sz="1600">
                  <a:solidFill>
                    <a:schemeClr val="dk1"/>
                  </a:solidFill>
                  <a:latin typeface="Comfortaa"/>
                  <a:ea typeface="Comfortaa"/>
                  <a:cs typeface="Comfortaa"/>
                  <a:sym typeface="Comfortaa"/>
                </a:rPr>
                <a:t>CONTACT:</a:t>
              </a:r>
              <a:endParaRPr b="1" sz="1600">
                <a:solidFill>
                  <a:schemeClr val="dk1"/>
                </a:solidFill>
                <a:latin typeface="Comfortaa"/>
                <a:ea typeface="Comfortaa"/>
                <a:cs typeface="Comfortaa"/>
                <a:sym typeface="Comfortaa"/>
              </a:endParaRPr>
            </a:p>
          </p:txBody>
        </p:sp>
      </p:grpSp>
      <p:pic>
        <p:nvPicPr>
          <p:cNvPr id="90" name="Google Shape;90;p13"/>
          <p:cNvPicPr preferRelativeResize="0"/>
          <p:nvPr/>
        </p:nvPicPr>
        <p:blipFill>
          <a:blip r:embed="rId3">
            <a:alphaModFix/>
          </a:blip>
          <a:stretch>
            <a:fillRect/>
          </a:stretch>
        </p:blipFill>
        <p:spPr>
          <a:xfrm>
            <a:off x="445050" y="437850"/>
            <a:ext cx="1770000" cy="1770000"/>
          </a:xfrm>
          <a:prstGeom prst="rect">
            <a:avLst/>
          </a:prstGeom>
          <a:noFill/>
          <a:ln>
            <a:noFill/>
          </a:ln>
        </p:spPr>
      </p:pic>
      <p:sp>
        <p:nvSpPr>
          <p:cNvPr id="91" name="Google Shape;91;p13"/>
          <p:cNvSpPr txBox="1"/>
          <p:nvPr/>
        </p:nvSpPr>
        <p:spPr>
          <a:xfrm>
            <a:off x="2914600" y="5627663"/>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uk" sz="1000">
                <a:solidFill>
                  <a:schemeClr val="dk1"/>
                </a:solidFill>
              </a:rPr>
              <a:t>Senior</a:t>
            </a:r>
            <a:r>
              <a:rPr b="1" lang="uk" sz="1000">
                <a:solidFill>
                  <a:schemeClr val="dk1"/>
                </a:solidFill>
              </a:rPr>
              <a:t> High School</a:t>
            </a:r>
            <a:endParaRPr sz="1300"/>
          </a:p>
        </p:txBody>
      </p:sp>
      <p:sp>
        <p:nvSpPr>
          <p:cNvPr id="92" name="Google Shape;92;p13"/>
          <p:cNvSpPr txBox="1"/>
          <p:nvPr/>
        </p:nvSpPr>
        <p:spPr>
          <a:xfrm>
            <a:off x="2950225" y="5917550"/>
            <a:ext cx="2883900" cy="569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Madrasah Aliyah Negeri 3 Bantul</a:t>
            </a:r>
            <a:endParaRPr sz="10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2020 - 2023</a:t>
            </a:r>
            <a:endParaRPr/>
          </a:p>
        </p:txBody>
      </p:sp>
      <p:sp>
        <p:nvSpPr>
          <p:cNvPr id="93" name="Google Shape;93;p13"/>
          <p:cNvSpPr txBox="1"/>
          <p:nvPr/>
        </p:nvSpPr>
        <p:spPr>
          <a:xfrm>
            <a:off x="2950225" y="6395000"/>
            <a:ext cx="2169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 sz="1000"/>
              <a:t>Bachelor’s Degree</a:t>
            </a:r>
            <a:endParaRPr b="1" sz="1000"/>
          </a:p>
        </p:txBody>
      </p:sp>
      <p:sp>
        <p:nvSpPr>
          <p:cNvPr id="94" name="Google Shape;94;p13"/>
          <p:cNvSpPr txBox="1"/>
          <p:nvPr/>
        </p:nvSpPr>
        <p:spPr>
          <a:xfrm>
            <a:off x="2914600" y="6650500"/>
            <a:ext cx="3990900" cy="569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Teknik Informatika Universitas Ahmad Dahlan</a:t>
            </a:r>
            <a:endParaRPr sz="10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2023 - 2027</a:t>
            </a:r>
            <a:endParaRPr/>
          </a:p>
        </p:txBody>
      </p:sp>
      <p:sp>
        <p:nvSpPr>
          <p:cNvPr id="95" name="Google Shape;95;p13"/>
          <p:cNvSpPr txBox="1"/>
          <p:nvPr/>
        </p:nvSpPr>
        <p:spPr>
          <a:xfrm>
            <a:off x="2982325" y="8419738"/>
            <a:ext cx="21048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uk" sz="1100">
                <a:solidFill>
                  <a:schemeClr val="dk1"/>
                </a:solidFill>
                <a:latin typeface="Comfortaa"/>
                <a:ea typeface="Comfortaa"/>
                <a:cs typeface="Comfortaa"/>
                <a:sym typeface="Comfortaa"/>
              </a:rPr>
              <a:t>HIPMI PT UAD</a:t>
            </a:r>
            <a:endParaRPr sz="1300"/>
          </a:p>
        </p:txBody>
      </p:sp>
      <p:sp>
        <p:nvSpPr>
          <p:cNvPr id="96" name="Google Shape;96;p13"/>
          <p:cNvSpPr txBox="1"/>
          <p:nvPr/>
        </p:nvSpPr>
        <p:spPr>
          <a:xfrm>
            <a:off x="2950225" y="8666771"/>
            <a:ext cx="2515800" cy="569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Divisi Media dan Propaganda</a:t>
            </a:r>
            <a:endParaRPr sz="10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rPr lang="uk" sz="1000">
                <a:solidFill>
                  <a:schemeClr val="dk1"/>
                </a:solidFill>
                <a:latin typeface="Comfortaa"/>
                <a:ea typeface="Comfortaa"/>
                <a:cs typeface="Comfortaa"/>
                <a:sym typeface="Comfortaa"/>
              </a:rPr>
              <a:t>• April 2024 - Sekarang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