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0"/>
  </p:handoutMasterIdLst>
  <p:sldIdLst>
    <p:sldId id="256" r:id="rId2"/>
    <p:sldId id="258" r:id="rId3"/>
    <p:sldId id="281" r:id="rId4"/>
    <p:sldId id="282" r:id="rId5"/>
    <p:sldId id="283" r:id="rId6"/>
    <p:sldId id="268" r:id="rId7"/>
    <p:sldId id="280" r:id="rId8"/>
    <p:sldId id="259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57" r:id="rId20"/>
    <p:sldId id="260" r:id="rId21"/>
    <p:sldId id="261" r:id="rId22"/>
    <p:sldId id="262" r:id="rId23"/>
    <p:sldId id="266" r:id="rId24"/>
    <p:sldId id="273" r:id="rId25"/>
    <p:sldId id="265" r:id="rId26"/>
    <p:sldId id="264" r:id="rId27"/>
    <p:sldId id="270" r:id="rId28"/>
    <p:sldId id="271" r:id="rId29"/>
    <p:sldId id="269" r:id="rId30"/>
    <p:sldId id="263" r:id="rId31"/>
    <p:sldId id="276" r:id="rId32"/>
    <p:sldId id="267" r:id="rId33"/>
    <p:sldId id="272" r:id="rId34"/>
    <p:sldId id="274" r:id="rId35"/>
    <p:sldId id="275" r:id="rId36"/>
    <p:sldId id="277" r:id="rId37"/>
    <p:sldId id="278" r:id="rId38"/>
    <p:sldId id="27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1" autoAdjust="0"/>
    <p:restoredTop sz="94660"/>
  </p:normalViewPr>
  <p:slideViewPr>
    <p:cSldViewPr snapToGrid="0">
      <p:cViewPr>
        <p:scale>
          <a:sx n="100" d="100"/>
          <a:sy n="100" d="100"/>
        </p:scale>
        <p:origin x="121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6E-4660-A8E9-FEBC5D5C9F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6E-4660-A8E9-FEBC5D5C9F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6E-4660-A8E9-FEBC5D5C9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1850104"/>
        <c:axId val="691855024"/>
      </c:lineChart>
      <c:catAx>
        <c:axId val="691850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55024"/>
        <c:crosses val="autoZero"/>
        <c:auto val="1"/>
        <c:lblAlgn val="ctr"/>
        <c:lblOffset val="100"/>
        <c:noMultiLvlLbl val="0"/>
      </c:catAx>
      <c:valAx>
        <c:axId val="69185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50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2D0F544-0A56-401B-A051-0B6F8B0C26C6}"/>
              </a:ext>
            </a:extLst>
          </p:cNvPr>
          <p:cNvSpPr/>
          <p:nvPr userDrawn="1"/>
        </p:nvSpPr>
        <p:spPr>
          <a:xfrm>
            <a:off x="101041" y="111603"/>
            <a:ext cx="11989919" cy="6634795"/>
          </a:xfrm>
          <a:custGeom>
            <a:avLst/>
            <a:gdLst>
              <a:gd name="connsiteX0" fmla="*/ 11953343 w 11989919"/>
              <a:gd name="connsiteY0" fmla="*/ 6561643 h 6634795"/>
              <a:gd name="connsiteX1" fmla="*/ 11989919 w 11989919"/>
              <a:gd name="connsiteY1" fmla="*/ 6598219 h 6634795"/>
              <a:gd name="connsiteX2" fmla="*/ 11953343 w 11989919"/>
              <a:gd name="connsiteY2" fmla="*/ 6634795 h 6634795"/>
              <a:gd name="connsiteX3" fmla="*/ 11916767 w 11989919"/>
              <a:gd name="connsiteY3" fmla="*/ 6598219 h 6634795"/>
              <a:gd name="connsiteX4" fmla="*/ 11953343 w 11989919"/>
              <a:gd name="connsiteY4" fmla="*/ 6561643 h 6634795"/>
              <a:gd name="connsiteX5" fmla="*/ 11732658 w 11989919"/>
              <a:gd name="connsiteY5" fmla="*/ 6561643 h 6634795"/>
              <a:gd name="connsiteX6" fmla="*/ 11769234 w 11989919"/>
              <a:gd name="connsiteY6" fmla="*/ 6598219 h 6634795"/>
              <a:gd name="connsiteX7" fmla="*/ 11732658 w 11989919"/>
              <a:gd name="connsiteY7" fmla="*/ 6634795 h 6634795"/>
              <a:gd name="connsiteX8" fmla="*/ 11696082 w 11989919"/>
              <a:gd name="connsiteY8" fmla="*/ 6598219 h 6634795"/>
              <a:gd name="connsiteX9" fmla="*/ 11732658 w 11989919"/>
              <a:gd name="connsiteY9" fmla="*/ 6561643 h 6634795"/>
              <a:gd name="connsiteX10" fmla="*/ 11511977 w 11989919"/>
              <a:gd name="connsiteY10" fmla="*/ 6561643 h 6634795"/>
              <a:gd name="connsiteX11" fmla="*/ 11548553 w 11989919"/>
              <a:gd name="connsiteY11" fmla="*/ 6598219 h 6634795"/>
              <a:gd name="connsiteX12" fmla="*/ 11511977 w 11989919"/>
              <a:gd name="connsiteY12" fmla="*/ 6634795 h 6634795"/>
              <a:gd name="connsiteX13" fmla="*/ 11475401 w 11989919"/>
              <a:gd name="connsiteY13" fmla="*/ 6598219 h 6634795"/>
              <a:gd name="connsiteX14" fmla="*/ 11511977 w 11989919"/>
              <a:gd name="connsiteY14" fmla="*/ 6561643 h 6634795"/>
              <a:gd name="connsiteX15" fmla="*/ 11291296 w 11989919"/>
              <a:gd name="connsiteY15" fmla="*/ 6561643 h 6634795"/>
              <a:gd name="connsiteX16" fmla="*/ 11327872 w 11989919"/>
              <a:gd name="connsiteY16" fmla="*/ 6598219 h 6634795"/>
              <a:gd name="connsiteX17" fmla="*/ 11291296 w 11989919"/>
              <a:gd name="connsiteY17" fmla="*/ 6634795 h 6634795"/>
              <a:gd name="connsiteX18" fmla="*/ 11254720 w 11989919"/>
              <a:gd name="connsiteY18" fmla="*/ 6598219 h 6634795"/>
              <a:gd name="connsiteX19" fmla="*/ 11291296 w 11989919"/>
              <a:gd name="connsiteY19" fmla="*/ 6561643 h 6634795"/>
              <a:gd name="connsiteX20" fmla="*/ 11070615 w 11989919"/>
              <a:gd name="connsiteY20" fmla="*/ 6561643 h 6634795"/>
              <a:gd name="connsiteX21" fmla="*/ 11107191 w 11989919"/>
              <a:gd name="connsiteY21" fmla="*/ 6598219 h 6634795"/>
              <a:gd name="connsiteX22" fmla="*/ 11070615 w 11989919"/>
              <a:gd name="connsiteY22" fmla="*/ 6634795 h 6634795"/>
              <a:gd name="connsiteX23" fmla="*/ 11034039 w 11989919"/>
              <a:gd name="connsiteY23" fmla="*/ 6598219 h 6634795"/>
              <a:gd name="connsiteX24" fmla="*/ 11070615 w 11989919"/>
              <a:gd name="connsiteY24" fmla="*/ 6561643 h 6634795"/>
              <a:gd name="connsiteX25" fmla="*/ 10849934 w 11989919"/>
              <a:gd name="connsiteY25" fmla="*/ 6561643 h 6634795"/>
              <a:gd name="connsiteX26" fmla="*/ 10886510 w 11989919"/>
              <a:gd name="connsiteY26" fmla="*/ 6598219 h 6634795"/>
              <a:gd name="connsiteX27" fmla="*/ 10849934 w 11989919"/>
              <a:gd name="connsiteY27" fmla="*/ 6634795 h 6634795"/>
              <a:gd name="connsiteX28" fmla="*/ 10813358 w 11989919"/>
              <a:gd name="connsiteY28" fmla="*/ 6598219 h 6634795"/>
              <a:gd name="connsiteX29" fmla="*/ 10849934 w 11989919"/>
              <a:gd name="connsiteY29" fmla="*/ 6561643 h 6634795"/>
              <a:gd name="connsiteX30" fmla="*/ 10629253 w 11989919"/>
              <a:gd name="connsiteY30" fmla="*/ 6561643 h 6634795"/>
              <a:gd name="connsiteX31" fmla="*/ 10665829 w 11989919"/>
              <a:gd name="connsiteY31" fmla="*/ 6598219 h 6634795"/>
              <a:gd name="connsiteX32" fmla="*/ 10629253 w 11989919"/>
              <a:gd name="connsiteY32" fmla="*/ 6634795 h 6634795"/>
              <a:gd name="connsiteX33" fmla="*/ 10592677 w 11989919"/>
              <a:gd name="connsiteY33" fmla="*/ 6598219 h 6634795"/>
              <a:gd name="connsiteX34" fmla="*/ 10629253 w 11989919"/>
              <a:gd name="connsiteY34" fmla="*/ 6561643 h 6634795"/>
              <a:gd name="connsiteX35" fmla="*/ 10408572 w 11989919"/>
              <a:gd name="connsiteY35" fmla="*/ 6561643 h 6634795"/>
              <a:gd name="connsiteX36" fmla="*/ 10445148 w 11989919"/>
              <a:gd name="connsiteY36" fmla="*/ 6598219 h 6634795"/>
              <a:gd name="connsiteX37" fmla="*/ 10408572 w 11989919"/>
              <a:gd name="connsiteY37" fmla="*/ 6634795 h 6634795"/>
              <a:gd name="connsiteX38" fmla="*/ 10371996 w 11989919"/>
              <a:gd name="connsiteY38" fmla="*/ 6598219 h 6634795"/>
              <a:gd name="connsiteX39" fmla="*/ 10408572 w 11989919"/>
              <a:gd name="connsiteY39" fmla="*/ 6561643 h 6634795"/>
              <a:gd name="connsiteX40" fmla="*/ 10187891 w 11989919"/>
              <a:gd name="connsiteY40" fmla="*/ 6561643 h 6634795"/>
              <a:gd name="connsiteX41" fmla="*/ 10224467 w 11989919"/>
              <a:gd name="connsiteY41" fmla="*/ 6598219 h 6634795"/>
              <a:gd name="connsiteX42" fmla="*/ 10187891 w 11989919"/>
              <a:gd name="connsiteY42" fmla="*/ 6634795 h 6634795"/>
              <a:gd name="connsiteX43" fmla="*/ 10151315 w 11989919"/>
              <a:gd name="connsiteY43" fmla="*/ 6598219 h 6634795"/>
              <a:gd name="connsiteX44" fmla="*/ 10187891 w 11989919"/>
              <a:gd name="connsiteY44" fmla="*/ 6561643 h 6634795"/>
              <a:gd name="connsiteX45" fmla="*/ 9967210 w 11989919"/>
              <a:gd name="connsiteY45" fmla="*/ 6561643 h 6634795"/>
              <a:gd name="connsiteX46" fmla="*/ 10003786 w 11989919"/>
              <a:gd name="connsiteY46" fmla="*/ 6598219 h 6634795"/>
              <a:gd name="connsiteX47" fmla="*/ 9967210 w 11989919"/>
              <a:gd name="connsiteY47" fmla="*/ 6634795 h 6634795"/>
              <a:gd name="connsiteX48" fmla="*/ 9930634 w 11989919"/>
              <a:gd name="connsiteY48" fmla="*/ 6598219 h 6634795"/>
              <a:gd name="connsiteX49" fmla="*/ 9967210 w 11989919"/>
              <a:gd name="connsiteY49" fmla="*/ 6561643 h 6634795"/>
              <a:gd name="connsiteX50" fmla="*/ 9746529 w 11989919"/>
              <a:gd name="connsiteY50" fmla="*/ 6561643 h 6634795"/>
              <a:gd name="connsiteX51" fmla="*/ 9783105 w 11989919"/>
              <a:gd name="connsiteY51" fmla="*/ 6598219 h 6634795"/>
              <a:gd name="connsiteX52" fmla="*/ 9746529 w 11989919"/>
              <a:gd name="connsiteY52" fmla="*/ 6634795 h 6634795"/>
              <a:gd name="connsiteX53" fmla="*/ 9709953 w 11989919"/>
              <a:gd name="connsiteY53" fmla="*/ 6598219 h 6634795"/>
              <a:gd name="connsiteX54" fmla="*/ 9746529 w 11989919"/>
              <a:gd name="connsiteY54" fmla="*/ 6561643 h 6634795"/>
              <a:gd name="connsiteX55" fmla="*/ 9525848 w 11989919"/>
              <a:gd name="connsiteY55" fmla="*/ 6561643 h 6634795"/>
              <a:gd name="connsiteX56" fmla="*/ 9562424 w 11989919"/>
              <a:gd name="connsiteY56" fmla="*/ 6598219 h 6634795"/>
              <a:gd name="connsiteX57" fmla="*/ 9525848 w 11989919"/>
              <a:gd name="connsiteY57" fmla="*/ 6634795 h 6634795"/>
              <a:gd name="connsiteX58" fmla="*/ 9489272 w 11989919"/>
              <a:gd name="connsiteY58" fmla="*/ 6598219 h 6634795"/>
              <a:gd name="connsiteX59" fmla="*/ 9525848 w 11989919"/>
              <a:gd name="connsiteY59" fmla="*/ 6561643 h 6634795"/>
              <a:gd name="connsiteX60" fmla="*/ 9305167 w 11989919"/>
              <a:gd name="connsiteY60" fmla="*/ 6561643 h 6634795"/>
              <a:gd name="connsiteX61" fmla="*/ 9341743 w 11989919"/>
              <a:gd name="connsiteY61" fmla="*/ 6598219 h 6634795"/>
              <a:gd name="connsiteX62" fmla="*/ 9305167 w 11989919"/>
              <a:gd name="connsiteY62" fmla="*/ 6634795 h 6634795"/>
              <a:gd name="connsiteX63" fmla="*/ 9268591 w 11989919"/>
              <a:gd name="connsiteY63" fmla="*/ 6598219 h 6634795"/>
              <a:gd name="connsiteX64" fmla="*/ 9305167 w 11989919"/>
              <a:gd name="connsiteY64" fmla="*/ 6561643 h 6634795"/>
              <a:gd name="connsiteX65" fmla="*/ 9084486 w 11989919"/>
              <a:gd name="connsiteY65" fmla="*/ 6561643 h 6634795"/>
              <a:gd name="connsiteX66" fmla="*/ 9121062 w 11989919"/>
              <a:gd name="connsiteY66" fmla="*/ 6598219 h 6634795"/>
              <a:gd name="connsiteX67" fmla="*/ 9084486 w 11989919"/>
              <a:gd name="connsiteY67" fmla="*/ 6634795 h 6634795"/>
              <a:gd name="connsiteX68" fmla="*/ 9047910 w 11989919"/>
              <a:gd name="connsiteY68" fmla="*/ 6598219 h 6634795"/>
              <a:gd name="connsiteX69" fmla="*/ 9084486 w 11989919"/>
              <a:gd name="connsiteY69" fmla="*/ 6561643 h 6634795"/>
              <a:gd name="connsiteX70" fmla="*/ 8863805 w 11989919"/>
              <a:gd name="connsiteY70" fmla="*/ 6561643 h 6634795"/>
              <a:gd name="connsiteX71" fmla="*/ 8900381 w 11989919"/>
              <a:gd name="connsiteY71" fmla="*/ 6598219 h 6634795"/>
              <a:gd name="connsiteX72" fmla="*/ 8863805 w 11989919"/>
              <a:gd name="connsiteY72" fmla="*/ 6634795 h 6634795"/>
              <a:gd name="connsiteX73" fmla="*/ 8827229 w 11989919"/>
              <a:gd name="connsiteY73" fmla="*/ 6598219 h 6634795"/>
              <a:gd name="connsiteX74" fmla="*/ 8863805 w 11989919"/>
              <a:gd name="connsiteY74" fmla="*/ 6561643 h 6634795"/>
              <a:gd name="connsiteX75" fmla="*/ 8643124 w 11989919"/>
              <a:gd name="connsiteY75" fmla="*/ 6561643 h 6634795"/>
              <a:gd name="connsiteX76" fmla="*/ 8679700 w 11989919"/>
              <a:gd name="connsiteY76" fmla="*/ 6598219 h 6634795"/>
              <a:gd name="connsiteX77" fmla="*/ 8643124 w 11989919"/>
              <a:gd name="connsiteY77" fmla="*/ 6634795 h 6634795"/>
              <a:gd name="connsiteX78" fmla="*/ 8606548 w 11989919"/>
              <a:gd name="connsiteY78" fmla="*/ 6598219 h 6634795"/>
              <a:gd name="connsiteX79" fmla="*/ 8643124 w 11989919"/>
              <a:gd name="connsiteY79" fmla="*/ 6561643 h 6634795"/>
              <a:gd name="connsiteX80" fmla="*/ 8422443 w 11989919"/>
              <a:gd name="connsiteY80" fmla="*/ 6561643 h 6634795"/>
              <a:gd name="connsiteX81" fmla="*/ 8459019 w 11989919"/>
              <a:gd name="connsiteY81" fmla="*/ 6598219 h 6634795"/>
              <a:gd name="connsiteX82" fmla="*/ 8422443 w 11989919"/>
              <a:gd name="connsiteY82" fmla="*/ 6634795 h 6634795"/>
              <a:gd name="connsiteX83" fmla="*/ 8385867 w 11989919"/>
              <a:gd name="connsiteY83" fmla="*/ 6598219 h 6634795"/>
              <a:gd name="connsiteX84" fmla="*/ 8422443 w 11989919"/>
              <a:gd name="connsiteY84" fmla="*/ 6561643 h 6634795"/>
              <a:gd name="connsiteX85" fmla="*/ 8201762 w 11989919"/>
              <a:gd name="connsiteY85" fmla="*/ 6561643 h 6634795"/>
              <a:gd name="connsiteX86" fmla="*/ 8238338 w 11989919"/>
              <a:gd name="connsiteY86" fmla="*/ 6598219 h 6634795"/>
              <a:gd name="connsiteX87" fmla="*/ 8201762 w 11989919"/>
              <a:gd name="connsiteY87" fmla="*/ 6634795 h 6634795"/>
              <a:gd name="connsiteX88" fmla="*/ 8165186 w 11989919"/>
              <a:gd name="connsiteY88" fmla="*/ 6598219 h 6634795"/>
              <a:gd name="connsiteX89" fmla="*/ 8201762 w 11989919"/>
              <a:gd name="connsiteY89" fmla="*/ 6561643 h 6634795"/>
              <a:gd name="connsiteX90" fmla="*/ 7981081 w 11989919"/>
              <a:gd name="connsiteY90" fmla="*/ 6561643 h 6634795"/>
              <a:gd name="connsiteX91" fmla="*/ 8017657 w 11989919"/>
              <a:gd name="connsiteY91" fmla="*/ 6598219 h 6634795"/>
              <a:gd name="connsiteX92" fmla="*/ 7981081 w 11989919"/>
              <a:gd name="connsiteY92" fmla="*/ 6634795 h 6634795"/>
              <a:gd name="connsiteX93" fmla="*/ 7944505 w 11989919"/>
              <a:gd name="connsiteY93" fmla="*/ 6598219 h 6634795"/>
              <a:gd name="connsiteX94" fmla="*/ 7981081 w 11989919"/>
              <a:gd name="connsiteY94" fmla="*/ 6561643 h 6634795"/>
              <a:gd name="connsiteX95" fmla="*/ 7760400 w 11989919"/>
              <a:gd name="connsiteY95" fmla="*/ 6561643 h 6634795"/>
              <a:gd name="connsiteX96" fmla="*/ 7796976 w 11989919"/>
              <a:gd name="connsiteY96" fmla="*/ 6598219 h 6634795"/>
              <a:gd name="connsiteX97" fmla="*/ 7760400 w 11989919"/>
              <a:gd name="connsiteY97" fmla="*/ 6634795 h 6634795"/>
              <a:gd name="connsiteX98" fmla="*/ 7723824 w 11989919"/>
              <a:gd name="connsiteY98" fmla="*/ 6598219 h 6634795"/>
              <a:gd name="connsiteX99" fmla="*/ 7760400 w 11989919"/>
              <a:gd name="connsiteY99" fmla="*/ 6561643 h 6634795"/>
              <a:gd name="connsiteX100" fmla="*/ 7539719 w 11989919"/>
              <a:gd name="connsiteY100" fmla="*/ 6561643 h 6634795"/>
              <a:gd name="connsiteX101" fmla="*/ 7576295 w 11989919"/>
              <a:gd name="connsiteY101" fmla="*/ 6598219 h 6634795"/>
              <a:gd name="connsiteX102" fmla="*/ 7539719 w 11989919"/>
              <a:gd name="connsiteY102" fmla="*/ 6634795 h 6634795"/>
              <a:gd name="connsiteX103" fmla="*/ 7503143 w 11989919"/>
              <a:gd name="connsiteY103" fmla="*/ 6598219 h 6634795"/>
              <a:gd name="connsiteX104" fmla="*/ 7539719 w 11989919"/>
              <a:gd name="connsiteY104" fmla="*/ 6561643 h 6634795"/>
              <a:gd name="connsiteX105" fmla="*/ 7319038 w 11989919"/>
              <a:gd name="connsiteY105" fmla="*/ 6561643 h 6634795"/>
              <a:gd name="connsiteX106" fmla="*/ 7355614 w 11989919"/>
              <a:gd name="connsiteY106" fmla="*/ 6598219 h 6634795"/>
              <a:gd name="connsiteX107" fmla="*/ 7319038 w 11989919"/>
              <a:gd name="connsiteY107" fmla="*/ 6634795 h 6634795"/>
              <a:gd name="connsiteX108" fmla="*/ 7282462 w 11989919"/>
              <a:gd name="connsiteY108" fmla="*/ 6598219 h 6634795"/>
              <a:gd name="connsiteX109" fmla="*/ 7319038 w 11989919"/>
              <a:gd name="connsiteY109" fmla="*/ 6561643 h 6634795"/>
              <a:gd name="connsiteX110" fmla="*/ 7098357 w 11989919"/>
              <a:gd name="connsiteY110" fmla="*/ 6561643 h 6634795"/>
              <a:gd name="connsiteX111" fmla="*/ 7134933 w 11989919"/>
              <a:gd name="connsiteY111" fmla="*/ 6598219 h 6634795"/>
              <a:gd name="connsiteX112" fmla="*/ 7098357 w 11989919"/>
              <a:gd name="connsiteY112" fmla="*/ 6634795 h 6634795"/>
              <a:gd name="connsiteX113" fmla="*/ 7061781 w 11989919"/>
              <a:gd name="connsiteY113" fmla="*/ 6598219 h 6634795"/>
              <a:gd name="connsiteX114" fmla="*/ 7098357 w 11989919"/>
              <a:gd name="connsiteY114" fmla="*/ 6561643 h 6634795"/>
              <a:gd name="connsiteX115" fmla="*/ 6877676 w 11989919"/>
              <a:gd name="connsiteY115" fmla="*/ 6561643 h 6634795"/>
              <a:gd name="connsiteX116" fmla="*/ 6914252 w 11989919"/>
              <a:gd name="connsiteY116" fmla="*/ 6598219 h 6634795"/>
              <a:gd name="connsiteX117" fmla="*/ 6877676 w 11989919"/>
              <a:gd name="connsiteY117" fmla="*/ 6634795 h 6634795"/>
              <a:gd name="connsiteX118" fmla="*/ 6841100 w 11989919"/>
              <a:gd name="connsiteY118" fmla="*/ 6598219 h 6634795"/>
              <a:gd name="connsiteX119" fmla="*/ 6877676 w 11989919"/>
              <a:gd name="connsiteY119" fmla="*/ 6561643 h 6634795"/>
              <a:gd name="connsiteX120" fmla="*/ 6656995 w 11989919"/>
              <a:gd name="connsiteY120" fmla="*/ 6561643 h 6634795"/>
              <a:gd name="connsiteX121" fmla="*/ 6693571 w 11989919"/>
              <a:gd name="connsiteY121" fmla="*/ 6598219 h 6634795"/>
              <a:gd name="connsiteX122" fmla="*/ 6656995 w 11989919"/>
              <a:gd name="connsiteY122" fmla="*/ 6634795 h 6634795"/>
              <a:gd name="connsiteX123" fmla="*/ 6620419 w 11989919"/>
              <a:gd name="connsiteY123" fmla="*/ 6598219 h 6634795"/>
              <a:gd name="connsiteX124" fmla="*/ 6656995 w 11989919"/>
              <a:gd name="connsiteY124" fmla="*/ 6561643 h 6634795"/>
              <a:gd name="connsiteX125" fmla="*/ 6436314 w 11989919"/>
              <a:gd name="connsiteY125" fmla="*/ 6561643 h 6634795"/>
              <a:gd name="connsiteX126" fmla="*/ 6472890 w 11989919"/>
              <a:gd name="connsiteY126" fmla="*/ 6598219 h 6634795"/>
              <a:gd name="connsiteX127" fmla="*/ 6436314 w 11989919"/>
              <a:gd name="connsiteY127" fmla="*/ 6634795 h 6634795"/>
              <a:gd name="connsiteX128" fmla="*/ 6399738 w 11989919"/>
              <a:gd name="connsiteY128" fmla="*/ 6598219 h 6634795"/>
              <a:gd name="connsiteX129" fmla="*/ 6436314 w 11989919"/>
              <a:gd name="connsiteY129" fmla="*/ 6561643 h 6634795"/>
              <a:gd name="connsiteX130" fmla="*/ 6215633 w 11989919"/>
              <a:gd name="connsiteY130" fmla="*/ 6561643 h 6634795"/>
              <a:gd name="connsiteX131" fmla="*/ 6252209 w 11989919"/>
              <a:gd name="connsiteY131" fmla="*/ 6598219 h 6634795"/>
              <a:gd name="connsiteX132" fmla="*/ 6215633 w 11989919"/>
              <a:gd name="connsiteY132" fmla="*/ 6634795 h 6634795"/>
              <a:gd name="connsiteX133" fmla="*/ 6179057 w 11989919"/>
              <a:gd name="connsiteY133" fmla="*/ 6598219 h 6634795"/>
              <a:gd name="connsiteX134" fmla="*/ 6215633 w 11989919"/>
              <a:gd name="connsiteY134" fmla="*/ 6561643 h 6634795"/>
              <a:gd name="connsiteX135" fmla="*/ 5994952 w 11989919"/>
              <a:gd name="connsiteY135" fmla="*/ 6561643 h 6634795"/>
              <a:gd name="connsiteX136" fmla="*/ 6031528 w 11989919"/>
              <a:gd name="connsiteY136" fmla="*/ 6598219 h 6634795"/>
              <a:gd name="connsiteX137" fmla="*/ 5994952 w 11989919"/>
              <a:gd name="connsiteY137" fmla="*/ 6634795 h 6634795"/>
              <a:gd name="connsiteX138" fmla="*/ 5958376 w 11989919"/>
              <a:gd name="connsiteY138" fmla="*/ 6598219 h 6634795"/>
              <a:gd name="connsiteX139" fmla="*/ 5994952 w 11989919"/>
              <a:gd name="connsiteY139" fmla="*/ 6561643 h 6634795"/>
              <a:gd name="connsiteX140" fmla="*/ 5774272 w 11989919"/>
              <a:gd name="connsiteY140" fmla="*/ 6561643 h 6634795"/>
              <a:gd name="connsiteX141" fmla="*/ 5810848 w 11989919"/>
              <a:gd name="connsiteY141" fmla="*/ 6598219 h 6634795"/>
              <a:gd name="connsiteX142" fmla="*/ 5774272 w 11989919"/>
              <a:gd name="connsiteY142" fmla="*/ 6634795 h 6634795"/>
              <a:gd name="connsiteX143" fmla="*/ 5737697 w 11989919"/>
              <a:gd name="connsiteY143" fmla="*/ 6598219 h 6634795"/>
              <a:gd name="connsiteX144" fmla="*/ 5774272 w 11989919"/>
              <a:gd name="connsiteY144" fmla="*/ 6561643 h 6634795"/>
              <a:gd name="connsiteX145" fmla="*/ 5553593 w 11989919"/>
              <a:gd name="connsiteY145" fmla="*/ 6561643 h 6634795"/>
              <a:gd name="connsiteX146" fmla="*/ 5590169 w 11989919"/>
              <a:gd name="connsiteY146" fmla="*/ 6598219 h 6634795"/>
              <a:gd name="connsiteX147" fmla="*/ 5553593 w 11989919"/>
              <a:gd name="connsiteY147" fmla="*/ 6634795 h 6634795"/>
              <a:gd name="connsiteX148" fmla="*/ 5517018 w 11989919"/>
              <a:gd name="connsiteY148" fmla="*/ 6598219 h 6634795"/>
              <a:gd name="connsiteX149" fmla="*/ 5553593 w 11989919"/>
              <a:gd name="connsiteY149" fmla="*/ 6561643 h 6634795"/>
              <a:gd name="connsiteX150" fmla="*/ 5332913 w 11989919"/>
              <a:gd name="connsiteY150" fmla="*/ 6561643 h 6634795"/>
              <a:gd name="connsiteX151" fmla="*/ 5369490 w 11989919"/>
              <a:gd name="connsiteY151" fmla="*/ 6598219 h 6634795"/>
              <a:gd name="connsiteX152" fmla="*/ 5332913 w 11989919"/>
              <a:gd name="connsiteY152" fmla="*/ 6634795 h 6634795"/>
              <a:gd name="connsiteX153" fmla="*/ 5296337 w 11989919"/>
              <a:gd name="connsiteY153" fmla="*/ 6598219 h 6634795"/>
              <a:gd name="connsiteX154" fmla="*/ 5332913 w 11989919"/>
              <a:gd name="connsiteY154" fmla="*/ 6561643 h 6634795"/>
              <a:gd name="connsiteX155" fmla="*/ 5112230 w 11989919"/>
              <a:gd name="connsiteY155" fmla="*/ 6561643 h 6634795"/>
              <a:gd name="connsiteX156" fmla="*/ 5148807 w 11989919"/>
              <a:gd name="connsiteY156" fmla="*/ 6598219 h 6634795"/>
              <a:gd name="connsiteX157" fmla="*/ 5112230 w 11989919"/>
              <a:gd name="connsiteY157" fmla="*/ 6634795 h 6634795"/>
              <a:gd name="connsiteX158" fmla="*/ 5075655 w 11989919"/>
              <a:gd name="connsiteY158" fmla="*/ 6598219 h 6634795"/>
              <a:gd name="connsiteX159" fmla="*/ 5112230 w 11989919"/>
              <a:gd name="connsiteY159" fmla="*/ 6561643 h 6634795"/>
              <a:gd name="connsiteX160" fmla="*/ 4891552 w 11989919"/>
              <a:gd name="connsiteY160" fmla="*/ 6561643 h 6634795"/>
              <a:gd name="connsiteX161" fmla="*/ 4928127 w 11989919"/>
              <a:gd name="connsiteY161" fmla="*/ 6598219 h 6634795"/>
              <a:gd name="connsiteX162" fmla="*/ 4891552 w 11989919"/>
              <a:gd name="connsiteY162" fmla="*/ 6634795 h 6634795"/>
              <a:gd name="connsiteX163" fmla="*/ 4854975 w 11989919"/>
              <a:gd name="connsiteY163" fmla="*/ 6598219 h 6634795"/>
              <a:gd name="connsiteX164" fmla="*/ 4891552 w 11989919"/>
              <a:gd name="connsiteY164" fmla="*/ 6561643 h 6634795"/>
              <a:gd name="connsiteX165" fmla="*/ 4670871 w 11989919"/>
              <a:gd name="connsiteY165" fmla="*/ 6561643 h 6634795"/>
              <a:gd name="connsiteX166" fmla="*/ 4707447 w 11989919"/>
              <a:gd name="connsiteY166" fmla="*/ 6598219 h 6634795"/>
              <a:gd name="connsiteX167" fmla="*/ 4670871 w 11989919"/>
              <a:gd name="connsiteY167" fmla="*/ 6634795 h 6634795"/>
              <a:gd name="connsiteX168" fmla="*/ 4634295 w 11989919"/>
              <a:gd name="connsiteY168" fmla="*/ 6598219 h 6634795"/>
              <a:gd name="connsiteX169" fmla="*/ 4670871 w 11989919"/>
              <a:gd name="connsiteY169" fmla="*/ 6561643 h 6634795"/>
              <a:gd name="connsiteX170" fmla="*/ 4450188 w 11989919"/>
              <a:gd name="connsiteY170" fmla="*/ 6561643 h 6634795"/>
              <a:gd name="connsiteX171" fmla="*/ 4486764 w 11989919"/>
              <a:gd name="connsiteY171" fmla="*/ 6598219 h 6634795"/>
              <a:gd name="connsiteX172" fmla="*/ 4450188 w 11989919"/>
              <a:gd name="connsiteY172" fmla="*/ 6634795 h 6634795"/>
              <a:gd name="connsiteX173" fmla="*/ 4413613 w 11989919"/>
              <a:gd name="connsiteY173" fmla="*/ 6598219 h 6634795"/>
              <a:gd name="connsiteX174" fmla="*/ 4450188 w 11989919"/>
              <a:gd name="connsiteY174" fmla="*/ 6561643 h 6634795"/>
              <a:gd name="connsiteX175" fmla="*/ 4229507 w 11989919"/>
              <a:gd name="connsiteY175" fmla="*/ 6561643 h 6634795"/>
              <a:gd name="connsiteX176" fmla="*/ 4266084 w 11989919"/>
              <a:gd name="connsiteY176" fmla="*/ 6598219 h 6634795"/>
              <a:gd name="connsiteX177" fmla="*/ 4229507 w 11989919"/>
              <a:gd name="connsiteY177" fmla="*/ 6634795 h 6634795"/>
              <a:gd name="connsiteX178" fmla="*/ 4192931 w 11989919"/>
              <a:gd name="connsiteY178" fmla="*/ 6598219 h 6634795"/>
              <a:gd name="connsiteX179" fmla="*/ 4229507 w 11989919"/>
              <a:gd name="connsiteY179" fmla="*/ 6561643 h 6634795"/>
              <a:gd name="connsiteX180" fmla="*/ 4008847 w 11989919"/>
              <a:gd name="connsiteY180" fmla="*/ 6561643 h 6634795"/>
              <a:gd name="connsiteX181" fmla="*/ 4045426 w 11989919"/>
              <a:gd name="connsiteY181" fmla="*/ 6598219 h 6634795"/>
              <a:gd name="connsiteX182" fmla="*/ 4008847 w 11989919"/>
              <a:gd name="connsiteY182" fmla="*/ 6634795 h 6634795"/>
              <a:gd name="connsiteX183" fmla="*/ 3972267 w 11989919"/>
              <a:gd name="connsiteY183" fmla="*/ 6598219 h 6634795"/>
              <a:gd name="connsiteX184" fmla="*/ 4008847 w 11989919"/>
              <a:gd name="connsiteY184" fmla="*/ 6561643 h 6634795"/>
              <a:gd name="connsiteX185" fmla="*/ 3788160 w 11989919"/>
              <a:gd name="connsiteY185" fmla="*/ 6561643 h 6634795"/>
              <a:gd name="connsiteX186" fmla="*/ 3824738 w 11989919"/>
              <a:gd name="connsiteY186" fmla="*/ 6598219 h 6634795"/>
              <a:gd name="connsiteX187" fmla="*/ 3788160 w 11989919"/>
              <a:gd name="connsiteY187" fmla="*/ 6634795 h 6634795"/>
              <a:gd name="connsiteX188" fmla="*/ 3751588 w 11989919"/>
              <a:gd name="connsiteY188" fmla="*/ 6598219 h 6634795"/>
              <a:gd name="connsiteX189" fmla="*/ 3788160 w 11989919"/>
              <a:gd name="connsiteY189" fmla="*/ 6561643 h 6634795"/>
              <a:gd name="connsiteX190" fmla="*/ 3567479 w 11989919"/>
              <a:gd name="connsiteY190" fmla="*/ 6561643 h 6634795"/>
              <a:gd name="connsiteX191" fmla="*/ 3604051 w 11989919"/>
              <a:gd name="connsiteY191" fmla="*/ 6598219 h 6634795"/>
              <a:gd name="connsiteX192" fmla="*/ 3567479 w 11989919"/>
              <a:gd name="connsiteY192" fmla="*/ 6634795 h 6634795"/>
              <a:gd name="connsiteX193" fmla="*/ 3530901 w 11989919"/>
              <a:gd name="connsiteY193" fmla="*/ 6598219 h 6634795"/>
              <a:gd name="connsiteX194" fmla="*/ 3567479 w 11989919"/>
              <a:gd name="connsiteY194" fmla="*/ 6561643 h 6634795"/>
              <a:gd name="connsiteX195" fmla="*/ 3346801 w 11989919"/>
              <a:gd name="connsiteY195" fmla="*/ 6561643 h 6634795"/>
              <a:gd name="connsiteX196" fmla="*/ 3383375 w 11989919"/>
              <a:gd name="connsiteY196" fmla="*/ 6598219 h 6634795"/>
              <a:gd name="connsiteX197" fmla="*/ 3346801 w 11989919"/>
              <a:gd name="connsiteY197" fmla="*/ 6634795 h 6634795"/>
              <a:gd name="connsiteX198" fmla="*/ 3310228 w 11989919"/>
              <a:gd name="connsiteY198" fmla="*/ 6598219 h 6634795"/>
              <a:gd name="connsiteX199" fmla="*/ 3346801 w 11989919"/>
              <a:gd name="connsiteY199" fmla="*/ 6561643 h 6634795"/>
              <a:gd name="connsiteX200" fmla="*/ 3126126 w 11989919"/>
              <a:gd name="connsiteY200" fmla="*/ 6561643 h 6634795"/>
              <a:gd name="connsiteX201" fmla="*/ 3162696 w 11989919"/>
              <a:gd name="connsiteY201" fmla="*/ 6598219 h 6634795"/>
              <a:gd name="connsiteX202" fmla="*/ 3126126 w 11989919"/>
              <a:gd name="connsiteY202" fmla="*/ 6634795 h 6634795"/>
              <a:gd name="connsiteX203" fmla="*/ 3089541 w 11989919"/>
              <a:gd name="connsiteY203" fmla="*/ 6598219 h 6634795"/>
              <a:gd name="connsiteX204" fmla="*/ 3126126 w 11989919"/>
              <a:gd name="connsiteY204" fmla="*/ 6561643 h 6634795"/>
              <a:gd name="connsiteX205" fmla="*/ 2905436 w 11989919"/>
              <a:gd name="connsiteY205" fmla="*/ 6561643 h 6634795"/>
              <a:gd name="connsiteX206" fmla="*/ 2942013 w 11989919"/>
              <a:gd name="connsiteY206" fmla="*/ 6598219 h 6634795"/>
              <a:gd name="connsiteX207" fmla="*/ 2905436 w 11989919"/>
              <a:gd name="connsiteY207" fmla="*/ 6634795 h 6634795"/>
              <a:gd name="connsiteX208" fmla="*/ 2868866 w 11989919"/>
              <a:gd name="connsiteY208" fmla="*/ 6598219 h 6634795"/>
              <a:gd name="connsiteX209" fmla="*/ 2905436 w 11989919"/>
              <a:gd name="connsiteY209" fmla="*/ 6561643 h 6634795"/>
              <a:gd name="connsiteX210" fmla="*/ 2684758 w 11989919"/>
              <a:gd name="connsiteY210" fmla="*/ 6561643 h 6634795"/>
              <a:gd name="connsiteX211" fmla="*/ 2721329 w 11989919"/>
              <a:gd name="connsiteY211" fmla="*/ 6598219 h 6634795"/>
              <a:gd name="connsiteX212" fmla="*/ 2684758 w 11989919"/>
              <a:gd name="connsiteY212" fmla="*/ 6634795 h 6634795"/>
              <a:gd name="connsiteX213" fmla="*/ 2648177 w 11989919"/>
              <a:gd name="connsiteY213" fmla="*/ 6598219 h 6634795"/>
              <a:gd name="connsiteX214" fmla="*/ 2684758 w 11989919"/>
              <a:gd name="connsiteY214" fmla="*/ 6561643 h 6634795"/>
              <a:gd name="connsiteX215" fmla="*/ 2464071 w 11989919"/>
              <a:gd name="connsiteY215" fmla="*/ 6561643 h 6634795"/>
              <a:gd name="connsiteX216" fmla="*/ 2500650 w 11989919"/>
              <a:gd name="connsiteY216" fmla="*/ 6598219 h 6634795"/>
              <a:gd name="connsiteX217" fmla="*/ 2464071 w 11989919"/>
              <a:gd name="connsiteY217" fmla="*/ 6634795 h 6634795"/>
              <a:gd name="connsiteX218" fmla="*/ 2427500 w 11989919"/>
              <a:gd name="connsiteY218" fmla="*/ 6598219 h 6634795"/>
              <a:gd name="connsiteX219" fmla="*/ 2464071 w 11989919"/>
              <a:gd name="connsiteY219" fmla="*/ 6561643 h 6634795"/>
              <a:gd name="connsiteX220" fmla="*/ 2243393 w 11989919"/>
              <a:gd name="connsiteY220" fmla="*/ 6561643 h 6634795"/>
              <a:gd name="connsiteX221" fmla="*/ 2279972 w 11989919"/>
              <a:gd name="connsiteY221" fmla="*/ 6598219 h 6634795"/>
              <a:gd name="connsiteX222" fmla="*/ 2243393 w 11989919"/>
              <a:gd name="connsiteY222" fmla="*/ 6634795 h 6634795"/>
              <a:gd name="connsiteX223" fmla="*/ 2206817 w 11989919"/>
              <a:gd name="connsiteY223" fmla="*/ 6598219 h 6634795"/>
              <a:gd name="connsiteX224" fmla="*/ 2243393 w 11989919"/>
              <a:gd name="connsiteY224" fmla="*/ 6561643 h 6634795"/>
              <a:gd name="connsiteX225" fmla="*/ 2022713 w 11989919"/>
              <a:gd name="connsiteY225" fmla="*/ 6561643 h 6634795"/>
              <a:gd name="connsiteX226" fmla="*/ 2059288 w 11989919"/>
              <a:gd name="connsiteY226" fmla="*/ 6598219 h 6634795"/>
              <a:gd name="connsiteX227" fmla="*/ 2022713 w 11989919"/>
              <a:gd name="connsiteY227" fmla="*/ 6634795 h 6634795"/>
              <a:gd name="connsiteX228" fmla="*/ 1986176 w 11989919"/>
              <a:gd name="connsiteY228" fmla="*/ 6598219 h 6634795"/>
              <a:gd name="connsiteX229" fmla="*/ 2022713 w 11989919"/>
              <a:gd name="connsiteY229" fmla="*/ 6561643 h 6634795"/>
              <a:gd name="connsiteX230" fmla="*/ 1802066 w 11989919"/>
              <a:gd name="connsiteY230" fmla="*/ 6561643 h 6634795"/>
              <a:gd name="connsiteX231" fmla="*/ 1838642 w 11989919"/>
              <a:gd name="connsiteY231" fmla="*/ 6598219 h 6634795"/>
              <a:gd name="connsiteX232" fmla="*/ 1802066 w 11989919"/>
              <a:gd name="connsiteY232" fmla="*/ 6634795 h 6634795"/>
              <a:gd name="connsiteX233" fmla="*/ 1765489 w 11989919"/>
              <a:gd name="connsiteY233" fmla="*/ 6598219 h 6634795"/>
              <a:gd name="connsiteX234" fmla="*/ 1802066 w 11989919"/>
              <a:gd name="connsiteY234" fmla="*/ 6561643 h 6634795"/>
              <a:gd name="connsiteX235" fmla="*/ 1581379 w 11989919"/>
              <a:gd name="connsiteY235" fmla="*/ 6561643 h 6634795"/>
              <a:gd name="connsiteX236" fmla="*/ 1617956 w 11989919"/>
              <a:gd name="connsiteY236" fmla="*/ 6598219 h 6634795"/>
              <a:gd name="connsiteX237" fmla="*/ 1581379 w 11989919"/>
              <a:gd name="connsiteY237" fmla="*/ 6634795 h 6634795"/>
              <a:gd name="connsiteX238" fmla="*/ 1544804 w 11989919"/>
              <a:gd name="connsiteY238" fmla="*/ 6598219 h 6634795"/>
              <a:gd name="connsiteX239" fmla="*/ 1581379 w 11989919"/>
              <a:gd name="connsiteY239" fmla="*/ 6561643 h 6634795"/>
              <a:gd name="connsiteX240" fmla="*/ 1360694 w 11989919"/>
              <a:gd name="connsiteY240" fmla="*/ 6561643 h 6634795"/>
              <a:gd name="connsiteX241" fmla="*/ 1397270 w 11989919"/>
              <a:gd name="connsiteY241" fmla="*/ 6598219 h 6634795"/>
              <a:gd name="connsiteX242" fmla="*/ 1360694 w 11989919"/>
              <a:gd name="connsiteY242" fmla="*/ 6634795 h 6634795"/>
              <a:gd name="connsiteX243" fmla="*/ 1324118 w 11989919"/>
              <a:gd name="connsiteY243" fmla="*/ 6598219 h 6634795"/>
              <a:gd name="connsiteX244" fmla="*/ 1360694 w 11989919"/>
              <a:gd name="connsiteY244" fmla="*/ 6561643 h 6634795"/>
              <a:gd name="connsiteX245" fmla="*/ 1140008 w 11989919"/>
              <a:gd name="connsiteY245" fmla="*/ 6561643 h 6634795"/>
              <a:gd name="connsiteX246" fmla="*/ 1176584 w 11989919"/>
              <a:gd name="connsiteY246" fmla="*/ 6598219 h 6634795"/>
              <a:gd name="connsiteX247" fmla="*/ 1140008 w 11989919"/>
              <a:gd name="connsiteY247" fmla="*/ 6634795 h 6634795"/>
              <a:gd name="connsiteX248" fmla="*/ 1103432 w 11989919"/>
              <a:gd name="connsiteY248" fmla="*/ 6598219 h 6634795"/>
              <a:gd name="connsiteX249" fmla="*/ 1140008 w 11989919"/>
              <a:gd name="connsiteY249" fmla="*/ 6561643 h 6634795"/>
              <a:gd name="connsiteX250" fmla="*/ 919322 w 11989919"/>
              <a:gd name="connsiteY250" fmla="*/ 6561643 h 6634795"/>
              <a:gd name="connsiteX251" fmla="*/ 955898 w 11989919"/>
              <a:gd name="connsiteY251" fmla="*/ 6598219 h 6634795"/>
              <a:gd name="connsiteX252" fmla="*/ 919322 w 11989919"/>
              <a:gd name="connsiteY252" fmla="*/ 6634795 h 6634795"/>
              <a:gd name="connsiteX253" fmla="*/ 882746 w 11989919"/>
              <a:gd name="connsiteY253" fmla="*/ 6598219 h 6634795"/>
              <a:gd name="connsiteX254" fmla="*/ 919322 w 11989919"/>
              <a:gd name="connsiteY254" fmla="*/ 6561643 h 6634795"/>
              <a:gd name="connsiteX255" fmla="*/ 698636 w 11989919"/>
              <a:gd name="connsiteY255" fmla="*/ 6561643 h 6634795"/>
              <a:gd name="connsiteX256" fmla="*/ 735211 w 11989919"/>
              <a:gd name="connsiteY256" fmla="*/ 6598219 h 6634795"/>
              <a:gd name="connsiteX257" fmla="*/ 698636 w 11989919"/>
              <a:gd name="connsiteY257" fmla="*/ 6634795 h 6634795"/>
              <a:gd name="connsiteX258" fmla="*/ 662059 w 11989919"/>
              <a:gd name="connsiteY258" fmla="*/ 6598219 h 6634795"/>
              <a:gd name="connsiteX259" fmla="*/ 698636 w 11989919"/>
              <a:gd name="connsiteY259" fmla="*/ 6561643 h 6634795"/>
              <a:gd name="connsiteX260" fmla="*/ 477949 w 11989919"/>
              <a:gd name="connsiteY260" fmla="*/ 6561643 h 6634795"/>
              <a:gd name="connsiteX261" fmla="*/ 514525 w 11989919"/>
              <a:gd name="connsiteY261" fmla="*/ 6598219 h 6634795"/>
              <a:gd name="connsiteX262" fmla="*/ 477949 w 11989919"/>
              <a:gd name="connsiteY262" fmla="*/ 6634795 h 6634795"/>
              <a:gd name="connsiteX263" fmla="*/ 441373 w 11989919"/>
              <a:gd name="connsiteY263" fmla="*/ 6598219 h 6634795"/>
              <a:gd name="connsiteX264" fmla="*/ 477949 w 11989919"/>
              <a:gd name="connsiteY264" fmla="*/ 6561643 h 6634795"/>
              <a:gd name="connsiteX265" fmla="*/ 257263 w 11989919"/>
              <a:gd name="connsiteY265" fmla="*/ 6561643 h 6634795"/>
              <a:gd name="connsiteX266" fmla="*/ 293839 w 11989919"/>
              <a:gd name="connsiteY266" fmla="*/ 6598219 h 6634795"/>
              <a:gd name="connsiteX267" fmla="*/ 257263 w 11989919"/>
              <a:gd name="connsiteY267" fmla="*/ 6634795 h 6634795"/>
              <a:gd name="connsiteX268" fmla="*/ 220687 w 11989919"/>
              <a:gd name="connsiteY268" fmla="*/ 6598219 h 6634795"/>
              <a:gd name="connsiteX269" fmla="*/ 257263 w 11989919"/>
              <a:gd name="connsiteY269" fmla="*/ 6561643 h 6634795"/>
              <a:gd name="connsiteX270" fmla="*/ 36576 w 11989919"/>
              <a:gd name="connsiteY270" fmla="*/ 6561643 h 6634795"/>
              <a:gd name="connsiteX271" fmla="*/ 73152 w 11989919"/>
              <a:gd name="connsiteY271" fmla="*/ 6598219 h 6634795"/>
              <a:gd name="connsiteX272" fmla="*/ 36576 w 11989919"/>
              <a:gd name="connsiteY272" fmla="*/ 6634795 h 6634795"/>
              <a:gd name="connsiteX273" fmla="*/ 0 w 11989919"/>
              <a:gd name="connsiteY273" fmla="*/ 6598219 h 6634795"/>
              <a:gd name="connsiteX274" fmla="*/ 36576 w 11989919"/>
              <a:gd name="connsiteY274" fmla="*/ 6561643 h 6634795"/>
              <a:gd name="connsiteX275" fmla="*/ 11953343 w 11989919"/>
              <a:gd name="connsiteY275" fmla="*/ 6349977 h 6634795"/>
              <a:gd name="connsiteX276" fmla="*/ 11989919 w 11989919"/>
              <a:gd name="connsiteY276" fmla="*/ 6386553 h 6634795"/>
              <a:gd name="connsiteX277" fmla="*/ 11953343 w 11989919"/>
              <a:gd name="connsiteY277" fmla="*/ 6423129 h 6634795"/>
              <a:gd name="connsiteX278" fmla="*/ 11916767 w 11989919"/>
              <a:gd name="connsiteY278" fmla="*/ 6386553 h 6634795"/>
              <a:gd name="connsiteX279" fmla="*/ 11953343 w 11989919"/>
              <a:gd name="connsiteY279" fmla="*/ 6349977 h 6634795"/>
              <a:gd name="connsiteX280" fmla="*/ 11732658 w 11989919"/>
              <a:gd name="connsiteY280" fmla="*/ 6349977 h 6634795"/>
              <a:gd name="connsiteX281" fmla="*/ 11769234 w 11989919"/>
              <a:gd name="connsiteY281" fmla="*/ 6386553 h 6634795"/>
              <a:gd name="connsiteX282" fmla="*/ 11732658 w 11989919"/>
              <a:gd name="connsiteY282" fmla="*/ 6423129 h 6634795"/>
              <a:gd name="connsiteX283" fmla="*/ 11696082 w 11989919"/>
              <a:gd name="connsiteY283" fmla="*/ 6386553 h 6634795"/>
              <a:gd name="connsiteX284" fmla="*/ 11732658 w 11989919"/>
              <a:gd name="connsiteY284" fmla="*/ 6349977 h 6634795"/>
              <a:gd name="connsiteX285" fmla="*/ 11511977 w 11989919"/>
              <a:gd name="connsiteY285" fmla="*/ 6349977 h 6634795"/>
              <a:gd name="connsiteX286" fmla="*/ 11548553 w 11989919"/>
              <a:gd name="connsiteY286" fmla="*/ 6386553 h 6634795"/>
              <a:gd name="connsiteX287" fmla="*/ 11511977 w 11989919"/>
              <a:gd name="connsiteY287" fmla="*/ 6423129 h 6634795"/>
              <a:gd name="connsiteX288" fmla="*/ 11475401 w 11989919"/>
              <a:gd name="connsiteY288" fmla="*/ 6386553 h 6634795"/>
              <a:gd name="connsiteX289" fmla="*/ 11511977 w 11989919"/>
              <a:gd name="connsiteY289" fmla="*/ 6349977 h 6634795"/>
              <a:gd name="connsiteX290" fmla="*/ 11291296 w 11989919"/>
              <a:gd name="connsiteY290" fmla="*/ 6349977 h 6634795"/>
              <a:gd name="connsiteX291" fmla="*/ 11327872 w 11989919"/>
              <a:gd name="connsiteY291" fmla="*/ 6386553 h 6634795"/>
              <a:gd name="connsiteX292" fmla="*/ 11291296 w 11989919"/>
              <a:gd name="connsiteY292" fmla="*/ 6423129 h 6634795"/>
              <a:gd name="connsiteX293" fmla="*/ 11254720 w 11989919"/>
              <a:gd name="connsiteY293" fmla="*/ 6386553 h 6634795"/>
              <a:gd name="connsiteX294" fmla="*/ 11291296 w 11989919"/>
              <a:gd name="connsiteY294" fmla="*/ 6349977 h 6634795"/>
              <a:gd name="connsiteX295" fmla="*/ 11070615 w 11989919"/>
              <a:gd name="connsiteY295" fmla="*/ 6349977 h 6634795"/>
              <a:gd name="connsiteX296" fmla="*/ 11107191 w 11989919"/>
              <a:gd name="connsiteY296" fmla="*/ 6386553 h 6634795"/>
              <a:gd name="connsiteX297" fmla="*/ 11070615 w 11989919"/>
              <a:gd name="connsiteY297" fmla="*/ 6423129 h 6634795"/>
              <a:gd name="connsiteX298" fmla="*/ 11034039 w 11989919"/>
              <a:gd name="connsiteY298" fmla="*/ 6386553 h 6634795"/>
              <a:gd name="connsiteX299" fmla="*/ 11070615 w 11989919"/>
              <a:gd name="connsiteY299" fmla="*/ 6349977 h 6634795"/>
              <a:gd name="connsiteX300" fmla="*/ 10849934 w 11989919"/>
              <a:gd name="connsiteY300" fmla="*/ 6349977 h 6634795"/>
              <a:gd name="connsiteX301" fmla="*/ 10886510 w 11989919"/>
              <a:gd name="connsiteY301" fmla="*/ 6386553 h 6634795"/>
              <a:gd name="connsiteX302" fmla="*/ 10849934 w 11989919"/>
              <a:gd name="connsiteY302" fmla="*/ 6423129 h 6634795"/>
              <a:gd name="connsiteX303" fmla="*/ 10813358 w 11989919"/>
              <a:gd name="connsiteY303" fmla="*/ 6386553 h 6634795"/>
              <a:gd name="connsiteX304" fmla="*/ 10849934 w 11989919"/>
              <a:gd name="connsiteY304" fmla="*/ 6349977 h 6634795"/>
              <a:gd name="connsiteX305" fmla="*/ 10629253 w 11989919"/>
              <a:gd name="connsiteY305" fmla="*/ 6349977 h 6634795"/>
              <a:gd name="connsiteX306" fmla="*/ 10665829 w 11989919"/>
              <a:gd name="connsiteY306" fmla="*/ 6386553 h 6634795"/>
              <a:gd name="connsiteX307" fmla="*/ 10629253 w 11989919"/>
              <a:gd name="connsiteY307" fmla="*/ 6423129 h 6634795"/>
              <a:gd name="connsiteX308" fmla="*/ 10592677 w 11989919"/>
              <a:gd name="connsiteY308" fmla="*/ 6386553 h 6634795"/>
              <a:gd name="connsiteX309" fmla="*/ 10629253 w 11989919"/>
              <a:gd name="connsiteY309" fmla="*/ 6349977 h 6634795"/>
              <a:gd name="connsiteX310" fmla="*/ 10408572 w 11989919"/>
              <a:gd name="connsiteY310" fmla="*/ 6349977 h 6634795"/>
              <a:gd name="connsiteX311" fmla="*/ 10445148 w 11989919"/>
              <a:gd name="connsiteY311" fmla="*/ 6386553 h 6634795"/>
              <a:gd name="connsiteX312" fmla="*/ 10408572 w 11989919"/>
              <a:gd name="connsiteY312" fmla="*/ 6423129 h 6634795"/>
              <a:gd name="connsiteX313" fmla="*/ 10371996 w 11989919"/>
              <a:gd name="connsiteY313" fmla="*/ 6386553 h 6634795"/>
              <a:gd name="connsiteX314" fmla="*/ 10408572 w 11989919"/>
              <a:gd name="connsiteY314" fmla="*/ 6349977 h 6634795"/>
              <a:gd name="connsiteX315" fmla="*/ 10187891 w 11989919"/>
              <a:gd name="connsiteY315" fmla="*/ 6349977 h 6634795"/>
              <a:gd name="connsiteX316" fmla="*/ 10224467 w 11989919"/>
              <a:gd name="connsiteY316" fmla="*/ 6386553 h 6634795"/>
              <a:gd name="connsiteX317" fmla="*/ 10187891 w 11989919"/>
              <a:gd name="connsiteY317" fmla="*/ 6423129 h 6634795"/>
              <a:gd name="connsiteX318" fmla="*/ 10151315 w 11989919"/>
              <a:gd name="connsiteY318" fmla="*/ 6386553 h 6634795"/>
              <a:gd name="connsiteX319" fmla="*/ 10187891 w 11989919"/>
              <a:gd name="connsiteY319" fmla="*/ 6349977 h 6634795"/>
              <a:gd name="connsiteX320" fmla="*/ 9967210 w 11989919"/>
              <a:gd name="connsiteY320" fmla="*/ 6349977 h 6634795"/>
              <a:gd name="connsiteX321" fmla="*/ 10003786 w 11989919"/>
              <a:gd name="connsiteY321" fmla="*/ 6386553 h 6634795"/>
              <a:gd name="connsiteX322" fmla="*/ 9967210 w 11989919"/>
              <a:gd name="connsiteY322" fmla="*/ 6423129 h 6634795"/>
              <a:gd name="connsiteX323" fmla="*/ 9930634 w 11989919"/>
              <a:gd name="connsiteY323" fmla="*/ 6386553 h 6634795"/>
              <a:gd name="connsiteX324" fmla="*/ 9967210 w 11989919"/>
              <a:gd name="connsiteY324" fmla="*/ 6349977 h 6634795"/>
              <a:gd name="connsiteX325" fmla="*/ 9746529 w 11989919"/>
              <a:gd name="connsiteY325" fmla="*/ 6349977 h 6634795"/>
              <a:gd name="connsiteX326" fmla="*/ 9783105 w 11989919"/>
              <a:gd name="connsiteY326" fmla="*/ 6386553 h 6634795"/>
              <a:gd name="connsiteX327" fmla="*/ 9746529 w 11989919"/>
              <a:gd name="connsiteY327" fmla="*/ 6423129 h 6634795"/>
              <a:gd name="connsiteX328" fmla="*/ 9709953 w 11989919"/>
              <a:gd name="connsiteY328" fmla="*/ 6386553 h 6634795"/>
              <a:gd name="connsiteX329" fmla="*/ 9746529 w 11989919"/>
              <a:gd name="connsiteY329" fmla="*/ 6349977 h 6634795"/>
              <a:gd name="connsiteX330" fmla="*/ 9525848 w 11989919"/>
              <a:gd name="connsiteY330" fmla="*/ 6349977 h 6634795"/>
              <a:gd name="connsiteX331" fmla="*/ 9562424 w 11989919"/>
              <a:gd name="connsiteY331" fmla="*/ 6386553 h 6634795"/>
              <a:gd name="connsiteX332" fmla="*/ 9525848 w 11989919"/>
              <a:gd name="connsiteY332" fmla="*/ 6423129 h 6634795"/>
              <a:gd name="connsiteX333" fmla="*/ 9489272 w 11989919"/>
              <a:gd name="connsiteY333" fmla="*/ 6386553 h 6634795"/>
              <a:gd name="connsiteX334" fmla="*/ 9525848 w 11989919"/>
              <a:gd name="connsiteY334" fmla="*/ 6349977 h 6634795"/>
              <a:gd name="connsiteX335" fmla="*/ 9305167 w 11989919"/>
              <a:gd name="connsiteY335" fmla="*/ 6349977 h 6634795"/>
              <a:gd name="connsiteX336" fmla="*/ 9341743 w 11989919"/>
              <a:gd name="connsiteY336" fmla="*/ 6386553 h 6634795"/>
              <a:gd name="connsiteX337" fmla="*/ 9305167 w 11989919"/>
              <a:gd name="connsiteY337" fmla="*/ 6423129 h 6634795"/>
              <a:gd name="connsiteX338" fmla="*/ 9268591 w 11989919"/>
              <a:gd name="connsiteY338" fmla="*/ 6386553 h 6634795"/>
              <a:gd name="connsiteX339" fmla="*/ 9305167 w 11989919"/>
              <a:gd name="connsiteY339" fmla="*/ 6349977 h 6634795"/>
              <a:gd name="connsiteX340" fmla="*/ 9084486 w 11989919"/>
              <a:gd name="connsiteY340" fmla="*/ 6349977 h 6634795"/>
              <a:gd name="connsiteX341" fmla="*/ 9121062 w 11989919"/>
              <a:gd name="connsiteY341" fmla="*/ 6386553 h 6634795"/>
              <a:gd name="connsiteX342" fmla="*/ 9084486 w 11989919"/>
              <a:gd name="connsiteY342" fmla="*/ 6423129 h 6634795"/>
              <a:gd name="connsiteX343" fmla="*/ 9047910 w 11989919"/>
              <a:gd name="connsiteY343" fmla="*/ 6386553 h 6634795"/>
              <a:gd name="connsiteX344" fmla="*/ 9084486 w 11989919"/>
              <a:gd name="connsiteY344" fmla="*/ 6349977 h 6634795"/>
              <a:gd name="connsiteX345" fmla="*/ 8863805 w 11989919"/>
              <a:gd name="connsiteY345" fmla="*/ 6349977 h 6634795"/>
              <a:gd name="connsiteX346" fmla="*/ 8900381 w 11989919"/>
              <a:gd name="connsiteY346" fmla="*/ 6386553 h 6634795"/>
              <a:gd name="connsiteX347" fmla="*/ 8863805 w 11989919"/>
              <a:gd name="connsiteY347" fmla="*/ 6423129 h 6634795"/>
              <a:gd name="connsiteX348" fmla="*/ 8827229 w 11989919"/>
              <a:gd name="connsiteY348" fmla="*/ 6386553 h 6634795"/>
              <a:gd name="connsiteX349" fmla="*/ 8863805 w 11989919"/>
              <a:gd name="connsiteY349" fmla="*/ 6349977 h 6634795"/>
              <a:gd name="connsiteX350" fmla="*/ 8643124 w 11989919"/>
              <a:gd name="connsiteY350" fmla="*/ 6349977 h 6634795"/>
              <a:gd name="connsiteX351" fmla="*/ 8679700 w 11989919"/>
              <a:gd name="connsiteY351" fmla="*/ 6386553 h 6634795"/>
              <a:gd name="connsiteX352" fmla="*/ 8643124 w 11989919"/>
              <a:gd name="connsiteY352" fmla="*/ 6423129 h 6634795"/>
              <a:gd name="connsiteX353" fmla="*/ 8606548 w 11989919"/>
              <a:gd name="connsiteY353" fmla="*/ 6386553 h 6634795"/>
              <a:gd name="connsiteX354" fmla="*/ 8643124 w 11989919"/>
              <a:gd name="connsiteY354" fmla="*/ 6349977 h 6634795"/>
              <a:gd name="connsiteX355" fmla="*/ 8422443 w 11989919"/>
              <a:gd name="connsiteY355" fmla="*/ 6349977 h 6634795"/>
              <a:gd name="connsiteX356" fmla="*/ 8459019 w 11989919"/>
              <a:gd name="connsiteY356" fmla="*/ 6386553 h 6634795"/>
              <a:gd name="connsiteX357" fmla="*/ 8422443 w 11989919"/>
              <a:gd name="connsiteY357" fmla="*/ 6423129 h 6634795"/>
              <a:gd name="connsiteX358" fmla="*/ 8385867 w 11989919"/>
              <a:gd name="connsiteY358" fmla="*/ 6386553 h 6634795"/>
              <a:gd name="connsiteX359" fmla="*/ 8422443 w 11989919"/>
              <a:gd name="connsiteY359" fmla="*/ 6349977 h 6634795"/>
              <a:gd name="connsiteX360" fmla="*/ 8201762 w 11989919"/>
              <a:gd name="connsiteY360" fmla="*/ 6349977 h 6634795"/>
              <a:gd name="connsiteX361" fmla="*/ 8238338 w 11989919"/>
              <a:gd name="connsiteY361" fmla="*/ 6386553 h 6634795"/>
              <a:gd name="connsiteX362" fmla="*/ 8201762 w 11989919"/>
              <a:gd name="connsiteY362" fmla="*/ 6423129 h 6634795"/>
              <a:gd name="connsiteX363" fmla="*/ 8165186 w 11989919"/>
              <a:gd name="connsiteY363" fmla="*/ 6386553 h 6634795"/>
              <a:gd name="connsiteX364" fmla="*/ 8201762 w 11989919"/>
              <a:gd name="connsiteY364" fmla="*/ 6349977 h 6634795"/>
              <a:gd name="connsiteX365" fmla="*/ 7981081 w 11989919"/>
              <a:gd name="connsiteY365" fmla="*/ 6349977 h 6634795"/>
              <a:gd name="connsiteX366" fmla="*/ 8017657 w 11989919"/>
              <a:gd name="connsiteY366" fmla="*/ 6386553 h 6634795"/>
              <a:gd name="connsiteX367" fmla="*/ 7981081 w 11989919"/>
              <a:gd name="connsiteY367" fmla="*/ 6423129 h 6634795"/>
              <a:gd name="connsiteX368" fmla="*/ 7944505 w 11989919"/>
              <a:gd name="connsiteY368" fmla="*/ 6386553 h 6634795"/>
              <a:gd name="connsiteX369" fmla="*/ 7981081 w 11989919"/>
              <a:gd name="connsiteY369" fmla="*/ 6349977 h 6634795"/>
              <a:gd name="connsiteX370" fmla="*/ 7760400 w 11989919"/>
              <a:gd name="connsiteY370" fmla="*/ 6349977 h 6634795"/>
              <a:gd name="connsiteX371" fmla="*/ 7796976 w 11989919"/>
              <a:gd name="connsiteY371" fmla="*/ 6386553 h 6634795"/>
              <a:gd name="connsiteX372" fmla="*/ 7760400 w 11989919"/>
              <a:gd name="connsiteY372" fmla="*/ 6423129 h 6634795"/>
              <a:gd name="connsiteX373" fmla="*/ 7723824 w 11989919"/>
              <a:gd name="connsiteY373" fmla="*/ 6386553 h 6634795"/>
              <a:gd name="connsiteX374" fmla="*/ 7760400 w 11989919"/>
              <a:gd name="connsiteY374" fmla="*/ 6349977 h 6634795"/>
              <a:gd name="connsiteX375" fmla="*/ 7539719 w 11989919"/>
              <a:gd name="connsiteY375" fmla="*/ 6349977 h 6634795"/>
              <a:gd name="connsiteX376" fmla="*/ 7576295 w 11989919"/>
              <a:gd name="connsiteY376" fmla="*/ 6386553 h 6634795"/>
              <a:gd name="connsiteX377" fmla="*/ 7539719 w 11989919"/>
              <a:gd name="connsiteY377" fmla="*/ 6423129 h 6634795"/>
              <a:gd name="connsiteX378" fmla="*/ 7503143 w 11989919"/>
              <a:gd name="connsiteY378" fmla="*/ 6386553 h 6634795"/>
              <a:gd name="connsiteX379" fmla="*/ 7539719 w 11989919"/>
              <a:gd name="connsiteY379" fmla="*/ 6349977 h 6634795"/>
              <a:gd name="connsiteX380" fmla="*/ 7319038 w 11989919"/>
              <a:gd name="connsiteY380" fmla="*/ 6349977 h 6634795"/>
              <a:gd name="connsiteX381" fmla="*/ 7355614 w 11989919"/>
              <a:gd name="connsiteY381" fmla="*/ 6386553 h 6634795"/>
              <a:gd name="connsiteX382" fmla="*/ 7319038 w 11989919"/>
              <a:gd name="connsiteY382" fmla="*/ 6423129 h 6634795"/>
              <a:gd name="connsiteX383" fmla="*/ 7282462 w 11989919"/>
              <a:gd name="connsiteY383" fmla="*/ 6386553 h 6634795"/>
              <a:gd name="connsiteX384" fmla="*/ 7319038 w 11989919"/>
              <a:gd name="connsiteY384" fmla="*/ 6349977 h 6634795"/>
              <a:gd name="connsiteX385" fmla="*/ 7098357 w 11989919"/>
              <a:gd name="connsiteY385" fmla="*/ 6349977 h 6634795"/>
              <a:gd name="connsiteX386" fmla="*/ 7134933 w 11989919"/>
              <a:gd name="connsiteY386" fmla="*/ 6386553 h 6634795"/>
              <a:gd name="connsiteX387" fmla="*/ 7098357 w 11989919"/>
              <a:gd name="connsiteY387" fmla="*/ 6423129 h 6634795"/>
              <a:gd name="connsiteX388" fmla="*/ 7061781 w 11989919"/>
              <a:gd name="connsiteY388" fmla="*/ 6386553 h 6634795"/>
              <a:gd name="connsiteX389" fmla="*/ 7098357 w 11989919"/>
              <a:gd name="connsiteY389" fmla="*/ 6349977 h 6634795"/>
              <a:gd name="connsiteX390" fmla="*/ 6877676 w 11989919"/>
              <a:gd name="connsiteY390" fmla="*/ 6349977 h 6634795"/>
              <a:gd name="connsiteX391" fmla="*/ 6914252 w 11989919"/>
              <a:gd name="connsiteY391" fmla="*/ 6386553 h 6634795"/>
              <a:gd name="connsiteX392" fmla="*/ 6877676 w 11989919"/>
              <a:gd name="connsiteY392" fmla="*/ 6423129 h 6634795"/>
              <a:gd name="connsiteX393" fmla="*/ 6841100 w 11989919"/>
              <a:gd name="connsiteY393" fmla="*/ 6386553 h 6634795"/>
              <a:gd name="connsiteX394" fmla="*/ 6877676 w 11989919"/>
              <a:gd name="connsiteY394" fmla="*/ 6349977 h 6634795"/>
              <a:gd name="connsiteX395" fmla="*/ 6656995 w 11989919"/>
              <a:gd name="connsiteY395" fmla="*/ 6349977 h 6634795"/>
              <a:gd name="connsiteX396" fmla="*/ 6693571 w 11989919"/>
              <a:gd name="connsiteY396" fmla="*/ 6386553 h 6634795"/>
              <a:gd name="connsiteX397" fmla="*/ 6656995 w 11989919"/>
              <a:gd name="connsiteY397" fmla="*/ 6423129 h 6634795"/>
              <a:gd name="connsiteX398" fmla="*/ 6620419 w 11989919"/>
              <a:gd name="connsiteY398" fmla="*/ 6386553 h 6634795"/>
              <a:gd name="connsiteX399" fmla="*/ 6656995 w 11989919"/>
              <a:gd name="connsiteY399" fmla="*/ 6349977 h 6634795"/>
              <a:gd name="connsiteX400" fmla="*/ 6436314 w 11989919"/>
              <a:gd name="connsiteY400" fmla="*/ 6349977 h 6634795"/>
              <a:gd name="connsiteX401" fmla="*/ 6472890 w 11989919"/>
              <a:gd name="connsiteY401" fmla="*/ 6386553 h 6634795"/>
              <a:gd name="connsiteX402" fmla="*/ 6436314 w 11989919"/>
              <a:gd name="connsiteY402" fmla="*/ 6423129 h 6634795"/>
              <a:gd name="connsiteX403" fmla="*/ 6399738 w 11989919"/>
              <a:gd name="connsiteY403" fmla="*/ 6386553 h 6634795"/>
              <a:gd name="connsiteX404" fmla="*/ 6436314 w 11989919"/>
              <a:gd name="connsiteY404" fmla="*/ 6349977 h 6634795"/>
              <a:gd name="connsiteX405" fmla="*/ 6215633 w 11989919"/>
              <a:gd name="connsiteY405" fmla="*/ 6349977 h 6634795"/>
              <a:gd name="connsiteX406" fmla="*/ 6252209 w 11989919"/>
              <a:gd name="connsiteY406" fmla="*/ 6386553 h 6634795"/>
              <a:gd name="connsiteX407" fmla="*/ 6215633 w 11989919"/>
              <a:gd name="connsiteY407" fmla="*/ 6423129 h 6634795"/>
              <a:gd name="connsiteX408" fmla="*/ 6179057 w 11989919"/>
              <a:gd name="connsiteY408" fmla="*/ 6386553 h 6634795"/>
              <a:gd name="connsiteX409" fmla="*/ 6215633 w 11989919"/>
              <a:gd name="connsiteY409" fmla="*/ 6349977 h 6634795"/>
              <a:gd name="connsiteX410" fmla="*/ 5994952 w 11989919"/>
              <a:gd name="connsiteY410" fmla="*/ 6349977 h 6634795"/>
              <a:gd name="connsiteX411" fmla="*/ 6031528 w 11989919"/>
              <a:gd name="connsiteY411" fmla="*/ 6386553 h 6634795"/>
              <a:gd name="connsiteX412" fmla="*/ 5994952 w 11989919"/>
              <a:gd name="connsiteY412" fmla="*/ 6423129 h 6634795"/>
              <a:gd name="connsiteX413" fmla="*/ 5958376 w 11989919"/>
              <a:gd name="connsiteY413" fmla="*/ 6386553 h 6634795"/>
              <a:gd name="connsiteX414" fmla="*/ 5994952 w 11989919"/>
              <a:gd name="connsiteY414" fmla="*/ 6349977 h 6634795"/>
              <a:gd name="connsiteX415" fmla="*/ 5774272 w 11989919"/>
              <a:gd name="connsiteY415" fmla="*/ 6349977 h 6634795"/>
              <a:gd name="connsiteX416" fmla="*/ 5810848 w 11989919"/>
              <a:gd name="connsiteY416" fmla="*/ 6386553 h 6634795"/>
              <a:gd name="connsiteX417" fmla="*/ 5774272 w 11989919"/>
              <a:gd name="connsiteY417" fmla="*/ 6423129 h 6634795"/>
              <a:gd name="connsiteX418" fmla="*/ 5737697 w 11989919"/>
              <a:gd name="connsiteY418" fmla="*/ 6386553 h 6634795"/>
              <a:gd name="connsiteX419" fmla="*/ 5774272 w 11989919"/>
              <a:gd name="connsiteY419" fmla="*/ 6349977 h 6634795"/>
              <a:gd name="connsiteX420" fmla="*/ 5553593 w 11989919"/>
              <a:gd name="connsiteY420" fmla="*/ 6349977 h 6634795"/>
              <a:gd name="connsiteX421" fmla="*/ 5590169 w 11989919"/>
              <a:gd name="connsiteY421" fmla="*/ 6386553 h 6634795"/>
              <a:gd name="connsiteX422" fmla="*/ 5553593 w 11989919"/>
              <a:gd name="connsiteY422" fmla="*/ 6423129 h 6634795"/>
              <a:gd name="connsiteX423" fmla="*/ 5517018 w 11989919"/>
              <a:gd name="connsiteY423" fmla="*/ 6386553 h 6634795"/>
              <a:gd name="connsiteX424" fmla="*/ 5553593 w 11989919"/>
              <a:gd name="connsiteY424" fmla="*/ 6349977 h 6634795"/>
              <a:gd name="connsiteX425" fmla="*/ 5332913 w 11989919"/>
              <a:gd name="connsiteY425" fmla="*/ 6349977 h 6634795"/>
              <a:gd name="connsiteX426" fmla="*/ 5369490 w 11989919"/>
              <a:gd name="connsiteY426" fmla="*/ 6386553 h 6634795"/>
              <a:gd name="connsiteX427" fmla="*/ 5332913 w 11989919"/>
              <a:gd name="connsiteY427" fmla="*/ 6423129 h 6634795"/>
              <a:gd name="connsiteX428" fmla="*/ 5296337 w 11989919"/>
              <a:gd name="connsiteY428" fmla="*/ 6386553 h 6634795"/>
              <a:gd name="connsiteX429" fmla="*/ 5332913 w 11989919"/>
              <a:gd name="connsiteY429" fmla="*/ 6349977 h 6634795"/>
              <a:gd name="connsiteX430" fmla="*/ 5112230 w 11989919"/>
              <a:gd name="connsiteY430" fmla="*/ 6349977 h 6634795"/>
              <a:gd name="connsiteX431" fmla="*/ 5148807 w 11989919"/>
              <a:gd name="connsiteY431" fmla="*/ 6386553 h 6634795"/>
              <a:gd name="connsiteX432" fmla="*/ 5112230 w 11989919"/>
              <a:gd name="connsiteY432" fmla="*/ 6423129 h 6634795"/>
              <a:gd name="connsiteX433" fmla="*/ 5075655 w 11989919"/>
              <a:gd name="connsiteY433" fmla="*/ 6386553 h 6634795"/>
              <a:gd name="connsiteX434" fmla="*/ 5112230 w 11989919"/>
              <a:gd name="connsiteY434" fmla="*/ 6349977 h 6634795"/>
              <a:gd name="connsiteX435" fmla="*/ 4891552 w 11989919"/>
              <a:gd name="connsiteY435" fmla="*/ 6349977 h 6634795"/>
              <a:gd name="connsiteX436" fmla="*/ 4928127 w 11989919"/>
              <a:gd name="connsiteY436" fmla="*/ 6386553 h 6634795"/>
              <a:gd name="connsiteX437" fmla="*/ 4891552 w 11989919"/>
              <a:gd name="connsiteY437" fmla="*/ 6423129 h 6634795"/>
              <a:gd name="connsiteX438" fmla="*/ 4854975 w 11989919"/>
              <a:gd name="connsiteY438" fmla="*/ 6386553 h 6634795"/>
              <a:gd name="connsiteX439" fmla="*/ 4891552 w 11989919"/>
              <a:gd name="connsiteY439" fmla="*/ 6349977 h 6634795"/>
              <a:gd name="connsiteX440" fmla="*/ 4670871 w 11989919"/>
              <a:gd name="connsiteY440" fmla="*/ 6349977 h 6634795"/>
              <a:gd name="connsiteX441" fmla="*/ 4707447 w 11989919"/>
              <a:gd name="connsiteY441" fmla="*/ 6386553 h 6634795"/>
              <a:gd name="connsiteX442" fmla="*/ 4670871 w 11989919"/>
              <a:gd name="connsiteY442" fmla="*/ 6423129 h 6634795"/>
              <a:gd name="connsiteX443" fmla="*/ 4634295 w 11989919"/>
              <a:gd name="connsiteY443" fmla="*/ 6386553 h 6634795"/>
              <a:gd name="connsiteX444" fmla="*/ 4670871 w 11989919"/>
              <a:gd name="connsiteY444" fmla="*/ 6349977 h 6634795"/>
              <a:gd name="connsiteX445" fmla="*/ 4450188 w 11989919"/>
              <a:gd name="connsiteY445" fmla="*/ 6349977 h 6634795"/>
              <a:gd name="connsiteX446" fmla="*/ 4486764 w 11989919"/>
              <a:gd name="connsiteY446" fmla="*/ 6386553 h 6634795"/>
              <a:gd name="connsiteX447" fmla="*/ 4450188 w 11989919"/>
              <a:gd name="connsiteY447" fmla="*/ 6423129 h 6634795"/>
              <a:gd name="connsiteX448" fmla="*/ 4413613 w 11989919"/>
              <a:gd name="connsiteY448" fmla="*/ 6386553 h 6634795"/>
              <a:gd name="connsiteX449" fmla="*/ 4450188 w 11989919"/>
              <a:gd name="connsiteY449" fmla="*/ 6349977 h 6634795"/>
              <a:gd name="connsiteX450" fmla="*/ 4229507 w 11989919"/>
              <a:gd name="connsiteY450" fmla="*/ 6349977 h 6634795"/>
              <a:gd name="connsiteX451" fmla="*/ 4266084 w 11989919"/>
              <a:gd name="connsiteY451" fmla="*/ 6386553 h 6634795"/>
              <a:gd name="connsiteX452" fmla="*/ 4229507 w 11989919"/>
              <a:gd name="connsiteY452" fmla="*/ 6423129 h 6634795"/>
              <a:gd name="connsiteX453" fmla="*/ 4192931 w 11989919"/>
              <a:gd name="connsiteY453" fmla="*/ 6386553 h 6634795"/>
              <a:gd name="connsiteX454" fmla="*/ 4229507 w 11989919"/>
              <a:gd name="connsiteY454" fmla="*/ 6349977 h 6634795"/>
              <a:gd name="connsiteX455" fmla="*/ 4008847 w 11989919"/>
              <a:gd name="connsiteY455" fmla="*/ 6349977 h 6634795"/>
              <a:gd name="connsiteX456" fmla="*/ 4045426 w 11989919"/>
              <a:gd name="connsiteY456" fmla="*/ 6386553 h 6634795"/>
              <a:gd name="connsiteX457" fmla="*/ 4008847 w 11989919"/>
              <a:gd name="connsiteY457" fmla="*/ 6423129 h 6634795"/>
              <a:gd name="connsiteX458" fmla="*/ 3972267 w 11989919"/>
              <a:gd name="connsiteY458" fmla="*/ 6386553 h 6634795"/>
              <a:gd name="connsiteX459" fmla="*/ 4008847 w 11989919"/>
              <a:gd name="connsiteY459" fmla="*/ 6349977 h 6634795"/>
              <a:gd name="connsiteX460" fmla="*/ 3788160 w 11989919"/>
              <a:gd name="connsiteY460" fmla="*/ 6349977 h 6634795"/>
              <a:gd name="connsiteX461" fmla="*/ 3824738 w 11989919"/>
              <a:gd name="connsiteY461" fmla="*/ 6386553 h 6634795"/>
              <a:gd name="connsiteX462" fmla="*/ 3788160 w 11989919"/>
              <a:gd name="connsiteY462" fmla="*/ 6423129 h 6634795"/>
              <a:gd name="connsiteX463" fmla="*/ 3751588 w 11989919"/>
              <a:gd name="connsiteY463" fmla="*/ 6386553 h 6634795"/>
              <a:gd name="connsiteX464" fmla="*/ 3788160 w 11989919"/>
              <a:gd name="connsiteY464" fmla="*/ 6349977 h 6634795"/>
              <a:gd name="connsiteX465" fmla="*/ 3567479 w 11989919"/>
              <a:gd name="connsiteY465" fmla="*/ 6349977 h 6634795"/>
              <a:gd name="connsiteX466" fmla="*/ 3604051 w 11989919"/>
              <a:gd name="connsiteY466" fmla="*/ 6386553 h 6634795"/>
              <a:gd name="connsiteX467" fmla="*/ 3567479 w 11989919"/>
              <a:gd name="connsiteY467" fmla="*/ 6423129 h 6634795"/>
              <a:gd name="connsiteX468" fmla="*/ 3530901 w 11989919"/>
              <a:gd name="connsiteY468" fmla="*/ 6386553 h 6634795"/>
              <a:gd name="connsiteX469" fmla="*/ 3567479 w 11989919"/>
              <a:gd name="connsiteY469" fmla="*/ 6349977 h 6634795"/>
              <a:gd name="connsiteX470" fmla="*/ 3346801 w 11989919"/>
              <a:gd name="connsiteY470" fmla="*/ 6349977 h 6634795"/>
              <a:gd name="connsiteX471" fmla="*/ 3383375 w 11989919"/>
              <a:gd name="connsiteY471" fmla="*/ 6386553 h 6634795"/>
              <a:gd name="connsiteX472" fmla="*/ 3346801 w 11989919"/>
              <a:gd name="connsiteY472" fmla="*/ 6423129 h 6634795"/>
              <a:gd name="connsiteX473" fmla="*/ 3310228 w 11989919"/>
              <a:gd name="connsiteY473" fmla="*/ 6386553 h 6634795"/>
              <a:gd name="connsiteX474" fmla="*/ 3346801 w 11989919"/>
              <a:gd name="connsiteY474" fmla="*/ 6349977 h 6634795"/>
              <a:gd name="connsiteX475" fmla="*/ 3126126 w 11989919"/>
              <a:gd name="connsiteY475" fmla="*/ 6349977 h 6634795"/>
              <a:gd name="connsiteX476" fmla="*/ 3162696 w 11989919"/>
              <a:gd name="connsiteY476" fmla="*/ 6386553 h 6634795"/>
              <a:gd name="connsiteX477" fmla="*/ 3126126 w 11989919"/>
              <a:gd name="connsiteY477" fmla="*/ 6423129 h 6634795"/>
              <a:gd name="connsiteX478" fmla="*/ 3089541 w 11989919"/>
              <a:gd name="connsiteY478" fmla="*/ 6386553 h 6634795"/>
              <a:gd name="connsiteX479" fmla="*/ 3126126 w 11989919"/>
              <a:gd name="connsiteY479" fmla="*/ 6349977 h 6634795"/>
              <a:gd name="connsiteX480" fmla="*/ 2905436 w 11989919"/>
              <a:gd name="connsiteY480" fmla="*/ 6349977 h 6634795"/>
              <a:gd name="connsiteX481" fmla="*/ 2942013 w 11989919"/>
              <a:gd name="connsiteY481" fmla="*/ 6386553 h 6634795"/>
              <a:gd name="connsiteX482" fmla="*/ 2905436 w 11989919"/>
              <a:gd name="connsiteY482" fmla="*/ 6423129 h 6634795"/>
              <a:gd name="connsiteX483" fmla="*/ 2868866 w 11989919"/>
              <a:gd name="connsiteY483" fmla="*/ 6386553 h 6634795"/>
              <a:gd name="connsiteX484" fmla="*/ 2905436 w 11989919"/>
              <a:gd name="connsiteY484" fmla="*/ 6349977 h 6634795"/>
              <a:gd name="connsiteX485" fmla="*/ 2684758 w 11989919"/>
              <a:gd name="connsiteY485" fmla="*/ 6349977 h 6634795"/>
              <a:gd name="connsiteX486" fmla="*/ 2721329 w 11989919"/>
              <a:gd name="connsiteY486" fmla="*/ 6386553 h 6634795"/>
              <a:gd name="connsiteX487" fmla="*/ 2684758 w 11989919"/>
              <a:gd name="connsiteY487" fmla="*/ 6423129 h 6634795"/>
              <a:gd name="connsiteX488" fmla="*/ 2648177 w 11989919"/>
              <a:gd name="connsiteY488" fmla="*/ 6386553 h 6634795"/>
              <a:gd name="connsiteX489" fmla="*/ 2684758 w 11989919"/>
              <a:gd name="connsiteY489" fmla="*/ 6349977 h 6634795"/>
              <a:gd name="connsiteX490" fmla="*/ 2464071 w 11989919"/>
              <a:gd name="connsiteY490" fmla="*/ 6349977 h 6634795"/>
              <a:gd name="connsiteX491" fmla="*/ 2500650 w 11989919"/>
              <a:gd name="connsiteY491" fmla="*/ 6386553 h 6634795"/>
              <a:gd name="connsiteX492" fmla="*/ 2464071 w 11989919"/>
              <a:gd name="connsiteY492" fmla="*/ 6423129 h 6634795"/>
              <a:gd name="connsiteX493" fmla="*/ 2427500 w 11989919"/>
              <a:gd name="connsiteY493" fmla="*/ 6386553 h 6634795"/>
              <a:gd name="connsiteX494" fmla="*/ 2464071 w 11989919"/>
              <a:gd name="connsiteY494" fmla="*/ 6349977 h 6634795"/>
              <a:gd name="connsiteX495" fmla="*/ 2243393 w 11989919"/>
              <a:gd name="connsiteY495" fmla="*/ 6349977 h 6634795"/>
              <a:gd name="connsiteX496" fmla="*/ 2279972 w 11989919"/>
              <a:gd name="connsiteY496" fmla="*/ 6386553 h 6634795"/>
              <a:gd name="connsiteX497" fmla="*/ 2243393 w 11989919"/>
              <a:gd name="connsiteY497" fmla="*/ 6423129 h 6634795"/>
              <a:gd name="connsiteX498" fmla="*/ 2206817 w 11989919"/>
              <a:gd name="connsiteY498" fmla="*/ 6386553 h 6634795"/>
              <a:gd name="connsiteX499" fmla="*/ 2243393 w 11989919"/>
              <a:gd name="connsiteY499" fmla="*/ 6349977 h 6634795"/>
              <a:gd name="connsiteX500" fmla="*/ 2022713 w 11989919"/>
              <a:gd name="connsiteY500" fmla="*/ 6349977 h 6634795"/>
              <a:gd name="connsiteX501" fmla="*/ 2059288 w 11989919"/>
              <a:gd name="connsiteY501" fmla="*/ 6386553 h 6634795"/>
              <a:gd name="connsiteX502" fmla="*/ 2022713 w 11989919"/>
              <a:gd name="connsiteY502" fmla="*/ 6423129 h 6634795"/>
              <a:gd name="connsiteX503" fmla="*/ 1986176 w 11989919"/>
              <a:gd name="connsiteY503" fmla="*/ 6386553 h 6634795"/>
              <a:gd name="connsiteX504" fmla="*/ 2022713 w 11989919"/>
              <a:gd name="connsiteY504" fmla="*/ 6349977 h 6634795"/>
              <a:gd name="connsiteX505" fmla="*/ 1802066 w 11989919"/>
              <a:gd name="connsiteY505" fmla="*/ 6349977 h 6634795"/>
              <a:gd name="connsiteX506" fmla="*/ 1838642 w 11989919"/>
              <a:gd name="connsiteY506" fmla="*/ 6386553 h 6634795"/>
              <a:gd name="connsiteX507" fmla="*/ 1802066 w 11989919"/>
              <a:gd name="connsiteY507" fmla="*/ 6423129 h 6634795"/>
              <a:gd name="connsiteX508" fmla="*/ 1765489 w 11989919"/>
              <a:gd name="connsiteY508" fmla="*/ 6386553 h 6634795"/>
              <a:gd name="connsiteX509" fmla="*/ 1802066 w 11989919"/>
              <a:gd name="connsiteY509" fmla="*/ 6349977 h 6634795"/>
              <a:gd name="connsiteX510" fmla="*/ 1581380 w 11989919"/>
              <a:gd name="connsiteY510" fmla="*/ 6349977 h 6634795"/>
              <a:gd name="connsiteX511" fmla="*/ 1617956 w 11989919"/>
              <a:gd name="connsiteY511" fmla="*/ 6386553 h 6634795"/>
              <a:gd name="connsiteX512" fmla="*/ 1581380 w 11989919"/>
              <a:gd name="connsiteY512" fmla="*/ 6423129 h 6634795"/>
              <a:gd name="connsiteX513" fmla="*/ 1544804 w 11989919"/>
              <a:gd name="connsiteY513" fmla="*/ 6386553 h 6634795"/>
              <a:gd name="connsiteX514" fmla="*/ 1581380 w 11989919"/>
              <a:gd name="connsiteY514" fmla="*/ 6349977 h 6634795"/>
              <a:gd name="connsiteX515" fmla="*/ 1360694 w 11989919"/>
              <a:gd name="connsiteY515" fmla="*/ 6349977 h 6634795"/>
              <a:gd name="connsiteX516" fmla="*/ 1397270 w 11989919"/>
              <a:gd name="connsiteY516" fmla="*/ 6386553 h 6634795"/>
              <a:gd name="connsiteX517" fmla="*/ 1360694 w 11989919"/>
              <a:gd name="connsiteY517" fmla="*/ 6423129 h 6634795"/>
              <a:gd name="connsiteX518" fmla="*/ 1324118 w 11989919"/>
              <a:gd name="connsiteY518" fmla="*/ 6386553 h 6634795"/>
              <a:gd name="connsiteX519" fmla="*/ 1360694 w 11989919"/>
              <a:gd name="connsiteY519" fmla="*/ 6349977 h 6634795"/>
              <a:gd name="connsiteX520" fmla="*/ 1140008 w 11989919"/>
              <a:gd name="connsiteY520" fmla="*/ 6349977 h 6634795"/>
              <a:gd name="connsiteX521" fmla="*/ 1176584 w 11989919"/>
              <a:gd name="connsiteY521" fmla="*/ 6386553 h 6634795"/>
              <a:gd name="connsiteX522" fmla="*/ 1140008 w 11989919"/>
              <a:gd name="connsiteY522" fmla="*/ 6423129 h 6634795"/>
              <a:gd name="connsiteX523" fmla="*/ 1103432 w 11989919"/>
              <a:gd name="connsiteY523" fmla="*/ 6386553 h 6634795"/>
              <a:gd name="connsiteX524" fmla="*/ 1140008 w 11989919"/>
              <a:gd name="connsiteY524" fmla="*/ 6349977 h 6634795"/>
              <a:gd name="connsiteX525" fmla="*/ 919322 w 11989919"/>
              <a:gd name="connsiteY525" fmla="*/ 6349977 h 6634795"/>
              <a:gd name="connsiteX526" fmla="*/ 955898 w 11989919"/>
              <a:gd name="connsiteY526" fmla="*/ 6386553 h 6634795"/>
              <a:gd name="connsiteX527" fmla="*/ 919322 w 11989919"/>
              <a:gd name="connsiteY527" fmla="*/ 6423129 h 6634795"/>
              <a:gd name="connsiteX528" fmla="*/ 882746 w 11989919"/>
              <a:gd name="connsiteY528" fmla="*/ 6386553 h 6634795"/>
              <a:gd name="connsiteX529" fmla="*/ 919322 w 11989919"/>
              <a:gd name="connsiteY529" fmla="*/ 6349977 h 6634795"/>
              <a:gd name="connsiteX530" fmla="*/ 698636 w 11989919"/>
              <a:gd name="connsiteY530" fmla="*/ 6349977 h 6634795"/>
              <a:gd name="connsiteX531" fmla="*/ 735212 w 11989919"/>
              <a:gd name="connsiteY531" fmla="*/ 6386553 h 6634795"/>
              <a:gd name="connsiteX532" fmla="*/ 698636 w 11989919"/>
              <a:gd name="connsiteY532" fmla="*/ 6423129 h 6634795"/>
              <a:gd name="connsiteX533" fmla="*/ 662060 w 11989919"/>
              <a:gd name="connsiteY533" fmla="*/ 6386553 h 6634795"/>
              <a:gd name="connsiteX534" fmla="*/ 698636 w 11989919"/>
              <a:gd name="connsiteY534" fmla="*/ 6349977 h 6634795"/>
              <a:gd name="connsiteX535" fmla="*/ 477949 w 11989919"/>
              <a:gd name="connsiteY535" fmla="*/ 6349977 h 6634795"/>
              <a:gd name="connsiteX536" fmla="*/ 514525 w 11989919"/>
              <a:gd name="connsiteY536" fmla="*/ 6386553 h 6634795"/>
              <a:gd name="connsiteX537" fmla="*/ 477949 w 11989919"/>
              <a:gd name="connsiteY537" fmla="*/ 6423129 h 6634795"/>
              <a:gd name="connsiteX538" fmla="*/ 441373 w 11989919"/>
              <a:gd name="connsiteY538" fmla="*/ 6386553 h 6634795"/>
              <a:gd name="connsiteX539" fmla="*/ 477949 w 11989919"/>
              <a:gd name="connsiteY539" fmla="*/ 6349977 h 6634795"/>
              <a:gd name="connsiteX540" fmla="*/ 257263 w 11989919"/>
              <a:gd name="connsiteY540" fmla="*/ 6349977 h 6634795"/>
              <a:gd name="connsiteX541" fmla="*/ 293839 w 11989919"/>
              <a:gd name="connsiteY541" fmla="*/ 6386553 h 6634795"/>
              <a:gd name="connsiteX542" fmla="*/ 257263 w 11989919"/>
              <a:gd name="connsiteY542" fmla="*/ 6423129 h 6634795"/>
              <a:gd name="connsiteX543" fmla="*/ 220687 w 11989919"/>
              <a:gd name="connsiteY543" fmla="*/ 6386553 h 6634795"/>
              <a:gd name="connsiteX544" fmla="*/ 257263 w 11989919"/>
              <a:gd name="connsiteY544" fmla="*/ 6349977 h 6634795"/>
              <a:gd name="connsiteX545" fmla="*/ 36577 w 11989919"/>
              <a:gd name="connsiteY545" fmla="*/ 6349977 h 6634795"/>
              <a:gd name="connsiteX546" fmla="*/ 73152 w 11989919"/>
              <a:gd name="connsiteY546" fmla="*/ 6386553 h 6634795"/>
              <a:gd name="connsiteX547" fmla="*/ 36577 w 11989919"/>
              <a:gd name="connsiteY547" fmla="*/ 6423129 h 6634795"/>
              <a:gd name="connsiteX548" fmla="*/ 0 w 11989919"/>
              <a:gd name="connsiteY548" fmla="*/ 6386553 h 6634795"/>
              <a:gd name="connsiteX549" fmla="*/ 36577 w 11989919"/>
              <a:gd name="connsiteY549" fmla="*/ 6349977 h 6634795"/>
              <a:gd name="connsiteX550" fmla="*/ 11953343 w 11989919"/>
              <a:gd name="connsiteY550" fmla="*/ 6138311 h 6634795"/>
              <a:gd name="connsiteX551" fmla="*/ 11989919 w 11989919"/>
              <a:gd name="connsiteY551" fmla="*/ 6174887 h 6634795"/>
              <a:gd name="connsiteX552" fmla="*/ 11953343 w 11989919"/>
              <a:gd name="connsiteY552" fmla="*/ 6211463 h 6634795"/>
              <a:gd name="connsiteX553" fmla="*/ 11916767 w 11989919"/>
              <a:gd name="connsiteY553" fmla="*/ 6174887 h 6634795"/>
              <a:gd name="connsiteX554" fmla="*/ 11953343 w 11989919"/>
              <a:gd name="connsiteY554" fmla="*/ 6138311 h 6634795"/>
              <a:gd name="connsiteX555" fmla="*/ 11732658 w 11989919"/>
              <a:gd name="connsiteY555" fmla="*/ 6138311 h 6634795"/>
              <a:gd name="connsiteX556" fmla="*/ 11769234 w 11989919"/>
              <a:gd name="connsiteY556" fmla="*/ 6174887 h 6634795"/>
              <a:gd name="connsiteX557" fmla="*/ 11732658 w 11989919"/>
              <a:gd name="connsiteY557" fmla="*/ 6211463 h 6634795"/>
              <a:gd name="connsiteX558" fmla="*/ 11696082 w 11989919"/>
              <a:gd name="connsiteY558" fmla="*/ 6174887 h 6634795"/>
              <a:gd name="connsiteX559" fmla="*/ 11732658 w 11989919"/>
              <a:gd name="connsiteY559" fmla="*/ 6138311 h 6634795"/>
              <a:gd name="connsiteX560" fmla="*/ 11511977 w 11989919"/>
              <a:gd name="connsiteY560" fmla="*/ 6138311 h 6634795"/>
              <a:gd name="connsiteX561" fmla="*/ 11548553 w 11989919"/>
              <a:gd name="connsiteY561" fmla="*/ 6174887 h 6634795"/>
              <a:gd name="connsiteX562" fmla="*/ 11511977 w 11989919"/>
              <a:gd name="connsiteY562" fmla="*/ 6211463 h 6634795"/>
              <a:gd name="connsiteX563" fmla="*/ 11475401 w 11989919"/>
              <a:gd name="connsiteY563" fmla="*/ 6174887 h 6634795"/>
              <a:gd name="connsiteX564" fmla="*/ 11511977 w 11989919"/>
              <a:gd name="connsiteY564" fmla="*/ 6138311 h 6634795"/>
              <a:gd name="connsiteX565" fmla="*/ 11291296 w 11989919"/>
              <a:gd name="connsiteY565" fmla="*/ 6138311 h 6634795"/>
              <a:gd name="connsiteX566" fmla="*/ 11327872 w 11989919"/>
              <a:gd name="connsiteY566" fmla="*/ 6174887 h 6634795"/>
              <a:gd name="connsiteX567" fmla="*/ 11291296 w 11989919"/>
              <a:gd name="connsiteY567" fmla="*/ 6211463 h 6634795"/>
              <a:gd name="connsiteX568" fmla="*/ 11254720 w 11989919"/>
              <a:gd name="connsiteY568" fmla="*/ 6174887 h 6634795"/>
              <a:gd name="connsiteX569" fmla="*/ 11291296 w 11989919"/>
              <a:gd name="connsiteY569" fmla="*/ 6138311 h 6634795"/>
              <a:gd name="connsiteX570" fmla="*/ 11070615 w 11989919"/>
              <a:gd name="connsiteY570" fmla="*/ 6138311 h 6634795"/>
              <a:gd name="connsiteX571" fmla="*/ 11107191 w 11989919"/>
              <a:gd name="connsiteY571" fmla="*/ 6174887 h 6634795"/>
              <a:gd name="connsiteX572" fmla="*/ 11070615 w 11989919"/>
              <a:gd name="connsiteY572" fmla="*/ 6211463 h 6634795"/>
              <a:gd name="connsiteX573" fmla="*/ 11034039 w 11989919"/>
              <a:gd name="connsiteY573" fmla="*/ 6174887 h 6634795"/>
              <a:gd name="connsiteX574" fmla="*/ 11070615 w 11989919"/>
              <a:gd name="connsiteY574" fmla="*/ 6138311 h 6634795"/>
              <a:gd name="connsiteX575" fmla="*/ 10849934 w 11989919"/>
              <a:gd name="connsiteY575" fmla="*/ 6138311 h 6634795"/>
              <a:gd name="connsiteX576" fmla="*/ 10886510 w 11989919"/>
              <a:gd name="connsiteY576" fmla="*/ 6174887 h 6634795"/>
              <a:gd name="connsiteX577" fmla="*/ 10849934 w 11989919"/>
              <a:gd name="connsiteY577" fmla="*/ 6211463 h 6634795"/>
              <a:gd name="connsiteX578" fmla="*/ 10813358 w 11989919"/>
              <a:gd name="connsiteY578" fmla="*/ 6174887 h 6634795"/>
              <a:gd name="connsiteX579" fmla="*/ 10849934 w 11989919"/>
              <a:gd name="connsiteY579" fmla="*/ 6138311 h 6634795"/>
              <a:gd name="connsiteX580" fmla="*/ 10629253 w 11989919"/>
              <a:gd name="connsiteY580" fmla="*/ 6138311 h 6634795"/>
              <a:gd name="connsiteX581" fmla="*/ 10665829 w 11989919"/>
              <a:gd name="connsiteY581" fmla="*/ 6174887 h 6634795"/>
              <a:gd name="connsiteX582" fmla="*/ 10629253 w 11989919"/>
              <a:gd name="connsiteY582" fmla="*/ 6211463 h 6634795"/>
              <a:gd name="connsiteX583" fmla="*/ 10592677 w 11989919"/>
              <a:gd name="connsiteY583" fmla="*/ 6174887 h 6634795"/>
              <a:gd name="connsiteX584" fmla="*/ 10629253 w 11989919"/>
              <a:gd name="connsiteY584" fmla="*/ 6138311 h 6634795"/>
              <a:gd name="connsiteX585" fmla="*/ 10408572 w 11989919"/>
              <a:gd name="connsiteY585" fmla="*/ 6138311 h 6634795"/>
              <a:gd name="connsiteX586" fmla="*/ 10445148 w 11989919"/>
              <a:gd name="connsiteY586" fmla="*/ 6174887 h 6634795"/>
              <a:gd name="connsiteX587" fmla="*/ 10408572 w 11989919"/>
              <a:gd name="connsiteY587" fmla="*/ 6211463 h 6634795"/>
              <a:gd name="connsiteX588" fmla="*/ 10371996 w 11989919"/>
              <a:gd name="connsiteY588" fmla="*/ 6174887 h 6634795"/>
              <a:gd name="connsiteX589" fmla="*/ 10408572 w 11989919"/>
              <a:gd name="connsiteY589" fmla="*/ 6138311 h 6634795"/>
              <a:gd name="connsiteX590" fmla="*/ 10187891 w 11989919"/>
              <a:gd name="connsiteY590" fmla="*/ 6138311 h 6634795"/>
              <a:gd name="connsiteX591" fmla="*/ 10224467 w 11989919"/>
              <a:gd name="connsiteY591" fmla="*/ 6174887 h 6634795"/>
              <a:gd name="connsiteX592" fmla="*/ 10187891 w 11989919"/>
              <a:gd name="connsiteY592" fmla="*/ 6211463 h 6634795"/>
              <a:gd name="connsiteX593" fmla="*/ 10151315 w 11989919"/>
              <a:gd name="connsiteY593" fmla="*/ 6174887 h 6634795"/>
              <a:gd name="connsiteX594" fmla="*/ 10187891 w 11989919"/>
              <a:gd name="connsiteY594" fmla="*/ 6138311 h 6634795"/>
              <a:gd name="connsiteX595" fmla="*/ 9967210 w 11989919"/>
              <a:gd name="connsiteY595" fmla="*/ 6138311 h 6634795"/>
              <a:gd name="connsiteX596" fmla="*/ 10003786 w 11989919"/>
              <a:gd name="connsiteY596" fmla="*/ 6174887 h 6634795"/>
              <a:gd name="connsiteX597" fmla="*/ 9967210 w 11989919"/>
              <a:gd name="connsiteY597" fmla="*/ 6211463 h 6634795"/>
              <a:gd name="connsiteX598" fmla="*/ 9930634 w 11989919"/>
              <a:gd name="connsiteY598" fmla="*/ 6174887 h 6634795"/>
              <a:gd name="connsiteX599" fmla="*/ 9967210 w 11989919"/>
              <a:gd name="connsiteY599" fmla="*/ 6138311 h 6634795"/>
              <a:gd name="connsiteX600" fmla="*/ 9746529 w 11989919"/>
              <a:gd name="connsiteY600" fmla="*/ 6138311 h 6634795"/>
              <a:gd name="connsiteX601" fmla="*/ 9783105 w 11989919"/>
              <a:gd name="connsiteY601" fmla="*/ 6174887 h 6634795"/>
              <a:gd name="connsiteX602" fmla="*/ 9746529 w 11989919"/>
              <a:gd name="connsiteY602" fmla="*/ 6211463 h 6634795"/>
              <a:gd name="connsiteX603" fmla="*/ 9709953 w 11989919"/>
              <a:gd name="connsiteY603" fmla="*/ 6174887 h 6634795"/>
              <a:gd name="connsiteX604" fmla="*/ 9746529 w 11989919"/>
              <a:gd name="connsiteY604" fmla="*/ 6138311 h 6634795"/>
              <a:gd name="connsiteX605" fmla="*/ 9525848 w 11989919"/>
              <a:gd name="connsiteY605" fmla="*/ 6138311 h 6634795"/>
              <a:gd name="connsiteX606" fmla="*/ 9562424 w 11989919"/>
              <a:gd name="connsiteY606" fmla="*/ 6174887 h 6634795"/>
              <a:gd name="connsiteX607" fmla="*/ 9525848 w 11989919"/>
              <a:gd name="connsiteY607" fmla="*/ 6211463 h 6634795"/>
              <a:gd name="connsiteX608" fmla="*/ 9489272 w 11989919"/>
              <a:gd name="connsiteY608" fmla="*/ 6174887 h 6634795"/>
              <a:gd name="connsiteX609" fmla="*/ 9525848 w 11989919"/>
              <a:gd name="connsiteY609" fmla="*/ 6138311 h 6634795"/>
              <a:gd name="connsiteX610" fmla="*/ 9305167 w 11989919"/>
              <a:gd name="connsiteY610" fmla="*/ 6138311 h 6634795"/>
              <a:gd name="connsiteX611" fmla="*/ 9341743 w 11989919"/>
              <a:gd name="connsiteY611" fmla="*/ 6174887 h 6634795"/>
              <a:gd name="connsiteX612" fmla="*/ 9305167 w 11989919"/>
              <a:gd name="connsiteY612" fmla="*/ 6211463 h 6634795"/>
              <a:gd name="connsiteX613" fmla="*/ 9268591 w 11989919"/>
              <a:gd name="connsiteY613" fmla="*/ 6174887 h 6634795"/>
              <a:gd name="connsiteX614" fmla="*/ 9305167 w 11989919"/>
              <a:gd name="connsiteY614" fmla="*/ 6138311 h 6634795"/>
              <a:gd name="connsiteX615" fmla="*/ 9084486 w 11989919"/>
              <a:gd name="connsiteY615" fmla="*/ 6138311 h 6634795"/>
              <a:gd name="connsiteX616" fmla="*/ 9121062 w 11989919"/>
              <a:gd name="connsiteY616" fmla="*/ 6174887 h 6634795"/>
              <a:gd name="connsiteX617" fmla="*/ 9084486 w 11989919"/>
              <a:gd name="connsiteY617" fmla="*/ 6211463 h 6634795"/>
              <a:gd name="connsiteX618" fmla="*/ 9047910 w 11989919"/>
              <a:gd name="connsiteY618" fmla="*/ 6174887 h 6634795"/>
              <a:gd name="connsiteX619" fmla="*/ 9084486 w 11989919"/>
              <a:gd name="connsiteY619" fmla="*/ 6138311 h 6634795"/>
              <a:gd name="connsiteX620" fmla="*/ 8863805 w 11989919"/>
              <a:gd name="connsiteY620" fmla="*/ 6138311 h 6634795"/>
              <a:gd name="connsiteX621" fmla="*/ 8900381 w 11989919"/>
              <a:gd name="connsiteY621" fmla="*/ 6174887 h 6634795"/>
              <a:gd name="connsiteX622" fmla="*/ 8863805 w 11989919"/>
              <a:gd name="connsiteY622" fmla="*/ 6211463 h 6634795"/>
              <a:gd name="connsiteX623" fmla="*/ 8827229 w 11989919"/>
              <a:gd name="connsiteY623" fmla="*/ 6174887 h 6634795"/>
              <a:gd name="connsiteX624" fmla="*/ 8863805 w 11989919"/>
              <a:gd name="connsiteY624" fmla="*/ 6138311 h 6634795"/>
              <a:gd name="connsiteX625" fmla="*/ 8643124 w 11989919"/>
              <a:gd name="connsiteY625" fmla="*/ 6138311 h 6634795"/>
              <a:gd name="connsiteX626" fmla="*/ 8679700 w 11989919"/>
              <a:gd name="connsiteY626" fmla="*/ 6174887 h 6634795"/>
              <a:gd name="connsiteX627" fmla="*/ 8643124 w 11989919"/>
              <a:gd name="connsiteY627" fmla="*/ 6211463 h 6634795"/>
              <a:gd name="connsiteX628" fmla="*/ 8606548 w 11989919"/>
              <a:gd name="connsiteY628" fmla="*/ 6174887 h 6634795"/>
              <a:gd name="connsiteX629" fmla="*/ 8643124 w 11989919"/>
              <a:gd name="connsiteY629" fmla="*/ 6138311 h 6634795"/>
              <a:gd name="connsiteX630" fmla="*/ 8422443 w 11989919"/>
              <a:gd name="connsiteY630" fmla="*/ 6138311 h 6634795"/>
              <a:gd name="connsiteX631" fmla="*/ 8459019 w 11989919"/>
              <a:gd name="connsiteY631" fmla="*/ 6174887 h 6634795"/>
              <a:gd name="connsiteX632" fmla="*/ 8422443 w 11989919"/>
              <a:gd name="connsiteY632" fmla="*/ 6211463 h 6634795"/>
              <a:gd name="connsiteX633" fmla="*/ 8385867 w 11989919"/>
              <a:gd name="connsiteY633" fmla="*/ 6174887 h 6634795"/>
              <a:gd name="connsiteX634" fmla="*/ 8422443 w 11989919"/>
              <a:gd name="connsiteY634" fmla="*/ 6138311 h 6634795"/>
              <a:gd name="connsiteX635" fmla="*/ 8201762 w 11989919"/>
              <a:gd name="connsiteY635" fmla="*/ 6138311 h 6634795"/>
              <a:gd name="connsiteX636" fmla="*/ 8238338 w 11989919"/>
              <a:gd name="connsiteY636" fmla="*/ 6174887 h 6634795"/>
              <a:gd name="connsiteX637" fmla="*/ 8201762 w 11989919"/>
              <a:gd name="connsiteY637" fmla="*/ 6211463 h 6634795"/>
              <a:gd name="connsiteX638" fmla="*/ 8165186 w 11989919"/>
              <a:gd name="connsiteY638" fmla="*/ 6174887 h 6634795"/>
              <a:gd name="connsiteX639" fmla="*/ 8201762 w 11989919"/>
              <a:gd name="connsiteY639" fmla="*/ 6138311 h 6634795"/>
              <a:gd name="connsiteX640" fmla="*/ 7981081 w 11989919"/>
              <a:gd name="connsiteY640" fmla="*/ 6138311 h 6634795"/>
              <a:gd name="connsiteX641" fmla="*/ 8017657 w 11989919"/>
              <a:gd name="connsiteY641" fmla="*/ 6174887 h 6634795"/>
              <a:gd name="connsiteX642" fmla="*/ 7981081 w 11989919"/>
              <a:gd name="connsiteY642" fmla="*/ 6211463 h 6634795"/>
              <a:gd name="connsiteX643" fmla="*/ 7944505 w 11989919"/>
              <a:gd name="connsiteY643" fmla="*/ 6174887 h 6634795"/>
              <a:gd name="connsiteX644" fmla="*/ 7981081 w 11989919"/>
              <a:gd name="connsiteY644" fmla="*/ 6138311 h 6634795"/>
              <a:gd name="connsiteX645" fmla="*/ 7760400 w 11989919"/>
              <a:gd name="connsiteY645" fmla="*/ 6138311 h 6634795"/>
              <a:gd name="connsiteX646" fmla="*/ 7796976 w 11989919"/>
              <a:gd name="connsiteY646" fmla="*/ 6174887 h 6634795"/>
              <a:gd name="connsiteX647" fmla="*/ 7760400 w 11989919"/>
              <a:gd name="connsiteY647" fmla="*/ 6211463 h 6634795"/>
              <a:gd name="connsiteX648" fmla="*/ 7723824 w 11989919"/>
              <a:gd name="connsiteY648" fmla="*/ 6174887 h 6634795"/>
              <a:gd name="connsiteX649" fmla="*/ 7760400 w 11989919"/>
              <a:gd name="connsiteY649" fmla="*/ 6138311 h 6634795"/>
              <a:gd name="connsiteX650" fmla="*/ 7539719 w 11989919"/>
              <a:gd name="connsiteY650" fmla="*/ 6138311 h 6634795"/>
              <a:gd name="connsiteX651" fmla="*/ 7576295 w 11989919"/>
              <a:gd name="connsiteY651" fmla="*/ 6174887 h 6634795"/>
              <a:gd name="connsiteX652" fmla="*/ 7539719 w 11989919"/>
              <a:gd name="connsiteY652" fmla="*/ 6211463 h 6634795"/>
              <a:gd name="connsiteX653" fmla="*/ 7503143 w 11989919"/>
              <a:gd name="connsiteY653" fmla="*/ 6174887 h 6634795"/>
              <a:gd name="connsiteX654" fmla="*/ 7539719 w 11989919"/>
              <a:gd name="connsiteY654" fmla="*/ 6138311 h 6634795"/>
              <a:gd name="connsiteX655" fmla="*/ 7319038 w 11989919"/>
              <a:gd name="connsiteY655" fmla="*/ 6138311 h 6634795"/>
              <a:gd name="connsiteX656" fmla="*/ 7355614 w 11989919"/>
              <a:gd name="connsiteY656" fmla="*/ 6174887 h 6634795"/>
              <a:gd name="connsiteX657" fmla="*/ 7319038 w 11989919"/>
              <a:gd name="connsiteY657" fmla="*/ 6211463 h 6634795"/>
              <a:gd name="connsiteX658" fmla="*/ 7282462 w 11989919"/>
              <a:gd name="connsiteY658" fmla="*/ 6174887 h 6634795"/>
              <a:gd name="connsiteX659" fmla="*/ 7319038 w 11989919"/>
              <a:gd name="connsiteY659" fmla="*/ 6138311 h 6634795"/>
              <a:gd name="connsiteX660" fmla="*/ 7098357 w 11989919"/>
              <a:gd name="connsiteY660" fmla="*/ 6138311 h 6634795"/>
              <a:gd name="connsiteX661" fmla="*/ 7134933 w 11989919"/>
              <a:gd name="connsiteY661" fmla="*/ 6174887 h 6634795"/>
              <a:gd name="connsiteX662" fmla="*/ 7098357 w 11989919"/>
              <a:gd name="connsiteY662" fmla="*/ 6211463 h 6634795"/>
              <a:gd name="connsiteX663" fmla="*/ 7061781 w 11989919"/>
              <a:gd name="connsiteY663" fmla="*/ 6174887 h 6634795"/>
              <a:gd name="connsiteX664" fmla="*/ 7098357 w 11989919"/>
              <a:gd name="connsiteY664" fmla="*/ 6138311 h 6634795"/>
              <a:gd name="connsiteX665" fmla="*/ 6877676 w 11989919"/>
              <a:gd name="connsiteY665" fmla="*/ 6138311 h 6634795"/>
              <a:gd name="connsiteX666" fmla="*/ 6914252 w 11989919"/>
              <a:gd name="connsiteY666" fmla="*/ 6174887 h 6634795"/>
              <a:gd name="connsiteX667" fmla="*/ 6877676 w 11989919"/>
              <a:gd name="connsiteY667" fmla="*/ 6211463 h 6634795"/>
              <a:gd name="connsiteX668" fmla="*/ 6841100 w 11989919"/>
              <a:gd name="connsiteY668" fmla="*/ 6174887 h 6634795"/>
              <a:gd name="connsiteX669" fmla="*/ 6877676 w 11989919"/>
              <a:gd name="connsiteY669" fmla="*/ 6138311 h 6634795"/>
              <a:gd name="connsiteX670" fmla="*/ 6656995 w 11989919"/>
              <a:gd name="connsiteY670" fmla="*/ 6138311 h 6634795"/>
              <a:gd name="connsiteX671" fmla="*/ 6693571 w 11989919"/>
              <a:gd name="connsiteY671" fmla="*/ 6174887 h 6634795"/>
              <a:gd name="connsiteX672" fmla="*/ 6656995 w 11989919"/>
              <a:gd name="connsiteY672" fmla="*/ 6211463 h 6634795"/>
              <a:gd name="connsiteX673" fmla="*/ 6620419 w 11989919"/>
              <a:gd name="connsiteY673" fmla="*/ 6174887 h 6634795"/>
              <a:gd name="connsiteX674" fmla="*/ 6656995 w 11989919"/>
              <a:gd name="connsiteY674" fmla="*/ 6138311 h 6634795"/>
              <a:gd name="connsiteX675" fmla="*/ 6436314 w 11989919"/>
              <a:gd name="connsiteY675" fmla="*/ 6138311 h 6634795"/>
              <a:gd name="connsiteX676" fmla="*/ 6472890 w 11989919"/>
              <a:gd name="connsiteY676" fmla="*/ 6174887 h 6634795"/>
              <a:gd name="connsiteX677" fmla="*/ 6436314 w 11989919"/>
              <a:gd name="connsiteY677" fmla="*/ 6211463 h 6634795"/>
              <a:gd name="connsiteX678" fmla="*/ 6399738 w 11989919"/>
              <a:gd name="connsiteY678" fmla="*/ 6174887 h 6634795"/>
              <a:gd name="connsiteX679" fmla="*/ 6436314 w 11989919"/>
              <a:gd name="connsiteY679" fmla="*/ 6138311 h 6634795"/>
              <a:gd name="connsiteX680" fmla="*/ 6215633 w 11989919"/>
              <a:gd name="connsiteY680" fmla="*/ 6138311 h 6634795"/>
              <a:gd name="connsiteX681" fmla="*/ 6252209 w 11989919"/>
              <a:gd name="connsiteY681" fmla="*/ 6174887 h 6634795"/>
              <a:gd name="connsiteX682" fmla="*/ 6215633 w 11989919"/>
              <a:gd name="connsiteY682" fmla="*/ 6211463 h 6634795"/>
              <a:gd name="connsiteX683" fmla="*/ 6179057 w 11989919"/>
              <a:gd name="connsiteY683" fmla="*/ 6174887 h 6634795"/>
              <a:gd name="connsiteX684" fmla="*/ 6215633 w 11989919"/>
              <a:gd name="connsiteY684" fmla="*/ 6138311 h 6634795"/>
              <a:gd name="connsiteX685" fmla="*/ 5994952 w 11989919"/>
              <a:gd name="connsiteY685" fmla="*/ 6138311 h 6634795"/>
              <a:gd name="connsiteX686" fmla="*/ 6031528 w 11989919"/>
              <a:gd name="connsiteY686" fmla="*/ 6174887 h 6634795"/>
              <a:gd name="connsiteX687" fmla="*/ 5994952 w 11989919"/>
              <a:gd name="connsiteY687" fmla="*/ 6211463 h 6634795"/>
              <a:gd name="connsiteX688" fmla="*/ 5958376 w 11989919"/>
              <a:gd name="connsiteY688" fmla="*/ 6174887 h 6634795"/>
              <a:gd name="connsiteX689" fmla="*/ 5994952 w 11989919"/>
              <a:gd name="connsiteY689" fmla="*/ 6138311 h 6634795"/>
              <a:gd name="connsiteX690" fmla="*/ 5774272 w 11989919"/>
              <a:gd name="connsiteY690" fmla="*/ 6138311 h 6634795"/>
              <a:gd name="connsiteX691" fmla="*/ 5810848 w 11989919"/>
              <a:gd name="connsiteY691" fmla="*/ 6174887 h 6634795"/>
              <a:gd name="connsiteX692" fmla="*/ 5774272 w 11989919"/>
              <a:gd name="connsiteY692" fmla="*/ 6211463 h 6634795"/>
              <a:gd name="connsiteX693" fmla="*/ 5737697 w 11989919"/>
              <a:gd name="connsiteY693" fmla="*/ 6174887 h 6634795"/>
              <a:gd name="connsiteX694" fmla="*/ 5774272 w 11989919"/>
              <a:gd name="connsiteY694" fmla="*/ 6138311 h 6634795"/>
              <a:gd name="connsiteX695" fmla="*/ 5553593 w 11989919"/>
              <a:gd name="connsiteY695" fmla="*/ 6138311 h 6634795"/>
              <a:gd name="connsiteX696" fmla="*/ 5590169 w 11989919"/>
              <a:gd name="connsiteY696" fmla="*/ 6174887 h 6634795"/>
              <a:gd name="connsiteX697" fmla="*/ 5553593 w 11989919"/>
              <a:gd name="connsiteY697" fmla="*/ 6211463 h 6634795"/>
              <a:gd name="connsiteX698" fmla="*/ 5517018 w 11989919"/>
              <a:gd name="connsiteY698" fmla="*/ 6174887 h 6634795"/>
              <a:gd name="connsiteX699" fmla="*/ 5553593 w 11989919"/>
              <a:gd name="connsiteY699" fmla="*/ 6138311 h 6634795"/>
              <a:gd name="connsiteX700" fmla="*/ 5332913 w 11989919"/>
              <a:gd name="connsiteY700" fmla="*/ 6138311 h 6634795"/>
              <a:gd name="connsiteX701" fmla="*/ 5369490 w 11989919"/>
              <a:gd name="connsiteY701" fmla="*/ 6174887 h 6634795"/>
              <a:gd name="connsiteX702" fmla="*/ 5332913 w 11989919"/>
              <a:gd name="connsiteY702" fmla="*/ 6211463 h 6634795"/>
              <a:gd name="connsiteX703" fmla="*/ 5296337 w 11989919"/>
              <a:gd name="connsiteY703" fmla="*/ 6174887 h 6634795"/>
              <a:gd name="connsiteX704" fmla="*/ 5332913 w 11989919"/>
              <a:gd name="connsiteY704" fmla="*/ 6138311 h 6634795"/>
              <a:gd name="connsiteX705" fmla="*/ 5112230 w 11989919"/>
              <a:gd name="connsiteY705" fmla="*/ 6138311 h 6634795"/>
              <a:gd name="connsiteX706" fmla="*/ 5148807 w 11989919"/>
              <a:gd name="connsiteY706" fmla="*/ 6174887 h 6634795"/>
              <a:gd name="connsiteX707" fmla="*/ 5112230 w 11989919"/>
              <a:gd name="connsiteY707" fmla="*/ 6211463 h 6634795"/>
              <a:gd name="connsiteX708" fmla="*/ 5075655 w 11989919"/>
              <a:gd name="connsiteY708" fmla="*/ 6174887 h 6634795"/>
              <a:gd name="connsiteX709" fmla="*/ 5112230 w 11989919"/>
              <a:gd name="connsiteY709" fmla="*/ 6138311 h 6634795"/>
              <a:gd name="connsiteX710" fmla="*/ 4891552 w 11989919"/>
              <a:gd name="connsiteY710" fmla="*/ 6138311 h 6634795"/>
              <a:gd name="connsiteX711" fmla="*/ 4928127 w 11989919"/>
              <a:gd name="connsiteY711" fmla="*/ 6174887 h 6634795"/>
              <a:gd name="connsiteX712" fmla="*/ 4891552 w 11989919"/>
              <a:gd name="connsiteY712" fmla="*/ 6211463 h 6634795"/>
              <a:gd name="connsiteX713" fmla="*/ 4854975 w 11989919"/>
              <a:gd name="connsiteY713" fmla="*/ 6174887 h 6634795"/>
              <a:gd name="connsiteX714" fmla="*/ 4891552 w 11989919"/>
              <a:gd name="connsiteY714" fmla="*/ 6138311 h 6634795"/>
              <a:gd name="connsiteX715" fmla="*/ 4670871 w 11989919"/>
              <a:gd name="connsiteY715" fmla="*/ 6138311 h 6634795"/>
              <a:gd name="connsiteX716" fmla="*/ 4707447 w 11989919"/>
              <a:gd name="connsiteY716" fmla="*/ 6174887 h 6634795"/>
              <a:gd name="connsiteX717" fmla="*/ 4670871 w 11989919"/>
              <a:gd name="connsiteY717" fmla="*/ 6211463 h 6634795"/>
              <a:gd name="connsiteX718" fmla="*/ 4634295 w 11989919"/>
              <a:gd name="connsiteY718" fmla="*/ 6174887 h 6634795"/>
              <a:gd name="connsiteX719" fmla="*/ 4670871 w 11989919"/>
              <a:gd name="connsiteY719" fmla="*/ 6138311 h 6634795"/>
              <a:gd name="connsiteX720" fmla="*/ 4450188 w 11989919"/>
              <a:gd name="connsiteY720" fmla="*/ 6138311 h 6634795"/>
              <a:gd name="connsiteX721" fmla="*/ 4486764 w 11989919"/>
              <a:gd name="connsiteY721" fmla="*/ 6174887 h 6634795"/>
              <a:gd name="connsiteX722" fmla="*/ 4450188 w 11989919"/>
              <a:gd name="connsiteY722" fmla="*/ 6211463 h 6634795"/>
              <a:gd name="connsiteX723" fmla="*/ 4413613 w 11989919"/>
              <a:gd name="connsiteY723" fmla="*/ 6174887 h 6634795"/>
              <a:gd name="connsiteX724" fmla="*/ 4450188 w 11989919"/>
              <a:gd name="connsiteY724" fmla="*/ 6138311 h 6634795"/>
              <a:gd name="connsiteX725" fmla="*/ 4229507 w 11989919"/>
              <a:gd name="connsiteY725" fmla="*/ 6138311 h 6634795"/>
              <a:gd name="connsiteX726" fmla="*/ 4266084 w 11989919"/>
              <a:gd name="connsiteY726" fmla="*/ 6174887 h 6634795"/>
              <a:gd name="connsiteX727" fmla="*/ 4229507 w 11989919"/>
              <a:gd name="connsiteY727" fmla="*/ 6211463 h 6634795"/>
              <a:gd name="connsiteX728" fmla="*/ 4192931 w 11989919"/>
              <a:gd name="connsiteY728" fmla="*/ 6174887 h 6634795"/>
              <a:gd name="connsiteX729" fmla="*/ 4229507 w 11989919"/>
              <a:gd name="connsiteY729" fmla="*/ 6138311 h 6634795"/>
              <a:gd name="connsiteX730" fmla="*/ 4008847 w 11989919"/>
              <a:gd name="connsiteY730" fmla="*/ 6138311 h 6634795"/>
              <a:gd name="connsiteX731" fmla="*/ 4045426 w 11989919"/>
              <a:gd name="connsiteY731" fmla="*/ 6174887 h 6634795"/>
              <a:gd name="connsiteX732" fmla="*/ 4008847 w 11989919"/>
              <a:gd name="connsiteY732" fmla="*/ 6211463 h 6634795"/>
              <a:gd name="connsiteX733" fmla="*/ 3972267 w 11989919"/>
              <a:gd name="connsiteY733" fmla="*/ 6174887 h 6634795"/>
              <a:gd name="connsiteX734" fmla="*/ 4008847 w 11989919"/>
              <a:gd name="connsiteY734" fmla="*/ 6138311 h 6634795"/>
              <a:gd name="connsiteX735" fmla="*/ 3788165 w 11989919"/>
              <a:gd name="connsiteY735" fmla="*/ 6138311 h 6634795"/>
              <a:gd name="connsiteX736" fmla="*/ 3824738 w 11989919"/>
              <a:gd name="connsiteY736" fmla="*/ 6174887 h 6634795"/>
              <a:gd name="connsiteX737" fmla="*/ 3788165 w 11989919"/>
              <a:gd name="connsiteY737" fmla="*/ 6211463 h 6634795"/>
              <a:gd name="connsiteX738" fmla="*/ 3751588 w 11989919"/>
              <a:gd name="connsiteY738" fmla="*/ 6174887 h 6634795"/>
              <a:gd name="connsiteX739" fmla="*/ 3788165 w 11989919"/>
              <a:gd name="connsiteY739" fmla="*/ 6138311 h 6634795"/>
              <a:gd name="connsiteX740" fmla="*/ 3567479 w 11989919"/>
              <a:gd name="connsiteY740" fmla="*/ 6138311 h 6634795"/>
              <a:gd name="connsiteX741" fmla="*/ 3604051 w 11989919"/>
              <a:gd name="connsiteY741" fmla="*/ 6174887 h 6634795"/>
              <a:gd name="connsiteX742" fmla="*/ 3567479 w 11989919"/>
              <a:gd name="connsiteY742" fmla="*/ 6211463 h 6634795"/>
              <a:gd name="connsiteX743" fmla="*/ 3530901 w 11989919"/>
              <a:gd name="connsiteY743" fmla="*/ 6174887 h 6634795"/>
              <a:gd name="connsiteX744" fmla="*/ 3567479 w 11989919"/>
              <a:gd name="connsiteY744" fmla="*/ 6138311 h 6634795"/>
              <a:gd name="connsiteX745" fmla="*/ 3346801 w 11989919"/>
              <a:gd name="connsiteY745" fmla="*/ 6138311 h 6634795"/>
              <a:gd name="connsiteX746" fmla="*/ 3383375 w 11989919"/>
              <a:gd name="connsiteY746" fmla="*/ 6174887 h 6634795"/>
              <a:gd name="connsiteX747" fmla="*/ 3346801 w 11989919"/>
              <a:gd name="connsiteY747" fmla="*/ 6211463 h 6634795"/>
              <a:gd name="connsiteX748" fmla="*/ 3310228 w 11989919"/>
              <a:gd name="connsiteY748" fmla="*/ 6174887 h 6634795"/>
              <a:gd name="connsiteX749" fmla="*/ 3346801 w 11989919"/>
              <a:gd name="connsiteY749" fmla="*/ 6138311 h 6634795"/>
              <a:gd name="connsiteX750" fmla="*/ 3126126 w 11989919"/>
              <a:gd name="connsiteY750" fmla="*/ 6138311 h 6634795"/>
              <a:gd name="connsiteX751" fmla="*/ 3162696 w 11989919"/>
              <a:gd name="connsiteY751" fmla="*/ 6174887 h 6634795"/>
              <a:gd name="connsiteX752" fmla="*/ 3126126 w 11989919"/>
              <a:gd name="connsiteY752" fmla="*/ 6211463 h 6634795"/>
              <a:gd name="connsiteX753" fmla="*/ 3089541 w 11989919"/>
              <a:gd name="connsiteY753" fmla="*/ 6174887 h 6634795"/>
              <a:gd name="connsiteX754" fmla="*/ 3126126 w 11989919"/>
              <a:gd name="connsiteY754" fmla="*/ 6138311 h 6634795"/>
              <a:gd name="connsiteX755" fmla="*/ 2905436 w 11989919"/>
              <a:gd name="connsiteY755" fmla="*/ 6138311 h 6634795"/>
              <a:gd name="connsiteX756" fmla="*/ 2942013 w 11989919"/>
              <a:gd name="connsiteY756" fmla="*/ 6174887 h 6634795"/>
              <a:gd name="connsiteX757" fmla="*/ 2905436 w 11989919"/>
              <a:gd name="connsiteY757" fmla="*/ 6211463 h 6634795"/>
              <a:gd name="connsiteX758" fmla="*/ 2868866 w 11989919"/>
              <a:gd name="connsiteY758" fmla="*/ 6174887 h 6634795"/>
              <a:gd name="connsiteX759" fmla="*/ 2905436 w 11989919"/>
              <a:gd name="connsiteY759" fmla="*/ 6138311 h 6634795"/>
              <a:gd name="connsiteX760" fmla="*/ 2684758 w 11989919"/>
              <a:gd name="connsiteY760" fmla="*/ 6138311 h 6634795"/>
              <a:gd name="connsiteX761" fmla="*/ 2721329 w 11989919"/>
              <a:gd name="connsiteY761" fmla="*/ 6174887 h 6634795"/>
              <a:gd name="connsiteX762" fmla="*/ 2684758 w 11989919"/>
              <a:gd name="connsiteY762" fmla="*/ 6211463 h 6634795"/>
              <a:gd name="connsiteX763" fmla="*/ 2648177 w 11989919"/>
              <a:gd name="connsiteY763" fmla="*/ 6174887 h 6634795"/>
              <a:gd name="connsiteX764" fmla="*/ 2684758 w 11989919"/>
              <a:gd name="connsiteY764" fmla="*/ 6138311 h 6634795"/>
              <a:gd name="connsiteX765" fmla="*/ 2464071 w 11989919"/>
              <a:gd name="connsiteY765" fmla="*/ 6138311 h 6634795"/>
              <a:gd name="connsiteX766" fmla="*/ 2500650 w 11989919"/>
              <a:gd name="connsiteY766" fmla="*/ 6174887 h 6634795"/>
              <a:gd name="connsiteX767" fmla="*/ 2464071 w 11989919"/>
              <a:gd name="connsiteY767" fmla="*/ 6211463 h 6634795"/>
              <a:gd name="connsiteX768" fmla="*/ 2427500 w 11989919"/>
              <a:gd name="connsiteY768" fmla="*/ 6174887 h 6634795"/>
              <a:gd name="connsiteX769" fmla="*/ 2464071 w 11989919"/>
              <a:gd name="connsiteY769" fmla="*/ 6138311 h 6634795"/>
              <a:gd name="connsiteX770" fmla="*/ 2243393 w 11989919"/>
              <a:gd name="connsiteY770" fmla="*/ 6138311 h 6634795"/>
              <a:gd name="connsiteX771" fmla="*/ 2279972 w 11989919"/>
              <a:gd name="connsiteY771" fmla="*/ 6174887 h 6634795"/>
              <a:gd name="connsiteX772" fmla="*/ 2243393 w 11989919"/>
              <a:gd name="connsiteY772" fmla="*/ 6211463 h 6634795"/>
              <a:gd name="connsiteX773" fmla="*/ 2206817 w 11989919"/>
              <a:gd name="connsiteY773" fmla="*/ 6174887 h 6634795"/>
              <a:gd name="connsiteX774" fmla="*/ 2243393 w 11989919"/>
              <a:gd name="connsiteY774" fmla="*/ 6138311 h 6634795"/>
              <a:gd name="connsiteX775" fmla="*/ 2022713 w 11989919"/>
              <a:gd name="connsiteY775" fmla="*/ 6138311 h 6634795"/>
              <a:gd name="connsiteX776" fmla="*/ 2059288 w 11989919"/>
              <a:gd name="connsiteY776" fmla="*/ 6174887 h 6634795"/>
              <a:gd name="connsiteX777" fmla="*/ 2022713 w 11989919"/>
              <a:gd name="connsiteY777" fmla="*/ 6211463 h 6634795"/>
              <a:gd name="connsiteX778" fmla="*/ 1986176 w 11989919"/>
              <a:gd name="connsiteY778" fmla="*/ 6174887 h 6634795"/>
              <a:gd name="connsiteX779" fmla="*/ 2022713 w 11989919"/>
              <a:gd name="connsiteY779" fmla="*/ 6138311 h 6634795"/>
              <a:gd name="connsiteX780" fmla="*/ 1802066 w 11989919"/>
              <a:gd name="connsiteY780" fmla="*/ 6138311 h 6634795"/>
              <a:gd name="connsiteX781" fmla="*/ 1838642 w 11989919"/>
              <a:gd name="connsiteY781" fmla="*/ 6174887 h 6634795"/>
              <a:gd name="connsiteX782" fmla="*/ 1802066 w 11989919"/>
              <a:gd name="connsiteY782" fmla="*/ 6211463 h 6634795"/>
              <a:gd name="connsiteX783" fmla="*/ 1765489 w 11989919"/>
              <a:gd name="connsiteY783" fmla="*/ 6174887 h 6634795"/>
              <a:gd name="connsiteX784" fmla="*/ 1802066 w 11989919"/>
              <a:gd name="connsiteY784" fmla="*/ 6138311 h 6634795"/>
              <a:gd name="connsiteX785" fmla="*/ 1581380 w 11989919"/>
              <a:gd name="connsiteY785" fmla="*/ 6138311 h 6634795"/>
              <a:gd name="connsiteX786" fmla="*/ 1617956 w 11989919"/>
              <a:gd name="connsiteY786" fmla="*/ 6174887 h 6634795"/>
              <a:gd name="connsiteX787" fmla="*/ 1581380 w 11989919"/>
              <a:gd name="connsiteY787" fmla="*/ 6211463 h 6634795"/>
              <a:gd name="connsiteX788" fmla="*/ 1544804 w 11989919"/>
              <a:gd name="connsiteY788" fmla="*/ 6174887 h 6634795"/>
              <a:gd name="connsiteX789" fmla="*/ 1581380 w 11989919"/>
              <a:gd name="connsiteY789" fmla="*/ 6138311 h 6634795"/>
              <a:gd name="connsiteX790" fmla="*/ 1360694 w 11989919"/>
              <a:gd name="connsiteY790" fmla="*/ 6138311 h 6634795"/>
              <a:gd name="connsiteX791" fmla="*/ 1397270 w 11989919"/>
              <a:gd name="connsiteY791" fmla="*/ 6174887 h 6634795"/>
              <a:gd name="connsiteX792" fmla="*/ 1360694 w 11989919"/>
              <a:gd name="connsiteY792" fmla="*/ 6211463 h 6634795"/>
              <a:gd name="connsiteX793" fmla="*/ 1324118 w 11989919"/>
              <a:gd name="connsiteY793" fmla="*/ 6174887 h 6634795"/>
              <a:gd name="connsiteX794" fmla="*/ 1360694 w 11989919"/>
              <a:gd name="connsiteY794" fmla="*/ 6138311 h 6634795"/>
              <a:gd name="connsiteX795" fmla="*/ 1140008 w 11989919"/>
              <a:gd name="connsiteY795" fmla="*/ 6138311 h 6634795"/>
              <a:gd name="connsiteX796" fmla="*/ 1176584 w 11989919"/>
              <a:gd name="connsiteY796" fmla="*/ 6174887 h 6634795"/>
              <a:gd name="connsiteX797" fmla="*/ 1140008 w 11989919"/>
              <a:gd name="connsiteY797" fmla="*/ 6211463 h 6634795"/>
              <a:gd name="connsiteX798" fmla="*/ 1103432 w 11989919"/>
              <a:gd name="connsiteY798" fmla="*/ 6174887 h 6634795"/>
              <a:gd name="connsiteX799" fmla="*/ 1140008 w 11989919"/>
              <a:gd name="connsiteY799" fmla="*/ 6138311 h 6634795"/>
              <a:gd name="connsiteX800" fmla="*/ 919322 w 11989919"/>
              <a:gd name="connsiteY800" fmla="*/ 6138311 h 6634795"/>
              <a:gd name="connsiteX801" fmla="*/ 955898 w 11989919"/>
              <a:gd name="connsiteY801" fmla="*/ 6174887 h 6634795"/>
              <a:gd name="connsiteX802" fmla="*/ 919322 w 11989919"/>
              <a:gd name="connsiteY802" fmla="*/ 6211463 h 6634795"/>
              <a:gd name="connsiteX803" fmla="*/ 882746 w 11989919"/>
              <a:gd name="connsiteY803" fmla="*/ 6174887 h 6634795"/>
              <a:gd name="connsiteX804" fmla="*/ 919322 w 11989919"/>
              <a:gd name="connsiteY804" fmla="*/ 6138311 h 6634795"/>
              <a:gd name="connsiteX805" fmla="*/ 698636 w 11989919"/>
              <a:gd name="connsiteY805" fmla="*/ 6138311 h 6634795"/>
              <a:gd name="connsiteX806" fmla="*/ 735212 w 11989919"/>
              <a:gd name="connsiteY806" fmla="*/ 6174887 h 6634795"/>
              <a:gd name="connsiteX807" fmla="*/ 698636 w 11989919"/>
              <a:gd name="connsiteY807" fmla="*/ 6211463 h 6634795"/>
              <a:gd name="connsiteX808" fmla="*/ 662060 w 11989919"/>
              <a:gd name="connsiteY808" fmla="*/ 6174887 h 6634795"/>
              <a:gd name="connsiteX809" fmla="*/ 698636 w 11989919"/>
              <a:gd name="connsiteY809" fmla="*/ 6138311 h 6634795"/>
              <a:gd name="connsiteX810" fmla="*/ 477950 w 11989919"/>
              <a:gd name="connsiteY810" fmla="*/ 6138311 h 6634795"/>
              <a:gd name="connsiteX811" fmla="*/ 514526 w 11989919"/>
              <a:gd name="connsiteY811" fmla="*/ 6174887 h 6634795"/>
              <a:gd name="connsiteX812" fmla="*/ 477950 w 11989919"/>
              <a:gd name="connsiteY812" fmla="*/ 6211463 h 6634795"/>
              <a:gd name="connsiteX813" fmla="*/ 441373 w 11989919"/>
              <a:gd name="connsiteY813" fmla="*/ 6174887 h 6634795"/>
              <a:gd name="connsiteX814" fmla="*/ 477950 w 11989919"/>
              <a:gd name="connsiteY814" fmla="*/ 6138311 h 6634795"/>
              <a:gd name="connsiteX815" fmla="*/ 257263 w 11989919"/>
              <a:gd name="connsiteY815" fmla="*/ 6138311 h 6634795"/>
              <a:gd name="connsiteX816" fmla="*/ 293839 w 11989919"/>
              <a:gd name="connsiteY816" fmla="*/ 6174887 h 6634795"/>
              <a:gd name="connsiteX817" fmla="*/ 257263 w 11989919"/>
              <a:gd name="connsiteY817" fmla="*/ 6211463 h 6634795"/>
              <a:gd name="connsiteX818" fmla="*/ 220687 w 11989919"/>
              <a:gd name="connsiteY818" fmla="*/ 6174887 h 6634795"/>
              <a:gd name="connsiteX819" fmla="*/ 257263 w 11989919"/>
              <a:gd name="connsiteY819" fmla="*/ 6138311 h 6634795"/>
              <a:gd name="connsiteX820" fmla="*/ 36577 w 11989919"/>
              <a:gd name="connsiteY820" fmla="*/ 6138311 h 6634795"/>
              <a:gd name="connsiteX821" fmla="*/ 73153 w 11989919"/>
              <a:gd name="connsiteY821" fmla="*/ 6174887 h 6634795"/>
              <a:gd name="connsiteX822" fmla="*/ 36577 w 11989919"/>
              <a:gd name="connsiteY822" fmla="*/ 6211463 h 6634795"/>
              <a:gd name="connsiteX823" fmla="*/ 1 w 11989919"/>
              <a:gd name="connsiteY823" fmla="*/ 6174887 h 6634795"/>
              <a:gd name="connsiteX824" fmla="*/ 36577 w 11989919"/>
              <a:gd name="connsiteY824" fmla="*/ 6138311 h 6634795"/>
              <a:gd name="connsiteX825" fmla="*/ 11953343 w 11989919"/>
              <a:gd name="connsiteY825" fmla="*/ 5926645 h 6634795"/>
              <a:gd name="connsiteX826" fmla="*/ 11989919 w 11989919"/>
              <a:gd name="connsiteY826" fmla="*/ 5963221 h 6634795"/>
              <a:gd name="connsiteX827" fmla="*/ 11953343 w 11989919"/>
              <a:gd name="connsiteY827" fmla="*/ 5999797 h 6634795"/>
              <a:gd name="connsiteX828" fmla="*/ 11916767 w 11989919"/>
              <a:gd name="connsiteY828" fmla="*/ 5963221 h 6634795"/>
              <a:gd name="connsiteX829" fmla="*/ 11953343 w 11989919"/>
              <a:gd name="connsiteY829" fmla="*/ 5926645 h 6634795"/>
              <a:gd name="connsiteX830" fmla="*/ 11732658 w 11989919"/>
              <a:gd name="connsiteY830" fmla="*/ 5926645 h 6634795"/>
              <a:gd name="connsiteX831" fmla="*/ 11769234 w 11989919"/>
              <a:gd name="connsiteY831" fmla="*/ 5963221 h 6634795"/>
              <a:gd name="connsiteX832" fmla="*/ 11732658 w 11989919"/>
              <a:gd name="connsiteY832" fmla="*/ 5999797 h 6634795"/>
              <a:gd name="connsiteX833" fmla="*/ 11696082 w 11989919"/>
              <a:gd name="connsiteY833" fmla="*/ 5963221 h 6634795"/>
              <a:gd name="connsiteX834" fmla="*/ 11732658 w 11989919"/>
              <a:gd name="connsiteY834" fmla="*/ 5926645 h 6634795"/>
              <a:gd name="connsiteX835" fmla="*/ 11511977 w 11989919"/>
              <a:gd name="connsiteY835" fmla="*/ 5926645 h 6634795"/>
              <a:gd name="connsiteX836" fmla="*/ 11548553 w 11989919"/>
              <a:gd name="connsiteY836" fmla="*/ 5963221 h 6634795"/>
              <a:gd name="connsiteX837" fmla="*/ 11511977 w 11989919"/>
              <a:gd name="connsiteY837" fmla="*/ 5999797 h 6634795"/>
              <a:gd name="connsiteX838" fmla="*/ 11475401 w 11989919"/>
              <a:gd name="connsiteY838" fmla="*/ 5963221 h 6634795"/>
              <a:gd name="connsiteX839" fmla="*/ 11511977 w 11989919"/>
              <a:gd name="connsiteY839" fmla="*/ 5926645 h 6634795"/>
              <a:gd name="connsiteX840" fmla="*/ 11291296 w 11989919"/>
              <a:gd name="connsiteY840" fmla="*/ 5926645 h 6634795"/>
              <a:gd name="connsiteX841" fmla="*/ 11327872 w 11989919"/>
              <a:gd name="connsiteY841" fmla="*/ 5963221 h 6634795"/>
              <a:gd name="connsiteX842" fmla="*/ 11291296 w 11989919"/>
              <a:gd name="connsiteY842" fmla="*/ 5999797 h 6634795"/>
              <a:gd name="connsiteX843" fmla="*/ 11254720 w 11989919"/>
              <a:gd name="connsiteY843" fmla="*/ 5963221 h 6634795"/>
              <a:gd name="connsiteX844" fmla="*/ 11291296 w 11989919"/>
              <a:gd name="connsiteY844" fmla="*/ 5926645 h 6634795"/>
              <a:gd name="connsiteX845" fmla="*/ 11070615 w 11989919"/>
              <a:gd name="connsiteY845" fmla="*/ 5926645 h 6634795"/>
              <a:gd name="connsiteX846" fmla="*/ 11107191 w 11989919"/>
              <a:gd name="connsiteY846" fmla="*/ 5963221 h 6634795"/>
              <a:gd name="connsiteX847" fmla="*/ 11070615 w 11989919"/>
              <a:gd name="connsiteY847" fmla="*/ 5999797 h 6634795"/>
              <a:gd name="connsiteX848" fmla="*/ 11034039 w 11989919"/>
              <a:gd name="connsiteY848" fmla="*/ 5963221 h 6634795"/>
              <a:gd name="connsiteX849" fmla="*/ 11070615 w 11989919"/>
              <a:gd name="connsiteY849" fmla="*/ 5926645 h 6634795"/>
              <a:gd name="connsiteX850" fmla="*/ 10849934 w 11989919"/>
              <a:gd name="connsiteY850" fmla="*/ 5926645 h 6634795"/>
              <a:gd name="connsiteX851" fmla="*/ 10886510 w 11989919"/>
              <a:gd name="connsiteY851" fmla="*/ 5963221 h 6634795"/>
              <a:gd name="connsiteX852" fmla="*/ 10849934 w 11989919"/>
              <a:gd name="connsiteY852" fmla="*/ 5999797 h 6634795"/>
              <a:gd name="connsiteX853" fmla="*/ 10813358 w 11989919"/>
              <a:gd name="connsiteY853" fmla="*/ 5963221 h 6634795"/>
              <a:gd name="connsiteX854" fmla="*/ 10849934 w 11989919"/>
              <a:gd name="connsiteY854" fmla="*/ 5926645 h 6634795"/>
              <a:gd name="connsiteX855" fmla="*/ 10629253 w 11989919"/>
              <a:gd name="connsiteY855" fmla="*/ 5926645 h 6634795"/>
              <a:gd name="connsiteX856" fmla="*/ 10665829 w 11989919"/>
              <a:gd name="connsiteY856" fmla="*/ 5963221 h 6634795"/>
              <a:gd name="connsiteX857" fmla="*/ 10629253 w 11989919"/>
              <a:gd name="connsiteY857" fmla="*/ 5999797 h 6634795"/>
              <a:gd name="connsiteX858" fmla="*/ 10592677 w 11989919"/>
              <a:gd name="connsiteY858" fmla="*/ 5963221 h 6634795"/>
              <a:gd name="connsiteX859" fmla="*/ 10629253 w 11989919"/>
              <a:gd name="connsiteY859" fmla="*/ 5926645 h 6634795"/>
              <a:gd name="connsiteX860" fmla="*/ 10408572 w 11989919"/>
              <a:gd name="connsiteY860" fmla="*/ 5926645 h 6634795"/>
              <a:gd name="connsiteX861" fmla="*/ 10445148 w 11989919"/>
              <a:gd name="connsiteY861" fmla="*/ 5963221 h 6634795"/>
              <a:gd name="connsiteX862" fmla="*/ 10408572 w 11989919"/>
              <a:gd name="connsiteY862" fmla="*/ 5999797 h 6634795"/>
              <a:gd name="connsiteX863" fmla="*/ 10371996 w 11989919"/>
              <a:gd name="connsiteY863" fmla="*/ 5963221 h 6634795"/>
              <a:gd name="connsiteX864" fmla="*/ 10408572 w 11989919"/>
              <a:gd name="connsiteY864" fmla="*/ 5926645 h 6634795"/>
              <a:gd name="connsiteX865" fmla="*/ 10187891 w 11989919"/>
              <a:gd name="connsiteY865" fmla="*/ 5926645 h 6634795"/>
              <a:gd name="connsiteX866" fmla="*/ 10224467 w 11989919"/>
              <a:gd name="connsiteY866" fmla="*/ 5963221 h 6634795"/>
              <a:gd name="connsiteX867" fmla="*/ 10187891 w 11989919"/>
              <a:gd name="connsiteY867" fmla="*/ 5999797 h 6634795"/>
              <a:gd name="connsiteX868" fmla="*/ 10151315 w 11989919"/>
              <a:gd name="connsiteY868" fmla="*/ 5963221 h 6634795"/>
              <a:gd name="connsiteX869" fmla="*/ 10187891 w 11989919"/>
              <a:gd name="connsiteY869" fmla="*/ 5926645 h 6634795"/>
              <a:gd name="connsiteX870" fmla="*/ 9967210 w 11989919"/>
              <a:gd name="connsiteY870" fmla="*/ 5926645 h 6634795"/>
              <a:gd name="connsiteX871" fmla="*/ 10003786 w 11989919"/>
              <a:gd name="connsiteY871" fmla="*/ 5963221 h 6634795"/>
              <a:gd name="connsiteX872" fmla="*/ 9967210 w 11989919"/>
              <a:gd name="connsiteY872" fmla="*/ 5999797 h 6634795"/>
              <a:gd name="connsiteX873" fmla="*/ 9930634 w 11989919"/>
              <a:gd name="connsiteY873" fmla="*/ 5963221 h 6634795"/>
              <a:gd name="connsiteX874" fmla="*/ 9967210 w 11989919"/>
              <a:gd name="connsiteY874" fmla="*/ 5926645 h 6634795"/>
              <a:gd name="connsiteX875" fmla="*/ 9746529 w 11989919"/>
              <a:gd name="connsiteY875" fmla="*/ 5926645 h 6634795"/>
              <a:gd name="connsiteX876" fmla="*/ 9783105 w 11989919"/>
              <a:gd name="connsiteY876" fmla="*/ 5963221 h 6634795"/>
              <a:gd name="connsiteX877" fmla="*/ 9746529 w 11989919"/>
              <a:gd name="connsiteY877" fmla="*/ 5999797 h 6634795"/>
              <a:gd name="connsiteX878" fmla="*/ 9709953 w 11989919"/>
              <a:gd name="connsiteY878" fmla="*/ 5963221 h 6634795"/>
              <a:gd name="connsiteX879" fmla="*/ 9746529 w 11989919"/>
              <a:gd name="connsiteY879" fmla="*/ 5926645 h 6634795"/>
              <a:gd name="connsiteX880" fmla="*/ 9525848 w 11989919"/>
              <a:gd name="connsiteY880" fmla="*/ 5926645 h 6634795"/>
              <a:gd name="connsiteX881" fmla="*/ 9562424 w 11989919"/>
              <a:gd name="connsiteY881" fmla="*/ 5963221 h 6634795"/>
              <a:gd name="connsiteX882" fmla="*/ 9525848 w 11989919"/>
              <a:gd name="connsiteY882" fmla="*/ 5999797 h 6634795"/>
              <a:gd name="connsiteX883" fmla="*/ 9489272 w 11989919"/>
              <a:gd name="connsiteY883" fmla="*/ 5963221 h 6634795"/>
              <a:gd name="connsiteX884" fmla="*/ 9525848 w 11989919"/>
              <a:gd name="connsiteY884" fmla="*/ 5926645 h 6634795"/>
              <a:gd name="connsiteX885" fmla="*/ 9305167 w 11989919"/>
              <a:gd name="connsiteY885" fmla="*/ 5926645 h 6634795"/>
              <a:gd name="connsiteX886" fmla="*/ 9341743 w 11989919"/>
              <a:gd name="connsiteY886" fmla="*/ 5963221 h 6634795"/>
              <a:gd name="connsiteX887" fmla="*/ 9305167 w 11989919"/>
              <a:gd name="connsiteY887" fmla="*/ 5999797 h 6634795"/>
              <a:gd name="connsiteX888" fmla="*/ 9268591 w 11989919"/>
              <a:gd name="connsiteY888" fmla="*/ 5963221 h 6634795"/>
              <a:gd name="connsiteX889" fmla="*/ 9305167 w 11989919"/>
              <a:gd name="connsiteY889" fmla="*/ 5926645 h 6634795"/>
              <a:gd name="connsiteX890" fmla="*/ 9084486 w 11989919"/>
              <a:gd name="connsiteY890" fmla="*/ 5926645 h 6634795"/>
              <a:gd name="connsiteX891" fmla="*/ 9121062 w 11989919"/>
              <a:gd name="connsiteY891" fmla="*/ 5963221 h 6634795"/>
              <a:gd name="connsiteX892" fmla="*/ 9084486 w 11989919"/>
              <a:gd name="connsiteY892" fmla="*/ 5999797 h 6634795"/>
              <a:gd name="connsiteX893" fmla="*/ 9047910 w 11989919"/>
              <a:gd name="connsiteY893" fmla="*/ 5963221 h 6634795"/>
              <a:gd name="connsiteX894" fmla="*/ 9084486 w 11989919"/>
              <a:gd name="connsiteY894" fmla="*/ 5926645 h 6634795"/>
              <a:gd name="connsiteX895" fmla="*/ 8863805 w 11989919"/>
              <a:gd name="connsiteY895" fmla="*/ 5926645 h 6634795"/>
              <a:gd name="connsiteX896" fmla="*/ 8900381 w 11989919"/>
              <a:gd name="connsiteY896" fmla="*/ 5963221 h 6634795"/>
              <a:gd name="connsiteX897" fmla="*/ 8863805 w 11989919"/>
              <a:gd name="connsiteY897" fmla="*/ 5999797 h 6634795"/>
              <a:gd name="connsiteX898" fmla="*/ 8827229 w 11989919"/>
              <a:gd name="connsiteY898" fmla="*/ 5963221 h 6634795"/>
              <a:gd name="connsiteX899" fmla="*/ 8863805 w 11989919"/>
              <a:gd name="connsiteY899" fmla="*/ 5926645 h 6634795"/>
              <a:gd name="connsiteX900" fmla="*/ 8643124 w 11989919"/>
              <a:gd name="connsiteY900" fmla="*/ 5926645 h 6634795"/>
              <a:gd name="connsiteX901" fmla="*/ 8679700 w 11989919"/>
              <a:gd name="connsiteY901" fmla="*/ 5963221 h 6634795"/>
              <a:gd name="connsiteX902" fmla="*/ 8643124 w 11989919"/>
              <a:gd name="connsiteY902" fmla="*/ 5999797 h 6634795"/>
              <a:gd name="connsiteX903" fmla="*/ 8606548 w 11989919"/>
              <a:gd name="connsiteY903" fmla="*/ 5963221 h 6634795"/>
              <a:gd name="connsiteX904" fmla="*/ 8643124 w 11989919"/>
              <a:gd name="connsiteY904" fmla="*/ 5926645 h 6634795"/>
              <a:gd name="connsiteX905" fmla="*/ 8422443 w 11989919"/>
              <a:gd name="connsiteY905" fmla="*/ 5926645 h 6634795"/>
              <a:gd name="connsiteX906" fmla="*/ 8459019 w 11989919"/>
              <a:gd name="connsiteY906" fmla="*/ 5963221 h 6634795"/>
              <a:gd name="connsiteX907" fmla="*/ 8422443 w 11989919"/>
              <a:gd name="connsiteY907" fmla="*/ 5999797 h 6634795"/>
              <a:gd name="connsiteX908" fmla="*/ 8385867 w 11989919"/>
              <a:gd name="connsiteY908" fmla="*/ 5963221 h 6634795"/>
              <a:gd name="connsiteX909" fmla="*/ 8422443 w 11989919"/>
              <a:gd name="connsiteY909" fmla="*/ 5926645 h 6634795"/>
              <a:gd name="connsiteX910" fmla="*/ 8201762 w 11989919"/>
              <a:gd name="connsiteY910" fmla="*/ 5926645 h 6634795"/>
              <a:gd name="connsiteX911" fmla="*/ 8238338 w 11989919"/>
              <a:gd name="connsiteY911" fmla="*/ 5963221 h 6634795"/>
              <a:gd name="connsiteX912" fmla="*/ 8201762 w 11989919"/>
              <a:gd name="connsiteY912" fmla="*/ 5999797 h 6634795"/>
              <a:gd name="connsiteX913" fmla="*/ 8165186 w 11989919"/>
              <a:gd name="connsiteY913" fmla="*/ 5963221 h 6634795"/>
              <a:gd name="connsiteX914" fmla="*/ 8201762 w 11989919"/>
              <a:gd name="connsiteY914" fmla="*/ 5926645 h 6634795"/>
              <a:gd name="connsiteX915" fmla="*/ 7981081 w 11989919"/>
              <a:gd name="connsiteY915" fmla="*/ 5926645 h 6634795"/>
              <a:gd name="connsiteX916" fmla="*/ 8017657 w 11989919"/>
              <a:gd name="connsiteY916" fmla="*/ 5963221 h 6634795"/>
              <a:gd name="connsiteX917" fmla="*/ 7981081 w 11989919"/>
              <a:gd name="connsiteY917" fmla="*/ 5999797 h 6634795"/>
              <a:gd name="connsiteX918" fmla="*/ 7944505 w 11989919"/>
              <a:gd name="connsiteY918" fmla="*/ 5963221 h 6634795"/>
              <a:gd name="connsiteX919" fmla="*/ 7981081 w 11989919"/>
              <a:gd name="connsiteY919" fmla="*/ 5926645 h 6634795"/>
              <a:gd name="connsiteX920" fmla="*/ 7760400 w 11989919"/>
              <a:gd name="connsiteY920" fmla="*/ 5926645 h 6634795"/>
              <a:gd name="connsiteX921" fmla="*/ 7796976 w 11989919"/>
              <a:gd name="connsiteY921" fmla="*/ 5963221 h 6634795"/>
              <a:gd name="connsiteX922" fmla="*/ 7760400 w 11989919"/>
              <a:gd name="connsiteY922" fmla="*/ 5999797 h 6634795"/>
              <a:gd name="connsiteX923" fmla="*/ 7723824 w 11989919"/>
              <a:gd name="connsiteY923" fmla="*/ 5963221 h 6634795"/>
              <a:gd name="connsiteX924" fmla="*/ 7760400 w 11989919"/>
              <a:gd name="connsiteY924" fmla="*/ 5926645 h 6634795"/>
              <a:gd name="connsiteX925" fmla="*/ 7539719 w 11989919"/>
              <a:gd name="connsiteY925" fmla="*/ 5926645 h 6634795"/>
              <a:gd name="connsiteX926" fmla="*/ 7576295 w 11989919"/>
              <a:gd name="connsiteY926" fmla="*/ 5963221 h 6634795"/>
              <a:gd name="connsiteX927" fmla="*/ 7539719 w 11989919"/>
              <a:gd name="connsiteY927" fmla="*/ 5999797 h 6634795"/>
              <a:gd name="connsiteX928" fmla="*/ 7503143 w 11989919"/>
              <a:gd name="connsiteY928" fmla="*/ 5963221 h 6634795"/>
              <a:gd name="connsiteX929" fmla="*/ 7539719 w 11989919"/>
              <a:gd name="connsiteY929" fmla="*/ 5926645 h 6634795"/>
              <a:gd name="connsiteX930" fmla="*/ 7319038 w 11989919"/>
              <a:gd name="connsiteY930" fmla="*/ 5926645 h 6634795"/>
              <a:gd name="connsiteX931" fmla="*/ 7355614 w 11989919"/>
              <a:gd name="connsiteY931" fmla="*/ 5963221 h 6634795"/>
              <a:gd name="connsiteX932" fmla="*/ 7319038 w 11989919"/>
              <a:gd name="connsiteY932" fmla="*/ 5999797 h 6634795"/>
              <a:gd name="connsiteX933" fmla="*/ 7282462 w 11989919"/>
              <a:gd name="connsiteY933" fmla="*/ 5963221 h 6634795"/>
              <a:gd name="connsiteX934" fmla="*/ 7319038 w 11989919"/>
              <a:gd name="connsiteY934" fmla="*/ 5926645 h 6634795"/>
              <a:gd name="connsiteX935" fmla="*/ 7098357 w 11989919"/>
              <a:gd name="connsiteY935" fmla="*/ 5926645 h 6634795"/>
              <a:gd name="connsiteX936" fmla="*/ 7134933 w 11989919"/>
              <a:gd name="connsiteY936" fmla="*/ 5963221 h 6634795"/>
              <a:gd name="connsiteX937" fmla="*/ 7098357 w 11989919"/>
              <a:gd name="connsiteY937" fmla="*/ 5999797 h 6634795"/>
              <a:gd name="connsiteX938" fmla="*/ 7061781 w 11989919"/>
              <a:gd name="connsiteY938" fmla="*/ 5963221 h 6634795"/>
              <a:gd name="connsiteX939" fmla="*/ 7098357 w 11989919"/>
              <a:gd name="connsiteY939" fmla="*/ 5926645 h 6634795"/>
              <a:gd name="connsiteX940" fmla="*/ 6877676 w 11989919"/>
              <a:gd name="connsiteY940" fmla="*/ 5926645 h 6634795"/>
              <a:gd name="connsiteX941" fmla="*/ 6914252 w 11989919"/>
              <a:gd name="connsiteY941" fmla="*/ 5963221 h 6634795"/>
              <a:gd name="connsiteX942" fmla="*/ 6877676 w 11989919"/>
              <a:gd name="connsiteY942" fmla="*/ 5999797 h 6634795"/>
              <a:gd name="connsiteX943" fmla="*/ 6841100 w 11989919"/>
              <a:gd name="connsiteY943" fmla="*/ 5963221 h 6634795"/>
              <a:gd name="connsiteX944" fmla="*/ 6877676 w 11989919"/>
              <a:gd name="connsiteY944" fmla="*/ 5926645 h 6634795"/>
              <a:gd name="connsiteX945" fmla="*/ 6656995 w 11989919"/>
              <a:gd name="connsiteY945" fmla="*/ 5926645 h 6634795"/>
              <a:gd name="connsiteX946" fmla="*/ 6693571 w 11989919"/>
              <a:gd name="connsiteY946" fmla="*/ 5963221 h 6634795"/>
              <a:gd name="connsiteX947" fmla="*/ 6656995 w 11989919"/>
              <a:gd name="connsiteY947" fmla="*/ 5999797 h 6634795"/>
              <a:gd name="connsiteX948" fmla="*/ 6620419 w 11989919"/>
              <a:gd name="connsiteY948" fmla="*/ 5963221 h 6634795"/>
              <a:gd name="connsiteX949" fmla="*/ 6656995 w 11989919"/>
              <a:gd name="connsiteY949" fmla="*/ 5926645 h 6634795"/>
              <a:gd name="connsiteX950" fmla="*/ 6436314 w 11989919"/>
              <a:gd name="connsiteY950" fmla="*/ 5926645 h 6634795"/>
              <a:gd name="connsiteX951" fmla="*/ 6472890 w 11989919"/>
              <a:gd name="connsiteY951" fmla="*/ 5963221 h 6634795"/>
              <a:gd name="connsiteX952" fmla="*/ 6436314 w 11989919"/>
              <a:gd name="connsiteY952" fmla="*/ 5999797 h 6634795"/>
              <a:gd name="connsiteX953" fmla="*/ 6399738 w 11989919"/>
              <a:gd name="connsiteY953" fmla="*/ 5963221 h 6634795"/>
              <a:gd name="connsiteX954" fmla="*/ 6436314 w 11989919"/>
              <a:gd name="connsiteY954" fmla="*/ 5926645 h 6634795"/>
              <a:gd name="connsiteX955" fmla="*/ 6215633 w 11989919"/>
              <a:gd name="connsiteY955" fmla="*/ 5926645 h 6634795"/>
              <a:gd name="connsiteX956" fmla="*/ 6252209 w 11989919"/>
              <a:gd name="connsiteY956" fmla="*/ 5963221 h 6634795"/>
              <a:gd name="connsiteX957" fmla="*/ 6215633 w 11989919"/>
              <a:gd name="connsiteY957" fmla="*/ 5999797 h 6634795"/>
              <a:gd name="connsiteX958" fmla="*/ 6179057 w 11989919"/>
              <a:gd name="connsiteY958" fmla="*/ 5963221 h 6634795"/>
              <a:gd name="connsiteX959" fmla="*/ 6215633 w 11989919"/>
              <a:gd name="connsiteY959" fmla="*/ 5926645 h 6634795"/>
              <a:gd name="connsiteX960" fmla="*/ 5994952 w 11989919"/>
              <a:gd name="connsiteY960" fmla="*/ 5926645 h 6634795"/>
              <a:gd name="connsiteX961" fmla="*/ 6031528 w 11989919"/>
              <a:gd name="connsiteY961" fmla="*/ 5963221 h 6634795"/>
              <a:gd name="connsiteX962" fmla="*/ 5994952 w 11989919"/>
              <a:gd name="connsiteY962" fmla="*/ 5999797 h 6634795"/>
              <a:gd name="connsiteX963" fmla="*/ 5958376 w 11989919"/>
              <a:gd name="connsiteY963" fmla="*/ 5963221 h 6634795"/>
              <a:gd name="connsiteX964" fmla="*/ 5994952 w 11989919"/>
              <a:gd name="connsiteY964" fmla="*/ 5926645 h 6634795"/>
              <a:gd name="connsiteX965" fmla="*/ 5774272 w 11989919"/>
              <a:gd name="connsiteY965" fmla="*/ 5926645 h 6634795"/>
              <a:gd name="connsiteX966" fmla="*/ 5810848 w 11989919"/>
              <a:gd name="connsiteY966" fmla="*/ 5963221 h 6634795"/>
              <a:gd name="connsiteX967" fmla="*/ 5774272 w 11989919"/>
              <a:gd name="connsiteY967" fmla="*/ 5999797 h 6634795"/>
              <a:gd name="connsiteX968" fmla="*/ 5737697 w 11989919"/>
              <a:gd name="connsiteY968" fmla="*/ 5963221 h 6634795"/>
              <a:gd name="connsiteX969" fmla="*/ 5774272 w 11989919"/>
              <a:gd name="connsiteY969" fmla="*/ 5926645 h 6634795"/>
              <a:gd name="connsiteX970" fmla="*/ 5553593 w 11989919"/>
              <a:gd name="connsiteY970" fmla="*/ 5926645 h 6634795"/>
              <a:gd name="connsiteX971" fmla="*/ 5590169 w 11989919"/>
              <a:gd name="connsiteY971" fmla="*/ 5963221 h 6634795"/>
              <a:gd name="connsiteX972" fmla="*/ 5553593 w 11989919"/>
              <a:gd name="connsiteY972" fmla="*/ 5999797 h 6634795"/>
              <a:gd name="connsiteX973" fmla="*/ 5517018 w 11989919"/>
              <a:gd name="connsiteY973" fmla="*/ 5963221 h 6634795"/>
              <a:gd name="connsiteX974" fmla="*/ 5553593 w 11989919"/>
              <a:gd name="connsiteY974" fmla="*/ 5926645 h 6634795"/>
              <a:gd name="connsiteX975" fmla="*/ 5332913 w 11989919"/>
              <a:gd name="connsiteY975" fmla="*/ 5926645 h 6634795"/>
              <a:gd name="connsiteX976" fmla="*/ 5369490 w 11989919"/>
              <a:gd name="connsiteY976" fmla="*/ 5963221 h 6634795"/>
              <a:gd name="connsiteX977" fmla="*/ 5332913 w 11989919"/>
              <a:gd name="connsiteY977" fmla="*/ 5999797 h 6634795"/>
              <a:gd name="connsiteX978" fmla="*/ 5296337 w 11989919"/>
              <a:gd name="connsiteY978" fmla="*/ 5963221 h 6634795"/>
              <a:gd name="connsiteX979" fmla="*/ 5332913 w 11989919"/>
              <a:gd name="connsiteY979" fmla="*/ 5926645 h 6634795"/>
              <a:gd name="connsiteX980" fmla="*/ 5112230 w 11989919"/>
              <a:gd name="connsiteY980" fmla="*/ 5926645 h 6634795"/>
              <a:gd name="connsiteX981" fmla="*/ 5148807 w 11989919"/>
              <a:gd name="connsiteY981" fmla="*/ 5963221 h 6634795"/>
              <a:gd name="connsiteX982" fmla="*/ 5112230 w 11989919"/>
              <a:gd name="connsiteY982" fmla="*/ 5999797 h 6634795"/>
              <a:gd name="connsiteX983" fmla="*/ 5075655 w 11989919"/>
              <a:gd name="connsiteY983" fmla="*/ 5963221 h 6634795"/>
              <a:gd name="connsiteX984" fmla="*/ 5112230 w 11989919"/>
              <a:gd name="connsiteY984" fmla="*/ 5926645 h 6634795"/>
              <a:gd name="connsiteX985" fmla="*/ 4891552 w 11989919"/>
              <a:gd name="connsiteY985" fmla="*/ 5926645 h 6634795"/>
              <a:gd name="connsiteX986" fmla="*/ 4928127 w 11989919"/>
              <a:gd name="connsiteY986" fmla="*/ 5963221 h 6634795"/>
              <a:gd name="connsiteX987" fmla="*/ 4891552 w 11989919"/>
              <a:gd name="connsiteY987" fmla="*/ 5999797 h 6634795"/>
              <a:gd name="connsiteX988" fmla="*/ 4854975 w 11989919"/>
              <a:gd name="connsiteY988" fmla="*/ 5963221 h 6634795"/>
              <a:gd name="connsiteX989" fmla="*/ 4891552 w 11989919"/>
              <a:gd name="connsiteY989" fmla="*/ 5926645 h 6634795"/>
              <a:gd name="connsiteX990" fmla="*/ 4670871 w 11989919"/>
              <a:gd name="connsiteY990" fmla="*/ 5926645 h 6634795"/>
              <a:gd name="connsiteX991" fmla="*/ 4707447 w 11989919"/>
              <a:gd name="connsiteY991" fmla="*/ 5963221 h 6634795"/>
              <a:gd name="connsiteX992" fmla="*/ 4670871 w 11989919"/>
              <a:gd name="connsiteY992" fmla="*/ 5999797 h 6634795"/>
              <a:gd name="connsiteX993" fmla="*/ 4634295 w 11989919"/>
              <a:gd name="connsiteY993" fmla="*/ 5963221 h 6634795"/>
              <a:gd name="connsiteX994" fmla="*/ 4670871 w 11989919"/>
              <a:gd name="connsiteY994" fmla="*/ 5926645 h 6634795"/>
              <a:gd name="connsiteX995" fmla="*/ 4450188 w 11989919"/>
              <a:gd name="connsiteY995" fmla="*/ 5926645 h 6634795"/>
              <a:gd name="connsiteX996" fmla="*/ 4486764 w 11989919"/>
              <a:gd name="connsiteY996" fmla="*/ 5963221 h 6634795"/>
              <a:gd name="connsiteX997" fmla="*/ 4450188 w 11989919"/>
              <a:gd name="connsiteY997" fmla="*/ 5999797 h 6634795"/>
              <a:gd name="connsiteX998" fmla="*/ 4413613 w 11989919"/>
              <a:gd name="connsiteY998" fmla="*/ 5963221 h 6634795"/>
              <a:gd name="connsiteX999" fmla="*/ 4450188 w 11989919"/>
              <a:gd name="connsiteY999" fmla="*/ 5926645 h 6634795"/>
              <a:gd name="connsiteX1000" fmla="*/ 4229507 w 11989919"/>
              <a:gd name="connsiteY1000" fmla="*/ 5926645 h 6634795"/>
              <a:gd name="connsiteX1001" fmla="*/ 4266084 w 11989919"/>
              <a:gd name="connsiteY1001" fmla="*/ 5963221 h 6634795"/>
              <a:gd name="connsiteX1002" fmla="*/ 4229507 w 11989919"/>
              <a:gd name="connsiteY1002" fmla="*/ 5999797 h 6634795"/>
              <a:gd name="connsiteX1003" fmla="*/ 4192931 w 11989919"/>
              <a:gd name="connsiteY1003" fmla="*/ 5963221 h 6634795"/>
              <a:gd name="connsiteX1004" fmla="*/ 4229507 w 11989919"/>
              <a:gd name="connsiteY1004" fmla="*/ 5926645 h 6634795"/>
              <a:gd name="connsiteX1005" fmla="*/ 4008847 w 11989919"/>
              <a:gd name="connsiteY1005" fmla="*/ 5926645 h 6634795"/>
              <a:gd name="connsiteX1006" fmla="*/ 4045426 w 11989919"/>
              <a:gd name="connsiteY1006" fmla="*/ 5963221 h 6634795"/>
              <a:gd name="connsiteX1007" fmla="*/ 4008847 w 11989919"/>
              <a:gd name="connsiteY1007" fmla="*/ 5999797 h 6634795"/>
              <a:gd name="connsiteX1008" fmla="*/ 3972267 w 11989919"/>
              <a:gd name="connsiteY1008" fmla="*/ 5963221 h 6634795"/>
              <a:gd name="connsiteX1009" fmla="*/ 4008847 w 11989919"/>
              <a:gd name="connsiteY1009" fmla="*/ 5926645 h 6634795"/>
              <a:gd name="connsiteX1010" fmla="*/ 3788165 w 11989919"/>
              <a:gd name="connsiteY1010" fmla="*/ 5926645 h 6634795"/>
              <a:gd name="connsiteX1011" fmla="*/ 3824738 w 11989919"/>
              <a:gd name="connsiteY1011" fmla="*/ 5963221 h 6634795"/>
              <a:gd name="connsiteX1012" fmla="*/ 3788165 w 11989919"/>
              <a:gd name="connsiteY1012" fmla="*/ 5999797 h 6634795"/>
              <a:gd name="connsiteX1013" fmla="*/ 3751588 w 11989919"/>
              <a:gd name="connsiteY1013" fmla="*/ 5963221 h 6634795"/>
              <a:gd name="connsiteX1014" fmla="*/ 3788165 w 11989919"/>
              <a:gd name="connsiteY1014" fmla="*/ 5926645 h 6634795"/>
              <a:gd name="connsiteX1015" fmla="*/ 3567479 w 11989919"/>
              <a:gd name="connsiteY1015" fmla="*/ 5926645 h 6634795"/>
              <a:gd name="connsiteX1016" fmla="*/ 3604051 w 11989919"/>
              <a:gd name="connsiteY1016" fmla="*/ 5963221 h 6634795"/>
              <a:gd name="connsiteX1017" fmla="*/ 3567479 w 11989919"/>
              <a:gd name="connsiteY1017" fmla="*/ 5999797 h 6634795"/>
              <a:gd name="connsiteX1018" fmla="*/ 3530901 w 11989919"/>
              <a:gd name="connsiteY1018" fmla="*/ 5963221 h 6634795"/>
              <a:gd name="connsiteX1019" fmla="*/ 3567479 w 11989919"/>
              <a:gd name="connsiteY1019" fmla="*/ 5926645 h 6634795"/>
              <a:gd name="connsiteX1020" fmla="*/ 3346801 w 11989919"/>
              <a:gd name="connsiteY1020" fmla="*/ 5926645 h 6634795"/>
              <a:gd name="connsiteX1021" fmla="*/ 3383375 w 11989919"/>
              <a:gd name="connsiteY1021" fmla="*/ 5963221 h 6634795"/>
              <a:gd name="connsiteX1022" fmla="*/ 3346801 w 11989919"/>
              <a:gd name="connsiteY1022" fmla="*/ 5999797 h 6634795"/>
              <a:gd name="connsiteX1023" fmla="*/ 3310228 w 11989919"/>
              <a:gd name="connsiteY1023" fmla="*/ 5963221 h 6634795"/>
              <a:gd name="connsiteX1024" fmla="*/ 3346801 w 11989919"/>
              <a:gd name="connsiteY1024" fmla="*/ 5926645 h 6634795"/>
              <a:gd name="connsiteX1025" fmla="*/ 3126126 w 11989919"/>
              <a:gd name="connsiteY1025" fmla="*/ 5926645 h 6634795"/>
              <a:gd name="connsiteX1026" fmla="*/ 3162696 w 11989919"/>
              <a:gd name="connsiteY1026" fmla="*/ 5963221 h 6634795"/>
              <a:gd name="connsiteX1027" fmla="*/ 3126126 w 11989919"/>
              <a:gd name="connsiteY1027" fmla="*/ 5999797 h 6634795"/>
              <a:gd name="connsiteX1028" fmla="*/ 3089541 w 11989919"/>
              <a:gd name="connsiteY1028" fmla="*/ 5963221 h 6634795"/>
              <a:gd name="connsiteX1029" fmla="*/ 3126126 w 11989919"/>
              <a:gd name="connsiteY1029" fmla="*/ 5926645 h 6634795"/>
              <a:gd name="connsiteX1030" fmla="*/ 2905436 w 11989919"/>
              <a:gd name="connsiteY1030" fmla="*/ 5926645 h 6634795"/>
              <a:gd name="connsiteX1031" fmla="*/ 2942013 w 11989919"/>
              <a:gd name="connsiteY1031" fmla="*/ 5963221 h 6634795"/>
              <a:gd name="connsiteX1032" fmla="*/ 2905436 w 11989919"/>
              <a:gd name="connsiteY1032" fmla="*/ 5999797 h 6634795"/>
              <a:gd name="connsiteX1033" fmla="*/ 2868866 w 11989919"/>
              <a:gd name="connsiteY1033" fmla="*/ 5963221 h 6634795"/>
              <a:gd name="connsiteX1034" fmla="*/ 2905436 w 11989919"/>
              <a:gd name="connsiteY1034" fmla="*/ 5926645 h 6634795"/>
              <a:gd name="connsiteX1035" fmla="*/ 2684758 w 11989919"/>
              <a:gd name="connsiteY1035" fmla="*/ 5926645 h 6634795"/>
              <a:gd name="connsiteX1036" fmla="*/ 2721329 w 11989919"/>
              <a:gd name="connsiteY1036" fmla="*/ 5963221 h 6634795"/>
              <a:gd name="connsiteX1037" fmla="*/ 2684758 w 11989919"/>
              <a:gd name="connsiteY1037" fmla="*/ 5999797 h 6634795"/>
              <a:gd name="connsiteX1038" fmla="*/ 2648177 w 11989919"/>
              <a:gd name="connsiteY1038" fmla="*/ 5963221 h 6634795"/>
              <a:gd name="connsiteX1039" fmla="*/ 2684758 w 11989919"/>
              <a:gd name="connsiteY1039" fmla="*/ 5926645 h 6634795"/>
              <a:gd name="connsiteX1040" fmla="*/ 2464071 w 11989919"/>
              <a:gd name="connsiteY1040" fmla="*/ 5926645 h 6634795"/>
              <a:gd name="connsiteX1041" fmla="*/ 2500650 w 11989919"/>
              <a:gd name="connsiteY1041" fmla="*/ 5963221 h 6634795"/>
              <a:gd name="connsiteX1042" fmla="*/ 2464071 w 11989919"/>
              <a:gd name="connsiteY1042" fmla="*/ 5999797 h 6634795"/>
              <a:gd name="connsiteX1043" fmla="*/ 2427500 w 11989919"/>
              <a:gd name="connsiteY1043" fmla="*/ 5963221 h 6634795"/>
              <a:gd name="connsiteX1044" fmla="*/ 2464071 w 11989919"/>
              <a:gd name="connsiteY1044" fmla="*/ 5926645 h 6634795"/>
              <a:gd name="connsiteX1045" fmla="*/ 2243393 w 11989919"/>
              <a:gd name="connsiteY1045" fmla="*/ 5926645 h 6634795"/>
              <a:gd name="connsiteX1046" fmla="*/ 2279972 w 11989919"/>
              <a:gd name="connsiteY1046" fmla="*/ 5963221 h 6634795"/>
              <a:gd name="connsiteX1047" fmla="*/ 2243393 w 11989919"/>
              <a:gd name="connsiteY1047" fmla="*/ 5999797 h 6634795"/>
              <a:gd name="connsiteX1048" fmla="*/ 2206817 w 11989919"/>
              <a:gd name="connsiteY1048" fmla="*/ 5963221 h 6634795"/>
              <a:gd name="connsiteX1049" fmla="*/ 2243393 w 11989919"/>
              <a:gd name="connsiteY1049" fmla="*/ 5926645 h 6634795"/>
              <a:gd name="connsiteX1050" fmla="*/ 2022713 w 11989919"/>
              <a:gd name="connsiteY1050" fmla="*/ 5926645 h 6634795"/>
              <a:gd name="connsiteX1051" fmla="*/ 2059288 w 11989919"/>
              <a:gd name="connsiteY1051" fmla="*/ 5963221 h 6634795"/>
              <a:gd name="connsiteX1052" fmla="*/ 2022713 w 11989919"/>
              <a:gd name="connsiteY1052" fmla="*/ 5999797 h 6634795"/>
              <a:gd name="connsiteX1053" fmla="*/ 1986176 w 11989919"/>
              <a:gd name="connsiteY1053" fmla="*/ 5963221 h 6634795"/>
              <a:gd name="connsiteX1054" fmla="*/ 2022713 w 11989919"/>
              <a:gd name="connsiteY1054" fmla="*/ 5926645 h 6634795"/>
              <a:gd name="connsiteX1055" fmla="*/ 1802066 w 11989919"/>
              <a:gd name="connsiteY1055" fmla="*/ 5926645 h 6634795"/>
              <a:gd name="connsiteX1056" fmla="*/ 1838642 w 11989919"/>
              <a:gd name="connsiteY1056" fmla="*/ 5963221 h 6634795"/>
              <a:gd name="connsiteX1057" fmla="*/ 1802066 w 11989919"/>
              <a:gd name="connsiteY1057" fmla="*/ 5999797 h 6634795"/>
              <a:gd name="connsiteX1058" fmla="*/ 1765490 w 11989919"/>
              <a:gd name="connsiteY1058" fmla="*/ 5963221 h 6634795"/>
              <a:gd name="connsiteX1059" fmla="*/ 1802066 w 11989919"/>
              <a:gd name="connsiteY1059" fmla="*/ 5926645 h 6634795"/>
              <a:gd name="connsiteX1060" fmla="*/ 1581380 w 11989919"/>
              <a:gd name="connsiteY1060" fmla="*/ 5926645 h 6634795"/>
              <a:gd name="connsiteX1061" fmla="*/ 1617956 w 11989919"/>
              <a:gd name="connsiteY1061" fmla="*/ 5963221 h 6634795"/>
              <a:gd name="connsiteX1062" fmla="*/ 1581380 w 11989919"/>
              <a:gd name="connsiteY1062" fmla="*/ 5999797 h 6634795"/>
              <a:gd name="connsiteX1063" fmla="*/ 1544804 w 11989919"/>
              <a:gd name="connsiteY1063" fmla="*/ 5963221 h 6634795"/>
              <a:gd name="connsiteX1064" fmla="*/ 1581380 w 11989919"/>
              <a:gd name="connsiteY1064" fmla="*/ 5926645 h 6634795"/>
              <a:gd name="connsiteX1065" fmla="*/ 1360694 w 11989919"/>
              <a:gd name="connsiteY1065" fmla="*/ 5926645 h 6634795"/>
              <a:gd name="connsiteX1066" fmla="*/ 1397270 w 11989919"/>
              <a:gd name="connsiteY1066" fmla="*/ 5963221 h 6634795"/>
              <a:gd name="connsiteX1067" fmla="*/ 1360694 w 11989919"/>
              <a:gd name="connsiteY1067" fmla="*/ 5999797 h 6634795"/>
              <a:gd name="connsiteX1068" fmla="*/ 1324118 w 11989919"/>
              <a:gd name="connsiteY1068" fmla="*/ 5963221 h 6634795"/>
              <a:gd name="connsiteX1069" fmla="*/ 1360694 w 11989919"/>
              <a:gd name="connsiteY1069" fmla="*/ 5926645 h 6634795"/>
              <a:gd name="connsiteX1070" fmla="*/ 1140008 w 11989919"/>
              <a:gd name="connsiteY1070" fmla="*/ 5926645 h 6634795"/>
              <a:gd name="connsiteX1071" fmla="*/ 1176584 w 11989919"/>
              <a:gd name="connsiteY1071" fmla="*/ 5963221 h 6634795"/>
              <a:gd name="connsiteX1072" fmla="*/ 1140008 w 11989919"/>
              <a:gd name="connsiteY1072" fmla="*/ 5999797 h 6634795"/>
              <a:gd name="connsiteX1073" fmla="*/ 1103432 w 11989919"/>
              <a:gd name="connsiteY1073" fmla="*/ 5963221 h 6634795"/>
              <a:gd name="connsiteX1074" fmla="*/ 1140008 w 11989919"/>
              <a:gd name="connsiteY1074" fmla="*/ 5926645 h 6634795"/>
              <a:gd name="connsiteX1075" fmla="*/ 919322 w 11989919"/>
              <a:gd name="connsiteY1075" fmla="*/ 5926645 h 6634795"/>
              <a:gd name="connsiteX1076" fmla="*/ 955898 w 11989919"/>
              <a:gd name="connsiteY1076" fmla="*/ 5963221 h 6634795"/>
              <a:gd name="connsiteX1077" fmla="*/ 919322 w 11989919"/>
              <a:gd name="connsiteY1077" fmla="*/ 5999797 h 6634795"/>
              <a:gd name="connsiteX1078" fmla="*/ 882746 w 11989919"/>
              <a:gd name="connsiteY1078" fmla="*/ 5963221 h 6634795"/>
              <a:gd name="connsiteX1079" fmla="*/ 919322 w 11989919"/>
              <a:gd name="connsiteY1079" fmla="*/ 5926645 h 6634795"/>
              <a:gd name="connsiteX1080" fmla="*/ 698636 w 11989919"/>
              <a:gd name="connsiteY1080" fmla="*/ 5926645 h 6634795"/>
              <a:gd name="connsiteX1081" fmla="*/ 735212 w 11989919"/>
              <a:gd name="connsiteY1081" fmla="*/ 5963221 h 6634795"/>
              <a:gd name="connsiteX1082" fmla="*/ 698636 w 11989919"/>
              <a:gd name="connsiteY1082" fmla="*/ 5999797 h 6634795"/>
              <a:gd name="connsiteX1083" fmla="*/ 662060 w 11989919"/>
              <a:gd name="connsiteY1083" fmla="*/ 5963221 h 6634795"/>
              <a:gd name="connsiteX1084" fmla="*/ 698636 w 11989919"/>
              <a:gd name="connsiteY1084" fmla="*/ 5926645 h 6634795"/>
              <a:gd name="connsiteX1085" fmla="*/ 477950 w 11989919"/>
              <a:gd name="connsiteY1085" fmla="*/ 5926645 h 6634795"/>
              <a:gd name="connsiteX1086" fmla="*/ 514526 w 11989919"/>
              <a:gd name="connsiteY1086" fmla="*/ 5963221 h 6634795"/>
              <a:gd name="connsiteX1087" fmla="*/ 477950 w 11989919"/>
              <a:gd name="connsiteY1087" fmla="*/ 5999797 h 6634795"/>
              <a:gd name="connsiteX1088" fmla="*/ 441374 w 11989919"/>
              <a:gd name="connsiteY1088" fmla="*/ 5963221 h 6634795"/>
              <a:gd name="connsiteX1089" fmla="*/ 477950 w 11989919"/>
              <a:gd name="connsiteY1089" fmla="*/ 5926645 h 6634795"/>
              <a:gd name="connsiteX1090" fmla="*/ 257263 w 11989919"/>
              <a:gd name="connsiteY1090" fmla="*/ 5926645 h 6634795"/>
              <a:gd name="connsiteX1091" fmla="*/ 293839 w 11989919"/>
              <a:gd name="connsiteY1091" fmla="*/ 5963221 h 6634795"/>
              <a:gd name="connsiteX1092" fmla="*/ 257263 w 11989919"/>
              <a:gd name="connsiteY1092" fmla="*/ 5999797 h 6634795"/>
              <a:gd name="connsiteX1093" fmla="*/ 220687 w 11989919"/>
              <a:gd name="connsiteY1093" fmla="*/ 5963221 h 6634795"/>
              <a:gd name="connsiteX1094" fmla="*/ 257263 w 11989919"/>
              <a:gd name="connsiteY1094" fmla="*/ 5926645 h 6634795"/>
              <a:gd name="connsiteX1095" fmla="*/ 36577 w 11989919"/>
              <a:gd name="connsiteY1095" fmla="*/ 5926645 h 6634795"/>
              <a:gd name="connsiteX1096" fmla="*/ 73153 w 11989919"/>
              <a:gd name="connsiteY1096" fmla="*/ 5963221 h 6634795"/>
              <a:gd name="connsiteX1097" fmla="*/ 36577 w 11989919"/>
              <a:gd name="connsiteY1097" fmla="*/ 5999797 h 6634795"/>
              <a:gd name="connsiteX1098" fmla="*/ 1 w 11989919"/>
              <a:gd name="connsiteY1098" fmla="*/ 5963221 h 6634795"/>
              <a:gd name="connsiteX1099" fmla="*/ 36577 w 11989919"/>
              <a:gd name="connsiteY1099" fmla="*/ 5926645 h 6634795"/>
              <a:gd name="connsiteX1100" fmla="*/ 11953343 w 11989919"/>
              <a:gd name="connsiteY1100" fmla="*/ 5714979 h 6634795"/>
              <a:gd name="connsiteX1101" fmla="*/ 11989919 w 11989919"/>
              <a:gd name="connsiteY1101" fmla="*/ 5751555 h 6634795"/>
              <a:gd name="connsiteX1102" fmla="*/ 11953343 w 11989919"/>
              <a:gd name="connsiteY1102" fmla="*/ 5788131 h 6634795"/>
              <a:gd name="connsiteX1103" fmla="*/ 11916767 w 11989919"/>
              <a:gd name="connsiteY1103" fmla="*/ 5751555 h 6634795"/>
              <a:gd name="connsiteX1104" fmla="*/ 11953343 w 11989919"/>
              <a:gd name="connsiteY1104" fmla="*/ 5714979 h 6634795"/>
              <a:gd name="connsiteX1105" fmla="*/ 11732658 w 11989919"/>
              <a:gd name="connsiteY1105" fmla="*/ 5714979 h 6634795"/>
              <a:gd name="connsiteX1106" fmla="*/ 11769234 w 11989919"/>
              <a:gd name="connsiteY1106" fmla="*/ 5751555 h 6634795"/>
              <a:gd name="connsiteX1107" fmla="*/ 11732658 w 11989919"/>
              <a:gd name="connsiteY1107" fmla="*/ 5788131 h 6634795"/>
              <a:gd name="connsiteX1108" fmla="*/ 11696082 w 11989919"/>
              <a:gd name="connsiteY1108" fmla="*/ 5751555 h 6634795"/>
              <a:gd name="connsiteX1109" fmla="*/ 11732658 w 11989919"/>
              <a:gd name="connsiteY1109" fmla="*/ 5714979 h 6634795"/>
              <a:gd name="connsiteX1110" fmla="*/ 11511977 w 11989919"/>
              <a:gd name="connsiteY1110" fmla="*/ 5714979 h 6634795"/>
              <a:gd name="connsiteX1111" fmla="*/ 11548553 w 11989919"/>
              <a:gd name="connsiteY1111" fmla="*/ 5751555 h 6634795"/>
              <a:gd name="connsiteX1112" fmla="*/ 11511977 w 11989919"/>
              <a:gd name="connsiteY1112" fmla="*/ 5788131 h 6634795"/>
              <a:gd name="connsiteX1113" fmla="*/ 11475401 w 11989919"/>
              <a:gd name="connsiteY1113" fmla="*/ 5751555 h 6634795"/>
              <a:gd name="connsiteX1114" fmla="*/ 11511977 w 11989919"/>
              <a:gd name="connsiteY1114" fmla="*/ 5714979 h 6634795"/>
              <a:gd name="connsiteX1115" fmla="*/ 11291296 w 11989919"/>
              <a:gd name="connsiteY1115" fmla="*/ 5714979 h 6634795"/>
              <a:gd name="connsiteX1116" fmla="*/ 11327872 w 11989919"/>
              <a:gd name="connsiteY1116" fmla="*/ 5751555 h 6634795"/>
              <a:gd name="connsiteX1117" fmla="*/ 11291296 w 11989919"/>
              <a:gd name="connsiteY1117" fmla="*/ 5788131 h 6634795"/>
              <a:gd name="connsiteX1118" fmla="*/ 11254720 w 11989919"/>
              <a:gd name="connsiteY1118" fmla="*/ 5751555 h 6634795"/>
              <a:gd name="connsiteX1119" fmla="*/ 11291296 w 11989919"/>
              <a:gd name="connsiteY1119" fmla="*/ 5714979 h 6634795"/>
              <a:gd name="connsiteX1120" fmla="*/ 11070615 w 11989919"/>
              <a:gd name="connsiteY1120" fmla="*/ 5714979 h 6634795"/>
              <a:gd name="connsiteX1121" fmla="*/ 11107191 w 11989919"/>
              <a:gd name="connsiteY1121" fmla="*/ 5751555 h 6634795"/>
              <a:gd name="connsiteX1122" fmla="*/ 11070615 w 11989919"/>
              <a:gd name="connsiteY1122" fmla="*/ 5788131 h 6634795"/>
              <a:gd name="connsiteX1123" fmla="*/ 11034039 w 11989919"/>
              <a:gd name="connsiteY1123" fmla="*/ 5751555 h 6634795"/>
              <a:gd name="connsiteX1124" fmla="*/ 11070615 w 11989919"/>
              <a:gd name="connsiteY1124" fmla="*/ 5714979 h 6634795"/>
              <a:gd name="connsiteX1125" fmla="*/ 10849934 w 11989919"/>
              <a:gd name="connsiteY1125" fmla="*/ 5714979 h 6634795"/>
              <a:gd name="connsiteX1126" fmla="*/ 10886510 w 11989919"/>
              <a:gd name="connsiteY1126" fmla="*/ 5751555 h 6634795"/>
              <a:gd name="connsiteX1127" fmla="*/ 10849934 w 11989919"/>
              <a:gd name="connsiteY1127" fmla="*/ 5788131 h 6634795"/>
              <a:gd name="connsiteX1128" fmla="*/ 10813358 w 11989919"/>
              <a:gd name="connsiteY1128" fmla="*/ 5751555 h 6634795"/>
              <a:gd name="connsiteX1129" fmla="*/ 10849934 w 11989919"/>
              <a:gd name="connsiteY1129" fmla="*/ 5714979 h 6634795"/>
              <a:gd name="connsiteX1130" fmla="*/ 10629253 w 11989919"/>
              <a:gd name="connsiteY1130" fmla="*/ 5714979 h 6634795"/>
              <a:gd name="connsiteX1131" fmla="*/ 10665829 w 11989919"/>
              <a:gd name="connsiteY1131" fmla="*/ 5751555 h 6634795"/>
              <a:gd name="connsiteX1132" fmla="*/ 10629253 w 11989919"/>
              <a:gd name="connsiteY1132" fmla="*/ 5788131 h 6634795"/>
              <a:gd name="connsiteX1133" fmla="*/ 10592677 w 11989919"/>
              <a:gd name="connsiteY1133" fmla="*/ 5751555 h 6634795"/>
              <a:gd name="connsiteX1134" fmla="*/ 10629253 w 11989919"/>
              <a:gd name="connsiteY1134" fmla="*/ 5714979 h 6634795"/>
              <a:gd name="connsiteX1135" fmla="*/ 10408572 w 11989919"/>
              <a:gd name="connsiteY1135" fmla="*/ 5714979 h 6634795"/>
              <a:gd name="connsiteX1136" fmla="*/ 10445148 w 11989919"/>
              <a:gd name="connsiteY1136" fmla="*/ 5751555 h 6634795"/>
              <a:gd name="connsiteX1137" fmla="*/ 10408572 w 11989919"/>
              <a:gd name="connsiteY1137" fmla="*/ 5788131 h 6634795"/>
              <a:gd name="connsiteX1138" fmla="*/ 10371996 w 11989919"/>
              <a:gd name="connsiteY1138" fmla="*/ 5751555 h 6634795"/>
              <a:gd name="connsiteX1139" fmla="*/ 10408572 w 11989919"/>
              <a:gd name="connsiteY1139" fmla="*/ 5714979 h 6634795"/>
              <a:gd name="connsiteX1140" fmla="*/ 10187891 w 11989919"/>
              <a:gd name="connsiteY1140" fmla="*/ 5714979 h 6634795"/>
              <a:gd name="connsiteX1141" fmla="*/ 10224467 w 11989919"/>
              <a:gd name="connsiteY1141" fmla="*/ 5751555 h 6634795"/>
              <a:gd name="connsiteX1142" fmla="*/ 10187891 w 11989919"/>
              <a:gd name="connsiteY1142" fmla="*/ 5788131 h 6634795"/>
              <a:gd name="connsiteX1143" fmla="*/ 10151315 w 11989919"/>
              <a:gd name="connsiteY1143" fmla="*/ 5751555 h 6634795"/>
              <a:gd name="connsiteX1144" fmla="*/ 10187891 w 11989919"/>
              <a:gd name="connsiteY1144" fmla="*/ 5714979 h 6634795"/>
              <a:gd name="connsiteX1145" fmla="*/ 9967210 w 11989919"/>
              <a:gd name="connsiteY1145" fmla="*/ 5714979 h 6634795"/>
              <a:gd name="connsiteX1146" fmla="*/ 10003786 w 11989919"/>
              <a:gd name="connsiteY1146" fmla="*/ 5751555 h 6634795"/>
              <a:gd name="connsiteX1147" fmla="*/ 9967210 w 11989919"/>
              <a:gd name="connsiteY1147" fmla="*/ 5788131 h 6634795"/>
              <a:gd name="connsiteX1148" fmla="*/ 9930634 w 11989919"/>
              <a:gd name="connsiteY1148" fmla="*/ 5751555 h 6634795"/>
              <a:gd name="connsiteX1149" fmla="*/ 9967210 w 11989919"/>
              <a:gd name="connsiteY1149" fmla="*/ 5714979 h 6634795"/>
              <a:gd name="connsiteX1150" fmla="*/ 9746529 w 11989919"/>
              <a:gd name="connsiteY1150" fmla="*/ 5714979 h 6634795"/>
              <a:gd name="connsiteX1151" fmla="*/ 9783105 w 11989919"/>
              <a:gd name="connsiteY1151" fmla="*/ 5751555 h 6634795"/>
              <a:gd name="connsiteX1152" fmla="*/ 9746529 w 11989919"/>
              <a:gd name="connsiteY1152" fmla="*/ 5788131 h 6634795"/>
              <a:gd name="connsiteX1153" fmla="*/ 9709953 w 11989919"/>
              <a:gd name="connsiteY1153" fmla="*/ 5751555 h 6634795"/>
              <a:gd name="connsiteX1154" fmla="*/ 9746529 w 11989919"/>
              <a:gd name="connsiteY1154" fmla="*/ 5714979 h 6634795"/>
              <a:gd name="connsiteX1155" fmla="*/ 9525848 w 11989919"/>
              <a:gd name="connsiteY1155" fmla="*/ 5714979 h 6634795"/>
              <a:gd name="connsiteX1156" fmla="*/ 9562424 w 11989919"/>
              <a:gd name="connsiteY1156" fmla="*/ 5751555 h 6634795"/>
              <a:gd name="connsiteX1157" fmla="*/ 9525848 w 11989919"/>
              <a:gd name="connsiteY1157" fmla="*/ 5788131 h 6634795"/>
              <a:gd name="connsiteX1158" fmla="*/ 9489272 w 11989919"/>
              <a:gd name="connsiteY1158" fmla="*/ 5751555 h 6634795"/>
              <a:gd name="connsiteX1159" fmla="*/ 9525848 w 11989919"/>
              <a:gd name="connsiteY1159" fmla="*/ 5714979 h 6634795"/>
              <a:gd name="connsiteX1160" fmla="*/ 9305167 w 11989919"/>
              <a:gd name="connsiteY1160" fmla="*/ 5714979 h 6634795"/>
              <a:gd name="connsiteX1161" fmla="*/ 9341743 w 11989919"/>
              <a:gd name="connsiteY1161" fmla="*/ 5751555 h 6634795"/>
              <a:gd name="connsiteX1162" fmla="*/ 9305167 w 11989919"/>
              <a:gd name="connsiteY1162" fmla="*/ 5788131 h 6634795"/>
              <a:gd name="connsiteX1163" fmla="*/ 9268591 w 11989919"/>
              <a:gd name="connsiteY1163" fmla="*/ 5751555 h 6634795"/>
              <a:gd name="connsiteX1164" fmla="*/ 9305167 w 11989919"/>
              <a:gd name="connsiteY1164" fmla="*/ 5714979 h 6634795"/>
              <a:gd name="connsiteX1165" fmla="*/ 9084486 w 11989919"/>
              <a:gd name="connsiteY1165" fmla="*/ 5714979 h 6634795"/>
              <a:gd name="connsiteX1166" fmla="*/ 9121062 w 11989919"/>
              <a:gd name="connsiteY1166" fmla="*/ 5751555 h 6634795"/>
              <a:gd name="connsiteX1167" fmla="*/ 9084486 w 11989919"/>
              <a:gd name="connsiteY1167" fmla="*/ 5788131 h 6634795"/>
              <a:gd name="connsiteX1168" fmla="*/ 9047910 w 11989919"/>
              <a:gd name="connsiteY1168" fmla="*/ 5751555 h 6634795"/>
              <a:gd name="connsiteX1169" fmla="*/ 9084486 w 11989919"/>
              <a:gd name="connsiteY1169" fmla="*/ 5714979 h 6634795"/>
              <a:gd name="connsiteX1170" fmla="*/ 8863805 w 11989919"/>
              <a:gd name="connsiteY1170" fmla="*/ 5714979 h 6634795"/>
              <a:gd name="connsiteX1171" fmla="*/ 8900381 w 11989919"/>
              <a:gd name="connsiteY1171" fmla="*/ 5751555 h 6634795"/>
              <a:gd name="connsiteX1172" fmla="*/ 8863805 w 11989919"/>
              <a:gd name="connsiteY1172" fmla="*/ 5788131 h 6634795"/>
              <a:gd name="connsiteX1173" fmla="*/ 8827229 w 11989919"/>
              <a:gd name="connsiteY1173" fmla="*/ 5751555 h 6634795"/>
              <a:gd name="connsiteX1174" fmla="*/ 8863805 w 11989919"/>
              <a:gd name="connsiteY1174" fmla="*/ 5714979 h 6634795"/>
              <a:gd name="connsiteX1175" fmla="*/ 8643124 w 11989919"/>
              <a:gd name="connsiteY1175" fmla="*/ 5714979 h 6634795"/>
              <a:gd name="connsiteX1176" fmla="*/ 8679700 w 11989919"/>
              <a:gd name="connsiteY1176" fmla="*/ 5751555 h 6634795"/>
              <a:gd name="connsiteX1177" fmla="*/ 8643124 w 11989919"/>
              <a:gd name="connsiteY1177" fmla="*/ 5788131 h 6634795"/>
              <a:gd name="connsiteX1178" fmla="*/ 8606548 w 11989919"/>
              <a:gd name="connsiteY1178" fmla="*/ 5751555 h 6634795"/>
              <a:gd name="connsiteX1179" fmla="*/ 8643124 w 11989919"/>
              <a:gd name="connsiteY1179" fmla="*/ 5714979 h 6634795"/>
              <a:gd name="connsiteX1180" fmla="*/ 8422443 w 11989919"/>
              <a:gd name="connsiteY1180" fmla="*/ 5714979 h 6634795"/>
              <a:gd name="connsiteX1181" fmla="*/ 8459019 w 11989919"/>
              <a:gd name="connsiteY1181" fmla="*/ 5751555 h 6634795"/>
              <a:gd name="connsiteX1182" fmla="*/ 8422443 w 11989919"/>
              <a:gd name="connsiteY1182" fmla="*/ 5788131 h 6634795"/>
              <a:gd name="connsiteX1183" fmla="*/ 8385867 w 11989919"/>
              <a:gd name="connsiteY1183" fmla="*/ 5751555 h 6634795"/>
              <a:gd name="connsiteX1184" fmla="*/ 8422443 w 11989919"/>
              <a:gd name="connsiteY1184" fmla="*/ 5714979 h 6634795"/>
              <a:gd name="connsiteX1185" fmla="*/ 8201762 w 11989919"/>
              <a:gd name="connsiteY1185" fmla="*/ 5714979 h 6634795"/>
              <a:gd name="connsiteX1186" fmla="*/ 8238338 w 11989919"/>
              <a:gd name="connsiteY1186" fmla="*/ 5751555 h 6634795"/>
              <a:gd name="connsiteX1187" fmla="*/ 8201762 w 11989919"/>
              <a:gd name="connsiteY1187" fmla="*/ 5788131 h 6634795"/>
              <a:gd name="connsiteX1188" fmla="*/ 8165186 w 11989919"/>
              <a:gd name="connsiteY1188" fmla="*/ 5751555 h 6634795"/>
              <a:gd name="connsiteX1189" fmla="*/ 8201762 w 11989919"/>
              <a:gd name="connsiteY1189" fmla="*/ 5714979 h 6634795"/>
              <a:gd name="connsiteX1190" fmla="*/ 7981081 w 11989919"/>
              <a:gd name="connsiteY1190" fmla="*/ 5714979 h 6634795"/>
              <a:gd name="connsiteX1191" fmla="*/ 8017657 w 11989919"/>
              <a:gd name="connsiteY1191" fmla="*/ 5751555 h 6634795"/>
              <a:gd name="connsiteX1192" fmla="*/ 7981081 w 11989919"/>
              <a:gd name="connsiteY1192" fmla="*/ 5788131 h 6634795"/>
              <a:gd name="connsiteX1193" fmla="*/ 7944505 w 11989919"/>
              <a:gd name="connsiteY1193" fmla="*/ 5751555 h 6634795"/>
              <a:gd name="connsiteX1194" fmla="*/ 7981081 w 11989919"/>
              <a:gd name="connsiteY1194" fmla="*/ 5714979 h 6634795"/>
              <a:gd name="connsiteX1195" fmla="*/ 7760400 w 11989919"/>
              <a:gd name="connsiteY1195" fmla="*/ 5714979 h 6634795"/>
              <a:gd name="connsiteX1196" fmla="*/ 7796976 w 11989919"/>
              <a:gd name="connsiteY1196" fmla="*/ 5751555 h 6634795"/>
              <a:gd name="connsiteX1197" fmla="*/ 7760400 w 11989919"/>
              <a:gd name="connsiteY1197" fmla="*/ 5788131 h 6634795"/>
              <a:gd name="connsiteX1198" fmla="*/ 7723824 w 11989919"/>
              <a:gd name="connsiteY1198" fmla="*/ 5751555 h 6634795"/>
              <a:gd name="connsiteX1199" fmla="*/ 7760400 w 11989919"/>
              <a:gd name="connsiteY1199" fmla="*/ 5714979 h 6634795"/>
              <a:gd name="connsiteX1200" fmla="*/ 7539719 w 11989919"/>
              <a:gd name="connsiteY1200" fmla="*/ 5714979 h 6634795"/>
              <a:gd name="connsiteX1201" fmla="*/ 7576295 w 11989919"/>
              <a:gd name="connsiteY1201" fmla="*/ 5751555 h 6634795"/>
              <a:gd name="connsiteX1202" fmla="*/ 7539719 w 11989919"/>
              <a:gd name="connsiteY1202" fmla="*/ 5788131 h 6634795"/>
              <a:gd name="connsiteX1203" fmla="*/ 7503143 w 11989919"/>
              <a:gd name="connsiteY1203" fmla="*/ 5751555 h 6634795"/>
              <a:gd name="connsiteX1204" fmla="*/ 7539719 w 11989919"/>
              <a:gd name="connsiteY1204" fmla="*/ 5714979 h 6634795"/>
              <a:gd name="connsiteX1205" fmla="*/ 7319038 w 11989919"/>
              <a:gd name="connsiteY1205" fmla="*/ 5714979 h 6634795"/>
              <a:gd name="connsiteX1206" fmla="*/ 7355614 w 11989919"/>
              <a:gd name="connsiteY1206" fmla="*/ 5751555 h 6634795"/>
              <a:gd name="connsiteX1207" fmla="*/ 7319038 w 11989919"/>
              <a:gd name="connsiteY1207" fmla="*/ 5788131 h 6634795"/>
              <a:gd name="connsiteX1208" fmla="*/ 7282462 w 11989919"/>
              <a:gd name="connsiteY1208" fmla="*/ 5751555 h 6634795"/>
              <a:gd name="connsiteX1209" fmla="*/ 7319038 w 11989919"/>
              <a:gd name="connsiteY1209" fmla="*/ 5714979 h 6634795"/>
              <a:gd name="connsiteX1210" fmla="*/ 7098357 w 11989919"/>
              <a:gd name="connsiteY1210" fmla="*/ 5714979 h 6634795"/>
              <a:gd name="connsiteX1211" fmla="*/ 7134933 w 11989919"/>
              <a:gd name="connsiteY1211" fmla="*/ 5751555 h 6634795"/>
              <a:gd name="connsiteX1212" fmla="*/ 7098357 w 11989919"/>
              <a:gd name="connsiteY1212" fmla="*/ 5788131 h 6634795"/>
              <a:gd name="connsiteX1213" fmla="*/ 7061781 w 11989919"/>
              <a:gd name="connsiteY1213" fmla="*/ 5751555 h 6634795"/>
              <a:gd name="connsiteX1214" fmla="*/ 7098357 w 11989919"/>
              <a:gd name="connsiteY1214" fmla="*/ 5714979 h 6634795"/>
              <a:gd name="connsiteX1215" fmla="*/ 6877676 w 11989919"/>
              <a:gd name="connsiteY1215" fmla="*/ 5714979 h 6634795"/>
              <a:gd name="connsiteX1216" fmla="*/ 6914252 w 11989919"/>
              <a:gd name="connsiteY1216" fmla="*/ 5751555 h 6634795"/>
              <a:gd name="connsiteX1217" fmla="*/ 6877676 w 11989919"/>
              <a:gd name="connsiteY1217" fmla="*/ 5788131 h 6634795"/>
              <a:gd name="connsiteX1218" fmla="*/ 6841100 w 11989919"/>
              <a:gd name="connsiteY1218" fmla="*/ 5751555 h 6634795"/>
              <a:gd name="connsiteX1219" fmla="*/ 6877676 w 11989919"/>
              <a:gd name="connsiteY1219" fmla="*/ 5714979 h 6634795"/>
              <a:gd name="connsiteX1220" fmla="*/ 6656995 w 11989919"/>
              <a:gd name="connsiteY1220" fmla="*/ 5714979 h 6634795"/>
              <a:gd name="connsiteX1221" fmla="*/ 6693571 w 11989919"/>
              <a:gd name="connsiteY1221" fmla="*/ 5751555 h 6634795"/>
              <a:gd name="connsiteX1222" fmla="*/ 6656995 w 11989919"/>
              <a:gd name="connsiteY1222" fmla="*/ 5788131 h 6634795"/>
              <a:gd name="connsiteX1223" fmla="*/ 6620419 w 11989919"/>
              <a:gd name="connsiteY1223" fmla="*/ 5751555 h 6634795"/>
              <a:gd name="connsiteX1224" fmla="*/ 6656995 w 11989919"/>
              <a:gd name="connsiteY1224" fmla="*/ 5714979 h 6634795"/>
              <a:gd name="connsiteX1225" fmla="*/ 6436314 w 11989919"/>
              <a:gd name="connsiteY1225" fmla="*/ 5714979 h 6634795"/>
              <a:gd name="connsiteX1226" fmla="*/ 6472890 w 11989919"/>
              <a:gd name="connsiteY1226" fmla="*/ 5751555 h 6634795"/>
              <a:gd name="connsiteX1227" fmla="*/ 6436314 w 11989919"/>
              <a:gd name="connsiteY1227" fmla="*/ 5788131 h 6634795"/>
              <a:gd name="connsiteX1228" fmla="*/ 6399738 w 11989919"/>
              <a:gd name="connsiteY1228" fmla="*/ 5751555 h 6634795"/>
              <a:gd name="connsiteX1229" fmla="*/ 6436314 w 11989919"/>
              <a:gd name="connsiteY1229" fmla="*/ 5714979 h 6634795"/>
              <a:gd name="connsiteX1230" fmla="*/ 6215633 w 11989919"/>
              <a:gd name="connsiteY1230" fmla="*/ 5714979 h 6634795"/>
              <a:gd name="connsiteX1231" fmla="*/ 6252209 w 11989919"/>
              <a:gd name="connsiteY1231" fmla="*/ 5751555 h 6634795"/>
              <a:gd name="connsiteX1232" fmla="*/ 6215633 w 11989919"/>
              <a:gd name="connsiteY1232" fmla="*/ 5788131 h 6634795"/>
              <a:gd name="connsiteX1233" fmla="*/ 6179057 w 11989919"/>
              <a:gd name="connsiteY1233" fmla="*/ 5751555 h 6634795"/>
              <a:gd name="connsiteX1234" fmla="*/ 6215633 w 11989919"/>
              <a:gd name="connsiteY1234" fmla="*/ 5714979 h 6634795"/>
              <a:gd name="connsiteX1235" fmla="*/ 5994952 w 11989919"/>
              <a:gd name="connsiteY1235" fmla="*/ 5714979 h 6634795"/>
              <a:gd name="connsiteX1236" fmla="*/ 6031528 w 11989919"/>
              <a:gd name="connsiteY1236" fmla="*/ 5751555 h 6634795"/>
              <a:gd name="connsiteX1237" fmla="*/ 5994952 w 11989919"/>
              <a:gd name="connsiteY1237" fmla="*/ 5788131 h 6634795"/>
              <a:gd name="connsiteX1238" fmla="*/ 5958376 w 11989919"/>
              <a:gd name="connsiteY1238" fmla="*/ 5751555 h 6634795"/>
              <a:gd name="connsiteX1239" fmla="*/ 5994952 w 11989919"/>
              <a:gd name="connsiteY1239" fmla="*/ 5714979 h 6634795"/>
              <a:gd name="connsiteX1240" fmla="*/ 5774272 w 11989919"/>
              <a:gd name="connsiteY1240" fmla="*/ 5714979 h 6634795"/>
              <a:gd name="connsiteX1241" fmla="*/ 5810848 w 11989919"/>
              <a:gd name="connsiteY1241" fmla="*/ 5751555 h 6634795"/>
              <a:gd name="connsiteX1242" fmla="*/ 5774272 w 11989919"/>
              <a:gd name="connsiteY1242" fmla="*/ 5788131 h 6634795"/>
              <a:gd name="connsiteX1243" fmla="*/ 5737697 w 11989919"/>
              <a:gd name="connsiteY1243" fmla="*/ 5751555 h 6634795"/>
              <a:gd name="connsiteX1244" fmla="*/ 5774272 w 11989919"/>
              <a:gd name="connsiteY1244" fmla="*/ 5714979 h 6634795"/>
              <a:gd name="connsiteX1245" fmla="*/ 5553593 w 11989919"/>
              <a:gd name="connsiteY1245" fmla="*/ 5714979 h 6634795"/>
              <a:gd name="connsiteX1246" fmla="*/ 5590169 w 11989919"/>
              <a:gd name="connsiteY1246" fmla="*/ 5751555 h 6634795"/>
              <a:gd name="connsiteX1247" fmla="*/ 5553593 w 11989919"/>
              <a:gd name="connsiteY1247" fmla="*/ 5788131 h 6634795"/>
              <a:gd name="connsiteX1248" fmla="*/ 5517018 w 11989919"/>
              <a:gd name="connsiteY1248" fmla="*/ 5751555 h 6634795"/>
              <a:gd name="connsiteX1249" fmla="*/ 5553593 w 11989919"/>
              <a:gd name="connsiteY1249" fmla="*/ 5714979 h 6634795"/>
              <a:gd name="connsiteX1250" fmla="*/ 5332913 w 11989919"/>
              <a:gd name="connsiteY1250" fmla="*/ 5714979 h 6634795"/>
              <a:gd name="connsiteX1251" fmla="*/ 5369490 w 11989919"/>
              <a:gd name="connsiteY1251" fmla="*/ 5751555 h 6634795"/>
              <a:gd name="connsiteX1252" fmla="*/ 5332913 w 11989919"/>
              <a:gd name="connsiteY1252" fmla="*/ 5788131 h 6634795"/>
              <a:gd name="connsiteX1253" fmla="*/ 5296337 w 11989919"/>
              <a:gd name="connsiteY1253" fmla="*/ 5751555 h 6634795"/>
              <a:gd name="connsiteX1254" fmla="*/ 5332913 w 11989919"/>
              <a:gd name="connsiteY1254" fmla="*/ 5714979 h 6634795"/>
              <a:gd name="connsiteX1255" fmla="*/ 5112230 w 11989919"/>
              <a:gd name="connsiteY1255" fmla="*/ 5714979 h 6634795"/>
              <a:gd name="connsiteX1256" fmla="*/ 5148807 w 11989919"/>
              <a:gd name="connsiteY1256" fmla="*/ 5751555 h 6634795"/>
              <a:gd name="connsiteX1257" fmla="*/ 5112230 w 11989919"/>
              <a:gd name="connsiteY1257" fmla="*/ 5788131 h 6634795"/>
              <a:gd name="connsiteX1258" fmla="*/ 5075655 w 11989919"/>
              <a:gd name="connsiteY1258" fmla="*/ 5751555 h 6634795"/>
              <a:gd name="connsiteX1259" fmla="*/ 5112230 w 11989919"/>
              <a:gd name="connsiteY1259" fmla="*/ 5714979 h 6634795"/>
              <a:gd name="connsiteX1260" fmla="*/ 4891552 w 11989919"/>
              <a:gd name="connsiteY1260" fmla="*/ 5714979 h 6634795"/>
              <a:gd name="connsiteX1261" fmla="*/ 4928127 w 11989919"/>
              <a:gd name="connsiteY1261" fmla="*/ 5751555 h 6634795"/>
              <a:gd name="connsiteX1262" fmla="*/ 4891552 w 11989919"/>
              <a:gd name="connsiteY1262" fmla="*/ 5788131 h 6634795"/>
              <a:gd name="connsiteX1263" fmla="*/ 4854975 w 11989919"/>
              <a:gd name="connsiteY1263" fmla="*/ 5751555 h 6634795"/>
              <a:gd name="connsiteX1264" fmla="*/ 4891552 w 11989919"/>
              <a:gd name="connsiteY1264" fmla="*/ 5714979 h 6634795"/>
              <a:gd name="connsiteX1265" fmla="*/ 4670871 w 11989919"/>
              <a:gd name="connsiteY1265" fmla="*/ 5714979 h 6634795"/>
              <a:gd name="connsiteX1266" fmla="*/ 4707447 w 11989919"/>
              <a:gd name="connsiteY1266" fmla="*/ 5751555 h 6634795"/>
              <a:gd name="connsiteX1267" fmla="*/ 4670871 w 11989919"/>
              <a:gd name="connsiteY1267" fmla="*/ 5788131 h 6634795"/>
              <a:gd name="connsiteX1268" fmla="*/ 4634295 w 11989919"/>
              <a:gd name="connsiteY1268" fmla="*/ 5751555 h 6634795"/>
              <a:gd name="connsiteX1269" fmla="*/ 4670871 w 11989919"/>
              <a:gd name="connsiteY1269" fmla="*/ 5714979 h 6634795"/>
              <a:gd name="connsiteX1270" fmla="*/ 4450188 w 11989919"/>
              <a:gd name="connsiteY1270" fmla="*/ 5714979 h 6634795"/>
              <a:gd name="connsiteX1271" fmla="*/ 4486764 w 11989919"/>
              <a:gd name="connsiteY1271" fmla="*/ 5751555 h 6634795"/>
              <a:gd name="connsiteX1272" fmla="*/ 4450188 w 11989919"/>
              <a:gd name="connsiteY1272" fmla="*/ 5788131 h 6634795"/>
              <a:gd name="connsiteX1273" fmla="*/ 4413613 w 11989919"/>
              <a:gd name="connsiteY1273" fmla="*/ 5751555 h 6634795"/>
              <a:gd name="connsiteX1274" fmla="*/ 4450188 w 11989919"/>
              <a:gd name="connsiteY1274" fmla="*/ 5714979 h 6634795"/>
              <a:gd name="connsiteX1275" fmla="*/ 4229507 w 11989919"/>
              <a:gd name="connsiteY1275" fmla="*/ 5714979 h 6634795"/>
              <a:gd name="connsiteX1276" fmla="*/ 4266084 w 11989919"/>
              <a:gd name="connsiteY1276" fmla="*/ 5751555 h 6634795"/>
              <a:gd name="connsiteX1277" fmla="*/ 4229507 w 11989919"/>
              <a:gd name="connsiteY1277" fmla="*/ 5788131 h 6634795"/>
              <a:gd name="connsiteX1278" fmla="*/ 4192931 w 11989919"/>
              <a:gd name="connsiteY1278" fmla="*/ 5751555 h 6634795"/>
              <a:gd name="connsiteX1279" fmla="*/ 4229507 w 11989919"/>
              <a:gd name="connsiteY1279" fmla="*/ 5714979 h 6634795"/>
              <a:gd name="connsiteX1280" fmla="*/ 4008847 w 11989919"/>
              <a:gd name="connsiteY1280" fmla="*/ 5714979 h 6634795"/>
              <a:gd name="connsiteX1281" fmla="*/ 4045426 w 11989919"/>
              <a:gd name="connsiteY1281" fmla="*/ 5751555 h 6634795"/>
              <a:gd name="connsiteX1282" fmla="*/ 4008847 w 11989919"/>
              <a:gd name="connsiteY1282" fmla="*/ 5788131 h 6634795"/>
              <a:gd name="connsiteX1283" fmla="*/ 3972267 w 11989919"/>
              <a:gd name="connsiteY1283" fmla="*/ 5751555 h 6634795"/>
              <a:gd name="connsiteX1284" fmla="*/ 4008847 w 11989919"/>
              <a:gd name="connsiteY1284" fmla="*/ 5714979 h 6634795"/>
              <a:gd name="connsiteX1285" fmla="*/ 3788165 w 11989919"/>
              <a:gd name="connsiteY1285" fmla="*/ 5714979 h 6634795"/>
              <a:gd name="connsiteX1286" fmla="*/ 3824738 w 11989919"/>
              <a:gd name="connsiteY1286" fmla="*/ 5751555 h 6634795"/>
              <a:gd name="connsiteX1287" fmla="*/ 3788165 w 11989919"/>
              <a:gd name="connsiteY1287" fmla="*/ 5788131 h 6634795"/>
              <a:gd name="connsiteX1288" fmla="*/ 3751588 w 11989919"/>
              <a:gd name="connsiteY1288" fmla="*/ 5751555 h 6634795"/>
              <a:gd name="connsiteX1289" fmla="*/ 3788165 w 11989919"/>
              <a:gd name="connsiteY1289" fmla="*/ 5714979 h 6634795"/>
              <a:gd name="connsiteX1290" fmla="*/ 3567479 w 11989919"/>
              <a:gd name="connsiteY1290" fmla="*/ 5714979 h 6634795"/>
              <a:gd name="connsiteX1291" fmla="*/ 3604051 w 11989919"/>
              <a:gd name="connsiteY1291" fmla="*/ 5751555 h 6634795"/>
              <a:gd name="connsiteX1292" fmla="*/ 3567479 w 11989919"/>
              <a:gd name="connsiteY1292" fmla="*/ 5788131 h 6634795"/>
              <a:gd name="connsiteX1293" fmla="*/ 3530901 w 11989919"/>
              <a:gd name="connsiteY1293" fmla="*/ 5751555 h 6634795"/>
              <a:gd name="connsiteX1294" fmla="*/ 3567479 w 11989919"/>
              <a:gd name="connsiteY1294" fmla="*/ 5714979 h 6634795"/>
              <a:gd name="connsiteX1295" fmla="*/ 3346801 w 11989919"/>
              <a:gd name="connsiteY1295" fmla="*/ 5714979 h 6634795"/>
              <a:gd name="connsiteX1296" fmla="*/ 3383375 w 11989919"/>
              <a:gd name="connsiteY1296" fmla="*/ 5751555 h 6634795"/>
              <a:gd name="connsiteX1297" fmla="*/ 3346801 w 11989919"/>
              <a:gd name="connsiteY1297" fmla="*/ 5788131 h 6634795"/>
              <a:gd name="connsiteX1298" fmla="*/ 3310228 w 11989919"/>
              <a:gd name="connsiteY1298" fmla="*/ 5751555 h 6634795"/>
              <a:gd name="connsiteX1299" fmla="*/ 3346801 w 11989919"/>
              <a:gd name="connsiteY1299" fmla="*/ 5714979 h 6634795"/>
              <a:gd name="connsiteX1300" fmla="*/ 3126126 w 11989919"/>
              <a:gd name="connsiteY1300" fmla="*/ 5714979 h 6634795"/>
              <a:gd name="connsiteX1301" fmla="*/ 3162696 w 11989919"/>
              <a:gd name="connsiteY1301" fmla="*/ 5751555 h 6634795"/>
              <a:gd name="connsiteX1302" fmla="*/ 3126126 w 11989919"/>
              <a:gd name="connsiteY1302" fmla="*/ 5788131 h 6634795"/>
              <a:gd name="connsiteX1303" fmla="*/ 3089541 w 11989919"/>
              <a:gd name="connsiteY1303" fmla="*/ 5751555 h 6634795"/>
              <a:gd name="connsiteX1304" fmla="*/ 3126126 w 11989919"/>
              <a:gd name="connsiteY1304" fmla="*/ 5714979 h 6634795"/>
              <a:gd name="connsiteX1305" fmla="*/ 2905436 w 11989919"/>
              <a:gd name="connsiteY1305" fmla="*/ 5714979 h 6634795"/>
              <a:gd name="connsiteX1306" fmla="*/ 2942013 w 11989919"/>
              <a:gd name="connsiteY1306" fmla="*/ 5751555 h 6634795"/>
              <a:gd name="connsiteX1307" fmla="*/ 2905436 w 11989919"/>
              <a:gd name="connsiteY1307" fmla="*/ 5788131 h 6634795"/>
              <a:gd name="connsiteX1308" fmla="*/ 2868866 w 11989919"/>
              <a:gd name="connsiteY1308" fmla="*/ 5751555 h 6634795"/>
              <a:gd name="connsiteX1309" fmla="*/ 2905436 w 11989919"/>
              <a:gd name="connsiteY1309" fmla="*/ 5714979 h 6634795"/>
              <a:gd name="connsiteX1310" fmla="*/ 2684758 w 11989919"/>
              <a:gd name="connsiteY1310" fmla="*/ 5714979 h 6634795"/>
              <a:gd name="connsiteX1311" fmla="*/ 2721329 w 11989919"/>
              <a:gd name="connsiteY1311" fmla="*/ 5751555 h 6634795"/>
              <a:gd name="connsiteX1312" fmla="*/ 2684758 w 11989919"/>
              <a:gd name="connsiteY1312" fmla="*/ 5788131 h 6634795"/>
              <a:gd name="connsiteX1313" fmla="*/ 2648177 w 11989919"/>
              <a:gd name="connsiteY1313" fmla="*/ 5751555 h 6634795"/>
              <a:gd name="connsiteX1314" fmla="*/ 2684758 w 11989919"/>
              <a:gd name="connsiteY1314" fmla="*/ 5714979 h 6634795"/>
              <a:gd name="connsiteX1315" fmla="*/ 2464071 w 11989919"/>
              <a:gd name="connsiteY1315" fmla="*/ 5714979 h 6634795"/>
              <a:gd name="connsiteX1316" fmla="*/ 2500650 w 11989919"/>
              <a:gd name="connsiteY1316" fmla="*/ 5751555 h 6634795"/>
              <a:gd name="connsiteX1317" fmla="*/ 2464071 w 11989919"/>
              <a:gd name="connsiteY1317" fmla="*/ 5788131 h 6634795"/>
              <a:gd name="connsiteX1318" fmla="*/ 2427500 w 11989919"/>
              <a:gd name="connsiteY1318" fmla="*/ 5751555 h 6634795"/>
              <a:gd name="connsiteX1319" fmla="*/ 2464071 w 11989919"/>
              <a:gd name="connsiteY1319" fmla="*/ 5714979 h 6634795"/>
              <a:gd name="connsiteX1320" fmla="*/ 2243393 w 11989919"/>
              <a:gd name="connsiteY1320" fmla="*/ 5714979 h 6634795"/>
              <a:gd name="connsiteX1321" fmla="*/ 2279972 w 11989919"/>
              <a:gd name="connsiteY1321" fmla="*/ 5751555 h 6634795"/>
              <a:gd name="connsiteX1322" fmla="*/ 2243393 w 11989919"/>
              <a:gd name="connsiteY1322" fmla="*/ 5788131 h 6634795"/>
              <a:gd name="connsiteX1323" fmla="*/ 2206817 w 11989919"/>
              <a:gd name="connsiteY1323" fmla="*/ 5751555 h 6634795"/>
              <a:gd name="connsiteX1324" fmla="*/ 2243393 w 11989919"/>
              <a:gd name="connsiteY1324" fmla="*/ 5714979 h 6634795"/>
              <a:gd name="connsiteX1325" fmla="*/ 2022713 w 11989919"/>
              <a:gd name="connsiteY1325" fmla="*/ 5714979 h 6634795"/>
              <a:gd name="connsiteX1326" fmla="*/ 2059288 w 11989919"/>
              <a:gd name="connsiteY1326" fmla="*/ 5751555 h 6634795"/>
              <a:gd name="connsiteX1327" fmla="*/ 2022713 w 11989919"/>
              <a:gd name="connsiteY1327" fmla="*/ 5788131 h 6634795"/>
              <a:gd name="connsiteX1328" fmla="*/ 1986176 w 11989919"/>
              <a:gd name="connsiteY1328" fmla="*/ 5751555 h 6634795"/>
              <a:gd name="connsiteX1329" fmla="*/ 2022713 w 11989919"/>
              <a:gd name="connsiteY1329" fmla="*/ 5714979 h 6634795"/>
              <a:gd name="connsiteX1330" fmla="*/ 1802066 w 11989919"/>
              <a:gd name="connsiteY1330" fmla="*/ 5714979 h 6634795"/>
              <a:gd name="connsiteX1331" fmla="*/ 1838642 w 11989919"/>
              <a:gd name="connsiteY1331" fmla="*/ 5751555 h 6634795"/>
              <a:gd name="connsiteX1332" fmla="*/ 1802066 w 11989919"/>
              <a:gd name="connsiteY1332" fmla="*/ 5788131 h 6634795"/>
              <a:gd name="connsiteX1333" fmla="*/ 1765490 w 11989919"/>
              <a:gd name="connsiteY1333" fmla="*/ 5751555 h 6634795"/>
              <a:gd name="connsiteX1334" fmla="*/ 1802066 w 11989919"/>
              <a:gd name="connsiteY1334" fmla="*/ 5714979 h 6634795"/>
              <a:gd name="connsiteX1335" fmla="*/ 1581380 w 11989919"/>
              <a:gd name="connsiteY1335" fmla="*/ 5714979 h 6634795"/>
              <a:gd name="connsiteX1336" fmla="*/ 1617956 w 11989919"/>
              <a:gd name="connsiteY1336" fmla="*/ 5751555 h 6634795"/>
              <a:gd name="connsiteX1337" fmla="*/ 1581380 w 11989919"/>
              <a:gd name="connsiteY1337" fmla="*/ 5788131 h 6634795"/>
              <a:gd name="connsiteX1338" fmla="*/ 1544804 w 11989919"/>
              <a:gd name="connsiteY1338" fmla="*/ 5751555 h 6634795"/>
              <a:gd name="connsiteX1339" fmla="*/ 1581380 w 11989919"/>
              <a:gd name="connsiteY1339" fmla="*/ 5714979 h 6634795"/>
              <a:gd name="connsiteX1340" fmla="*/ 1360694 w 11989919"/>
              <a:gd name="connsiteY1340" fmla="*/ 5714979 h 6634795"/>
              <a:gd name="connsiteX1341" fmla="*/ 1397270 w 11989919"/>
              <a:gd name="connsiteY1341" fmla="*/ 5751555 h 6634795"/>
              <a:gd name="connsiteX1342" fmla="*/ 1360694 w 11989919"/>
              <a:gd name="connsiteY1342" fmla="*/ 5788131 h 6634795"/>
              <a:gd name="connsiteX1343" fmla="*/ 1324118 w 11989919"/>
              <a:gd name="connsiteY1343" fmla="*/ 5751555 h 6634795"/>
              <a:gd name="connsiteX1344" fmla="*/ 1360694 w 11989919"/>
              <a:gd name="connsiteY1344" fmla="*/ 5714979 h 6634795"/>
              <a:gd name="connsiteX1345" fmla="*/ 1140009 w 11989919"/>
              <a:gd name="connsiteY1345" fmla="*/ 5714979 h 6634795"/>
              <a:gd name="connsiteX1346" fmla="*/ 1176585 w 11989919"/>
              <a:gd name="connsiteY1346" fmla="*/ 5751555 h 6634795"/>
              <a:gd name="connsiteX1347" fmla="*/ 1140009 w 11989919"/>
              <a:gd name="connsiteY1347" fmla="*/ 5788131 h 6634795"/>
              <a:gd name="connsiteX1348" fmla="*/ 1103433 w 11989919"/>
              <a:gd name="connsiteY1348" fmla="*/ 5751555 h 6634795"/>
              <a:gd name="connsiteX1349" fmla="*/ 1140009 w 11989919"/>
              <a:gd name="connsiteY1349" fmla="*/ 5714979 h 6634795"/>
              <a:gd name="connsiteX1350" fmla="*/ 919322 w 11989919"/>
              <a:gd name="connsiteY1350" fmla="*/ 5714979 h 6634795"/>
              <a:gd name="connsiteX1351" fmla="*/ 955898 w 11989919"/>
              <a:gd name="connsiteY1351" fmla="*/ 5751555 h 6634795"/>
              <a:gd name="connsiteX1352" fmla="*/ 919322 w 11989919"/>
              <a:gd name="connsiteY1352" fmla="*/ 5788131 h 6634795"/>
              <a:gd name="connsiteX1353" fmla="*/ 882746 w 11989919"/>
              <a:gd name="connsiteY1353" fmla="*/ 5751555 h 6634795"/>
              <a:gd name="connsiteX1354" fmla="*/ 919322 w 11989919"/>
              <a:gd name="connsiteY1354" fmla="*/ 5714979 h 6634795"/>
              <a:gd name="connsiteX1355" fmla="*/ 698636 w 11989919"/>
              <a:gd name="connsiteY1355" fmla="*/ 5714979 h 6634795"/>
              <a:gd name="connsiteX1356" fmla="*/ 735212 w 11989919"/>
              <a:gd name="connsiteY1356" fmla="*/ 5751555 h 6634795"/>
              <a:gd name="connsiteX1357" fmla="*/ 698636 w 11989919"/>
              <a:gd name="connsiteY1357" fmla="*/ 5788131 h 6634795"/>
              <a:gd name="connsiteX1358" fmla="*/ 662060 w 11989919"/>
              <a:gd name="connsiteY1358" fmla="*/ 5751555 h 6634795"/>
              <a:gd name="connsiteX1359" fmla="*/ 698636 w 11989919"/>
              <a:gd name="connsiteY1359" fmla="*/ 5714979 h 6634795"/>
              <a:gd name="connsiteX1360" fmla="*/ 477950 w 11989919"/>
              <a:gd name="connsiteY1360" fmla="*/ 5714979 h 6634795"/>
              <a:gd name="connsiteX1361" fmla="*/ 514526 w 11989919"/>
              <a:gd name="connsiteY1361" fmla="*/ 5751555 h 6634795"/>
              <a:gd name="connsiteX1362" fmla="*/ 477950 w 11989919"/>
              <a:gd name="connsiteY1362" fmla="*/ 5788131 h 6634795"/>
              <a:gd name="connsiteX1363" fmla="*/ 441374 w 11989919"/>
              <a:gd name="connsiteY1363" fmla="*/ 5751555 h 6634795"/>
              <a:gd name="connsiteX1364" fmla="*/ 477950 w 11989919"/>
              <a:gd name="connsiteY1364" fmla="*/ 5714979 h 6634795"/>
              <a:gd name="connsiteX1365" fmla="*/ 257264 w 11989919"/>
              <a:gd name="connsiteY1365" fmla="*/ 5714979 h 6634795"/>
              <a:gd name="connsiteX1366" fmla="*/ 293840 w 11989919"/>
              <a:gd name="connsiteY1366" fmla="*/ 5751555 h 6634795"/>
              <a:gd name="connsiteX1367" fmla="*/ 257264 w 11989919"/>
              <a:gd name="connsiteY1367" fmla="*/ 5788131 h 6634795"/>
              <a:gd name="connsiteX1368" fmla="*/ 220687 w 11989919"/>
              <a:gd name="connsiteY1368" fmla="*/ 5751555 h 6634795"/>
              <a:gd name="connsiteX1369" fmla="*/ 257264 w 11989919"/>
              <a:gd name="connsiteY1369" fmla="*/ 5714979 h 6634795"/>
              <a:gd name="connsiteX1370" fmla="*/ 36577 w 11989919"/>
              <a:gd name="connsiteY1370" fmla="*/ 5714979 h 6634795"/>
              <a:gd name="connsiteX1371" fmla="*/ 73153 w 11989919"/>
              <a:gd name="connsiteY1371" fmla="*/ 5751555 h 6634795"/>
              <a:gd name="connsiteX1372" fmla="*/ 36577 w 11989919"/>
              <a:gd name="connsiteY1372" fmla="*/ 5788131 h 6634795"/>
              <a:gd name="connsiteX1373" fmla="*/ 1 w 11989919"/>
              <a:gd name="connsiteY1373" fmla="*/ 5751555 h 6634795"/>
              <a:gd name="connsiteX1374" fmla="*/ 36577 w 11989919"/>
              <a:gd name="connsiteY1374" fmla="*/ 5714979 h 6634795"/>
              <a:gd name="connsiteX1375" fmla="*/ 11953343 w 11989919"/>
              <a:gd name="connsiteY1375" fmla="*/ 5503313 h 6634795"/>
              <a:gd name="connsiteX1376" fmla="*/ 11989919 w 11989919"/>
              <a:gd name="connsiteY1376" fmla="*/ 5539889 h 6634795"/>
              <a:gd name="connsiteX1377" fmla="*/ 11953343 w 11989919"/>
              <a:gd name="connsiteY1377" fmla="*/ 5576465 h 6634795"/>
              <a:gd name="connsiteX1378" fmla="*/ 11916767 w 11989919"/>
              <a:gd name="connsiteY1378" fmla="*/ 5539889 h 6634795"/>
              <a:gd name="connsiteX1379" fmla="*/ 11953343 w 11989919"/>
              <a:gd name="connsiteY1379" fmla="*/ 5503313 h 6634795"/>
              <a:gd name="connsiteX1380" fmla="*/ 11732658 w 11989919"/>
              <a:gd name="connsiteY1380" fmla="*/ 5503313 h 6634795"/>
              <a:gd name="connsiteX1381" fmla="*/ 11769234 w 11989919"/>
              <a:gd name="connsiteY1381" fmla="*/ 5539889 h 6634795"/>
              <a:gd name="connsiteX1382" fmla="*/ 11732658 w 11989919"/>
              <a:gd name="connsiteY1382" fmla="*/ 5576465 h 6634795"/>
              <a:gd name="connsiteX1383" fmla="*/ 11696082 w 11989919"/>
              <a:gd name="connsiteY1383" fmla="*/ 5539889 h 6634795"/>
              <a:gd name="connsiteX1384" fmla="*/ 11732658 w 11989919"/>
              <a:gd name="connsiteY1384" fmla="*/ 5503313 h 6634795"/>
              <a:gd name="connsiteX1385" fmla="*/ 11511977 w 11989919"/>
              <a:gd name="connsiteY1385" fmla="*/ 5503313 h 6634795"/>
              <a:gd name="connsiteX1386" fmla="*/ 11548553 w 11989919"/>
              <a:gd name="connsiteY1386" fmla="*/ 5539889 h 6634795"/>
              <a:gd name="connsiteX1387" fmla="*/ 11511977 w 11989919"/>
              <a:gd name="connsiteY1387" fmla="*/ 5576465 h 6634795"/>
              <a:gd name="connsiteX1388" fmla="*/ 11475401 w 11989919"/>
              <a:gd name="connsiteY1388" fmla="*/ 5539889 h 6634795"/>
              <a:gd name="connsiteX1389" fmla="*/ 11511977 w 11989919"/>
              <a:gd name="connsiteY1389" fmla="*/ 5503313 h 6634795"/>
              <a:gd name="connsiteX1390" fmla="*/ 11291296 w 11989919"/>
              <a:gd name="connsiteY1390" fmla="*/ 5503313 h 6634795"/>
              <a:gd name="connsiteX1391" fmla="*/ 11327872 w 11989919"/>
              <a:gd name="connsiteY1391" fmla="*/ 5539889 h 6634795"/>
              <a:gd name="connsiteX1392" fmla="*/ 11291296 w 11989919"/>
              <a:gd name="connsiteY1392" fmla="*/ 5576465 h 6634795"/>
              <a:gd name="connsiteX1393" fmla="*/ 11254720 w 11989919"/>
              <a:gd name="connsiteY1393" fmla="*/ 5539889 h 6634795"/>
              <a:gd name="connsiteX1394" fmla="*/ 11291296 w 11989919"/>
              <a:gd name="connsiteY1394" fmla="*/ 5503313 h 6634795"/>
              <a:gd name="connsiteX1395" fmla="*/ 11070615 w 11989919"/>
              <a:gd name="connsiteY1395" fmla="*/ 5503313 h 6634795"/>
              <a:gd name="connsiteX1396" fmla="*/ 11107191 w 11989919"/>
              <a:gd name="connsiteY1396" fmla="*/ 5539889 h 6634795"/>
              <a:gd name="connsiteX1397" fmla="*/ 11070615 w 11989919"/>
              <a:gd name="connsiteY1397" fmla="*/ 5576465 h 6634795"/>
              <a:gd name="connsiteX1398" fmla="*/ 11034039 w 11989919"/>
              <a:gd name="connsiteY1398" fmla="*/ 5539889 h 6634795"/>
              <a:gd name="connsiteX1399" fmla="*/ 11070615 w 11989919"/>
              <a:gd name="connsiteY1399" fmla="*/ 5503313 h 6634795"/>
              <a:gd name="connsiteX1400" fmla="*/ 10849934 w 11989919"/>
              <a:gd name="connsiteY1400" fmla="*/ 5503313 h 6634795"/>
              <a:gd name="connsiteX1401" fmla="*/ 10886510 w 11989919"/>
              <a:gd name="connsiteY1401" fmla="*/ 5539889 h 6634795"/>
              <a:gd name="connsiteX1402" fmla="*/ 10849934 w 11989919"/>
              <a:gd name="connsiteY1402" fmla="*/ 5576465 h 6634795"/>
              <a:gd name="connsiteX1403" fmla="*/ 10813358 w 11989919"/>
              <a:gd name="connsiteY1403" fmla="*/ 5539889 h 6634795"/>
              <a:gd name="connsiteX1404" fmla="*/ 10849934 w 11989919"/>
              <a:gd name="connsiteY1404" fmla="*/ 5503313 h 6634795"/>
              <a:gd name="connsiteX1405" fmla="*/ 10629253 w 11989919"/>
              <a:gd name="connsiteY1405" fmla="*/ 5503313 h 6634795"/>
              <a:gd name="connsiteX1406" fmla="*/ 10665829 w 11989919"/>
              <a:gd name="connsiteY1406" fmla="*/ 5539889 h 6634795"/>
              <a:gd name="connsiteX1407" fmla="*/ 10629253 w 11989919"/>
              <a:gd name="connsiteY1407" fmla="*/ 5576465 h 6634795"/>
              <a:gd name="connsiteX1408" fmla="*/ 10592677 w 11989919"/>
              <a:gd name="connsiteY1408" fmla="*/ 5539889 h 6634795"/>
              <a:gd name="connsiteX1409" fmla="*/ 10629253 w 11989919"/>
              <a:gd name="connsiteY1409" fmla="*/ 5503313 h 6634795"/>
              <a:gd name="connsiteX1410" fmla="*/ 10408572 w 11989919"/>
              <a:gd name="connsiteY1410" fmla="*/ 5503313 h 6634795"/>
              <a:gd name="connsiteX1411" fmla="*/ 10445148 w 11989919"/>
              <a:gd name="connsiteY1411" fmla="*/ 5539889 h 6634795"/>
              <a:gd name="connsiteX1412" fmla="*/ 10408572 w 11989919"/>
              <a:gd name="connsiteY1412" fmla="*/ 5576465 h 6634795"/>
              <a:gd name="connsiteX1413" fmla="*/ 10371996 w 11989919"/>
              <a:gd name="connsiteY1413" fmla="*/ 5539889 h 6634795"/>
              <a:gd name="connsiteX1414" fmla="*/ 10408572 w 11989919"/>
              <a:gd name="connsiteY1414" fmla="*/ 5503313 h 6634795"/>
              <a:gd name="connsiteX1415" fmla="*/ 10187891 w 11989919"/>
              <a:gd name="connsiteY1415" fmla="*/ 5503313 h 6634795"/>
              <a:gd name="connsiteX1416" fmla="*/ 10224467 w 11989919"/>
              <a:gd name="connsiteY1416" fmla="*/ 5539889 h 6634795"/>
              <a:gd name="connsiteX1417" fmla="*/ 10187891 w 11989919"/>
              <a:gd name="connsiteY1417" fmla="*/ 5576465 h 6634795"/>
              <a:gd name="connsiteX1418" fmla="*/ 10151315 w 11989919"/>
              <a:gd name="connsiteY1418" fmla="*/ 5539889 h 6634795"/>
              <a:gd name="connsiteX1419" fmla="*/ 10187891 w 11989919"/>
              <a:gd name="connsiteY1419" fmla="*/ 5503313 h 6634795"/>
              <a:gd name="connsiteX1420" fmla="*/ 9967210 w 11989919"/>
              <a:gd name="connsiteY1420" fmla="*/ 5503313 h 6634795"/>
              <a:gd name="connsiteX1421" fmla="*/ 10003786 w 11989919"/>
              <a:gd name="connsiteY1421" fmla="*/ 5539889 h 6634795"/>
              <a:gd name="connsiteX1422" fmla="*/ 9967210 w 11989919"/>
              <a:gd name="connsiteY1422" fmla="*/ 5576465 h 6634795"/>
              <a:gd name="connsiteX1423" fmla="*/ 9930634 w 11989919"/>
              <a:gd name="connsiteY1423" fmla="*/ 5539889 h 6634795"/>
              <a:gd name="connsiteX1424" fmla="*/ 9967210 w 11989919"/>
              <a:gd name="connsiteY1424" fmla="*/ 5503313 h 6634795"/>
              <a:gd name="connsiteX1425" fmla="*/ 9746529 w 11989919"/>
              <a:gd name="connsiteY1425" fmla="*/ 5503313 h 6634795"/>
              <a:gd name="connsiteX1426" fmla="*/ 9783105 w 11989919"/>
              <a:gd name="connsiteY1426" fmla="*/ 5539889 h 6634795"/>
              <a:gd name="connsiteX1427" fmla="*/ 9746529 w 11989919"/>
              <a:gd name="connsiteY1427" fmla="*/ 5576465 h 6634795"/>
              <a:gd name="connsiteX1428" fmla="*/ 9709953 w 11989919"/>
              <a:gd name="connsiteY1428" fmla="*/ 5539889 h 6634795"/>
              <a:gd name="connsiteX1429" fmla="*/ 9746529 w 11989919"/>
              <a:gd name="connsiteY1429" fmla="*/ 5503313 h 6634795"/>
              <a:gd name="connsiteX1430" fmla="*/ 9525848 w 11989919"/>
              <a:gd name="connsiteY1430" fmla="*/ 5503313 h 6634795"/>
              <a:gd name="connsiteX1431" fmla="*/ 9562424 w 11989919"/>
              <a:gd name="connsiteY1431" fmla="*/ 5539889 h 6634795"/>
              <a:gd name="connsiteX1432" fmla="*/ 9525848 w 11989919"/>
              <a:gd name="connsiteY1432" fmla="*/ 5576465 h 6634795"/>
              <a:gd name="connsiteX1433" fmla="*/ 9489272 w 11989919"/>
              <a:gd name="connsiteY1433" fmla="*/ 5539889 h 6634795"/>
              <a:gd name="connsiteX1434" fmla="*/ 9525848 w 11989919"/>
              <a:gd name="connsiteY1434" fmla="*/ 5503313 h 6634795"/>
              <a:gd name="connsiteX1435" fmla="*/ 9305167 w 11989919"/>
              <a:gd name="connsiteY1435" fmla="*/ 5503313 h 6634795"/>
              <a:gd name="connsiteX1436" fmla="*/ 9341743 w 11989919"/>
              <a:gd name="connsiteY1436" fmla="*/ 5539889 h 6634795"/>
              <a:gd name="connsiteX1437" fmla="*/ 9305167 w 11989919"/>
              <a:gd name="connsiteY1437" fmla="*/ 5576465 h 6634795"/>
              <a:gd name="connsiteX1438" fmla="*/ 9268591 w 11989919"/>
              <a:gd name="connsiteY1438" fmla="*/ 5539889 h 6634795"/>
              <a:gd name="connsiteX1439" fmla="*/ 9305167 w 11989919"/>
              <a:gd name="connsiteY1439" fmla="*/ 5503313 h 6634795"/>
              <a:gd name="connsiteX1440" fmla="*/ 9084486 w 11989919"/>
              <a:gd name="connsiteY1440" fmla="*/ 5503313 h 6634795"/>
              <a:gd name="connsiteX1441" fmla="*/ 9121062 w 11989919"/>
              <a:gd name="connsiteY1441" fmla="*/ 5539889 h 6634795"/>
              <a:gd name="connsiteX1442" fmla="*/ 9084486 w 11989919"/>
              <a:gd name="connsiteY1442" fmla="*/ 5576465 h 6634795"/>
              <a:gd name="connsiteX1443" fmla="*/ 9047910 w 11989919"/>
              <a:gd name="connsiteY1443" fmla="*/ 5539889 h 6634795"/>
              <a:gd name="connsiteX1444" fmla="*/ 9084486 w 11989919"/>
              <a:gd name="connsiteY1444" fmla="*/ 5503313 h 6634795"/>
              <a:gd name="connsiteX1445" fmla="*/ 8863805 w 11989919"/>
              <a:gd name="connsiteY1445" fmla="*/ 5503313 h 6634795"/>
              <a:gd name="connsiteX1446" fmla="*/ 8900381 w 11989919"/>
              <a:gd name="connsiteY1446" fmla="*/ 5539889 h 6634795"/>
              <a:gd name="connsiteX1447" fmla="*/ 8863805 w 11989919"/>
              <a:gd name="connsiteY1447" fmla="*/ 5576465 h 6634795"/>
              <a:gd name="connsiteX1448" fmla="*/ 8827229 w 11989919"/>
              <a:gd name="connsiteY1448" fmla="*/ 5539889 h 6634795"/>
              <a:gd name="connsiteX1449" fmla="*/ 8863805 w 11989919"/>
              <a:gd name="connsiteY1449" fmla="*/ 5503313 h 6634795"/>
              <a:gd name="connsiteX1450" fmla="*/ 8643124 w 11989919"/>
              <a:gd name="connsiteY1450" fmla="*/ 5503313 h 6634795"/>
              <a:gd name="connsiteX1451" fmla="*/ 8679700 w 11989919"/>
              <a:gd name="connsiteY1451" fmla="*/ 5539889 h 6634795"/>
              <a:gd name="connsiteX1452" fmla="*/ 8643124 w 11989919"/>
              <a:gd name="connsiteY1452" fmla="*/ 5576465 h 6634795"/>
              <a:gd name="connsiteX1453" fmla="*/ 8606548 w 11989919"/>
              <a:gd name="connsiteY1453" fmla="*/ 5539889 h 6634795"/>
              <a:gd name="connsiteX1454" fmla="*/ 8643124 w 11989919"/>
              <a:gd name="connsiteY1454" fmla="*/ 5503313 h 6634795"/>
              <a:gd name="connsiteX1455" fmla="*/ 8422443 w 11989919"/>
              <a:gd name="connsiteY1455" fmla="*/ 5503313 h 6634795"/>
              <a:gd name="connsiteX1456" fmla="*/ 8459019 w 11989919"/>
              <a:gd name="connsiteY1456" fmla="*/ 5539889 h 6634795"/>
              <a:gd name="connsiteX1457" fmla="*/ 8422443 w 11989919"/>
              <a:gd name="connsiteY1457" fmla="*/ 5576465 h 6634795"/>
              <a:gd name="connsiteX1458" fmla="*/ 8385867 w 11989919"/>
              <a:gd name="connsiteY1458" fmla="*/ 5539889 h 6634795"/>
              <a:gd name="connsiteX1459" fmla="*/ 8422443 w 11989919"/>
              <a:gd name="connsiteY1459" fmla="*/ 5503313 h 6634795"/>
              <a:gd name="connsiteX1460" fmla="*/ 8201762 w 11989919"/>
              <a:gd name="connsiteY1460" fmla="*/ 5503313 h 6634795"/>
              <a:gd name="connsiteX1461" fmla="*/ 8238338 w 11989919"/>
              <a:gd name="connsiteY1461" fmla="*/ 5539889 h 6634795"/>
              <a:gd name="connsiteX1462" fmla="*/ 8201762 w 11989919"/>
              <a:gd name="connsiteY1462" fmla="*/ 5576465 h 6634795"/>
              <a:gd name="connsiteX1463" fmla="*/ 8165186 w 11989919"/>
              <a:gd name="connsiteY1463" fmla="*/ 5539889 h 6634795"/>
              <a:gd name="connsiteX1464" fmla="*/ 8201762 w 11989919"/>
              <a:gd name="connsiteY1464" fmla="*/ 5503313 h 6634795"/>
              <a:gd name="connsiteX1465" fmla="*/ 7981081 w 11989919"/>
              <a:gd name="connsiteY1465" fmla="*/ 5503313 h 6634795"/>
              <a:gd name="connsiteX1466" fmla="*/ 8017657 w 11989919"/>
              <a:gd name="connsiteY1466" fmla="*/ 5539889 h 6634795"/>
              <a:gd name="connsiteX1467" fmla="*/ 7981081 w 11989919"/>
              <a:gd name="connsiteY1467" fmla="*/ 5576465 h 6634795"/>
              <a:gd name="connsiteX1468" fmla="*/ 7944505 w 11989919"/>
              <a:gd name="connsiteY1468" fmla="*/ 5539889 h 6634795"/>
              <a:gd name="connsiteX1469" fmla="*/ 7981081 w 11989919"/>
              <a:gd name="connsiteY1469" fmla="*/ 5503313 h 6634795"/>
              <a:gd name="connsiteX1470" fmla="*/ 7760400 w 11989919"/>
              <a:gd name="connsiteY1470" fmla="*/ 5503313 h 6634795"/>
              <a:gd name="connsiteX1471" fmla="*/ 7796976 w 11989919"/>
              <a:gd name="connsiteY1471" fmla="*/ 5539889 h 6634795"/>
              <a:gd name="connsiteX1472" fmla="*/ 7760400 w 11989919"/>
              <a:gd name="connsiteY1472" fmla="*/ 5576465 h 6634795"/>
              <a:gd name="connsiteX1473" fmla="*/ 7723824 w 11989919"/>
              <a:gd name="connsiteY1473" fmla="*/ 5539889 h 6634795"/>
              <a:gd name="connsiteX1474" fmla="*/ 7760400 w 11989919"/>
              <a:gd name="connsiteY1474" fmla="*/ 5503313 h 6634795"/>
              <a:gd name="connsiteX1475" fmla="*/ 7539719 w 11989919"/>
              <a:gd name="connsiteY1475" fmla="*/ 5503313 h 6634795"/>
              <a:gd name="connsiteX1476" fmla="*/ 7576295 w 11989919"/>
              <a:gd name="connsiteY1476" fmla="*/ 5539889 h 6634795"/>
              <a:gd name="connsiteX1477" fmla="*/ 7539719 w 11989919"/>
              <a:gd name="connsiteY1477" fmla="*/ 5576465 h 6634795"/>
              <a:gd name="connsiteX1478" fmla="*/ 7503143 w 11989919"/>
              <a:gd name="connsiteY1478" fmla="*/ 5539889 h 6634795"/>
              <a:gd name="connsiteX1479" fmla="*/ 7539719 w 11989919"/>
              <a:gd name="connsiteY1479" fmla="*/ 5503313 h 6634795"/>
              <a:gd name="connsiteX1480" fmla="*/ 7319038 w 11989919"/>
              <a:gd name="connsiteY1480" fmla="*/ 5503313 h 6634795"/>
              <a:gd name="connsiteX1481" fmla="*/ 7355614 w 11989919"/>
              <a:gd name="connsiteY1481" fmla="*/ 5539889 h 6634795"/>
              <a:gd name="connsiteX1482" fmla="*/ 7319038 w 11989919"/>
              <a:gd name="connsiteY1482" fmla="*/ 5576465 h 6634795"/>
              <a:gd name="connsiteX1483" fmla="*/ 7282462 w 11989919"/>
              <a:gd name="connsiteY1483" fmla="*/ 5539889 h 6634795"/>
              <a:gd name="connsiteX1484" fmla="*/ 7319038 w 11989919"/>
              <a:gd name="connsiteY1484" fmla="*/ 5503313 h 6634795"/>
              <a:gd name="connsiteX1485" fmla="*/ 7098357 w 11989919"/>
              <a:gd name="connsiteY1485" fmla="*/ 5503313 h 6634795"/>
              <a:gd name="connsiteX1486" fmla="*/ 7134933 w 11989919"/>
              <a:gd name="connsiteY1486" fmla="*/ 5539889 h 6634795"/>
              <a:gd name="connsiteX1487" fmla="*/ 7098357 w 11989919"/>
              <a:gd name="connsiteY1487" fmla="*/ 5576465 h 6634795"/>
              <a:gd name="connsiteX1488" fmla="*/ 7061781 w 11989919"/>
              <a:gd name="connsiteY1488" fmla="*/ 5539889 h 6634795"/>
              <a:gd name="connsiteX1489" fmla="*/ 7098357 w 11989919"/>
              <a:gd name="connsiteY1489" fmla="*/ 5503313 h 6634795"/>
              <a:gd name="connsiteX1490" fmla="*/ 6877676 w 11989919"/>
              <a:gd name="connsiteY1490" fmla="*/ 5503313 h 6634795"/>
              <a:gd name="connsiteX1491" fmla="*/ 6914252 w 11989919"/>
              <a:gd name="connsiteY1491" fmla="*/ 5539889 h 6634795"/>
              <a:gd name="connsiteX1492" fmla="*/ 6877676 w 11989919"/>
              <a:gd name="connsiteY1492" fmla="*/ 5576465 h 6634795"/>
              <a:gd name="connsiteX1493" fmla="*/ 6841100 w 11989919"/>
              <a:gd name="connsiteY1493" fmla="*/ 5539889 h 6634795"/>
              <a:gd name="connsiteX1494" fmla="*/ 6877676 w 11989919"/>
              <a:gd name="connsiteY1494" fmla="*/ 5503313 h 6634795"/>
              <a:gd name="connsiteX1495" fmla="*/ 6656995 w 11989919"/>
              <a:gd name="connsiteY1495" fmla="*/ 5503313 h 6634795"/>
              <a:gd name="connsiteX1496" fmla="*/ 6693571 w 11989919"/>
              <a:gd name="connsiteY1496" fmla="*/ 5539889 h 6634795"/>
              <a:gd name="connsiteX1497" fmla="*/ 6656995 w 11989919"/>
              <a:gd name="connsiteY1497" fmla="*/ 5576465 h 6634795"/>
              <a:gd name="connsiteX1498" fmla="*/ 6620419 w 11989919"/>
              <a:gd name="connsiteY1498" fmla="*/ 5539889 h 6634795"/>
              <a:gd name="connsiteX1499" fmla="*/ 6656995 w 11989919"/>
              <a:gd name="connsiteY1499" fmla="*/ 5503313 h 6634795"/>
              <a:gd name="connsiteX1500" fmla="*/ 6436314 w 11989919"/>
              <a:gd name="connsiteY1500" fmla="*/ 5503313 h 6634795"/>
              <a:gd name="connsiteX1501" fmla="*/ 6472890 w 11989919"/>
              <a:gd name="connsiteY1501" fmla="*/ 5539889 h 6634795"/>
              <a:gd name="connsiteX1502" fmla="*/ 6436314 w 11989919"/>
              <a:gd name="connsiteY1502" fmla="*/ 5576465 h 6634795"/>
              <a:gd name="connsiteX1503" fmla="*/ 6399738 w 11989919"/>
              <a:gd name="connsiteY1503" fmla="*/ 5539889 h 6634795"/>
              <a:gd name="connsiteX1504" fmla="*/ 6436314 w 11989919"/>
              <a:gd name="connsiteY1504" fmla="*/ 5503313 h 6634795"/>
              <a:gd name="connsiteX1505" fmla="*/ 6215633 w 11989919"/>
              <a:gd name="connsiteY1505" fmla="*/ 5503313 h 6634795"/>
              <a:gd name="connsiteX1506" fmla="*/ 6252209 w 11989919"/>
              <a:gd name="connsiteY1506" fmla="*/ 5539889 h 6634795"/>
              <a:gd name="connsiteX1507" fmla="*/ 6215633 w 11989919"/>
              <a:gd name="connsiteY1507" fmla="*/ 5576465 h 6634795"/>
              <a:gd name="connsiteX1508" fmla="*/ 6179057 w 11989919"/>
              <a:gd name="connsiteY1508" fmla="*/ 5539889 h 6634795"/>
              <a:gd name="connsiteX1509" fmla="*/ 6215633 w 11989919"/>
              <a:gd name="connsiteY1509" fmla="*/ 5503313 h 6634795"/>
              <a:gd name="connsiteX1510" fmla="*/ 5994952 w 11989919"/>
              <a:gd name="connsiteY1510" fmla="*/ 5503313 h 6634795"/>
              <a:gd name="connsiteX1511" fmla="*/ 6031528 w 11989919"/>
              <a:gd name="connsiteY1511" fmla="*/ 5539889 h 6634795"/>
              <a:gd name="connsiteX1512" fmla="*/ 5994952 w 11989919"/>
              <a:gd name="connsiteY1512" fmla="*/ 5576465 h 6634795"/>
              <a:gd name="connsiteX1513" fmla="*/ 5958376 w 11989919"/>
              <a:gd name="connsiteY1513" fmla="*/ 5539889 h 6634795"/>
              <a:gd name="connsiteX1514" fmla="*/ 5994952 w 11989919"/>
              <a:gd name="connsiteY1514" fmla="*/ 5503313 h 6634795"/>
              <a:gd name="connsiteX1515" fmla="*/ 5774272 w 11989919"/>
              <a:gd name="connsiteY1515" fmla="*/ 5503313 h 6634795"/>
              <a:gd name="connsiteX1516" fmla="*/ 5810848 w 11989919"/>
              <a:gd name="connsiteY1516" fmla="*/ 5539889 h 6634795"/>
              <a:gd name="connsiteX1517" fmla="*/ 5774272 w 11989919"/>
              <a:gd name="connsiteY1517" fmla="*/ 5576465 h 6634795"/>
              <a:gd name="connsiteX1518" fmla="*/ 5737697 w 11989919"/>
              <a:gd name="connsiteY1518" fmla="*/ 5539889 h 6634795"/>
              <a:gd name="connsiteX1519" fmla="*/ 5774272 w 11989919"/>
              <a:gd name="connsiteY1519" fmla="*/ 5503313 h 6634795"/>
              <a:gd name="connsiteX1520" fmla="*/ 5553593 w 11989919"/>
              <a:gd name="connsiteY1520" fmla="*/ 5503313 h 6634795"/>
              <a:gd name="connsiteX1521" fmla="*/ 5590169 w 11989919"/>
              <a:gd name="connsiteY1521" fmla="*/ 5539889 h 6634795"/>
              <a:gd name="connsiteX1522" fmla="*/ 5553593 w 11989919"/>
              <a:gd name="connsiteY1522" fmla="*/ 5576465 h 6634795"/>
              <a:gd name="connsiteX1523" fmla="*/ 5517018 w 11989919"/>
              <a:gd name="connsiteY1523" fmla="*/ 5539889 h 6634795"/>
              <a:gd name="connsiteX1524" fmla="*/ 5553593 w 11989919"/>
              <a:gd name="connsiteY1524" fmla="*/ 5503313 h 6634795"/>
              <a:gd name="connsiteX1525" fmla="*/ 5332913 w 11989919"/>
              <a:gd name="connsiteY1525" fmla="*/ 5503313 h 6634795"/>
              <a:gd name="connsiteX1526" fmla="*/ 5369490 w 11989919"/>
              <a:gd name="connsiteY1526" fmla="*/ 5539889 h 6634795"/>
              <a:gd name="connsiteX1527" fmla="*/ 5332913 w 11989919"/>
              <a:gd name="connsiteY1527" fmla="*/ 5576465 h 6634795"/>
              <a:gd name="connsiteX1528" fmla="*/ 5296337 w 11989919"/>
              <a:gd name="connsiteY1528" fmla="*/ 5539889 h 6634795"/>
              <a:gd name="connsiteX1529" fmla="*/ 5332913 w 11989919"/>
              <a:gd name="connsiteY1529" fmla="*/ 5503313 h 6634795"/>
              <a:gd name="connsiteX1530" fmla="*/ 5112230 w 11989919"/>
              <a:gd name="connsiteY1530" fmla="*/ 5503313 h 6634795"/>
              <a:gd name="connsiteX1531" fmla="*/ 5148807 w 11989919"/>
              <a:gd name="connsiteY1531" fmla="*/ 5539889 h 6634795"/>
              <a:gd name="connsiteX1532" fmla="*/ 5112230 w 11989919"/>
              <a:gd name="connsiteY1532" fmla="*/ 5576465 h 6634795"/>
              <a:gd name="connsiteX1533" fmla="*/ 5075655 w 11989919"/>
              <a:gd name="connsiteY1533" fmla="*/ 5539889 h 6634795"/>
              <a:gd name="connsiteX1534" fmla="*/ 5112230 w 11989919"/>
              <a:gd name="connsiteY1534" fmla="*/ 5503313 h 6634795"/>
              <a:gd name="connsiteX1535" fmla="*/ 4891552 w 11989919"/>
              <a:gd name="connsiteY1535" fmla="*/ 5503313 h 6634795"/>
              <a:gd name="connsiteX1536" fmla="*/ 4928127 w 11989919"/>
              <a:gd name="connsiteY1536" fmla="*/ 5539889 h 6634795"/>
              <a:gd name="connsiteX1537" fmla="*/ 4891552 w 11989919"/>
              <a:gd name="connsiteY1537" fmla="*/ 5576465 h 6634795"/>
              <a:gd name="connsiteX1538" fmla="*/ 4854975 w 11989919"/>
              <a:gd name="connsiteY1538" fmla="*/ 5539889 h 6634795"/>
              <a:gd name="connsiteX1539" fmla="*/ 4891552 w 11989919"/>
              <a:gd name="connsiteY1539" fmla="*/ 5503313 h 6634795"/>
              <a:gd name="connsiteX1540" fmla="*/ 4670871 w 11989919"/>
              <a:gd name="connsiteY1540" fmla="*/ 5503313 h 6634795"/>
              <a:gd name="connsiteX1541" fmla="*/ 4707447 w 11989919"/>
              <a:gd name="connsiteY1541" fmla="*/ 5539889 h 6634795"/>
              <a:gd name="connsiteX1542" fmla="*/ 4670871 w 11989919"/>
              <a:gd name="connsiteY1542" fmla="*/ 5576465 h 6634795"/>
              <a:gd name="connsiteX1543" fmla="*/ 4634295 w 11989919"/>
              <a:gd name="connsiteY1543" fmla="*/ 5539889 h 6634795"/>
              <a:gd name="connsiteX1544" fmla="*/ 4670871 w 11989919"/>
              <a:gd name="connsiteY1544" fmla="*/ 5503313 h 6634795"/>
              <a:gd name="connsiteX1545" fmla="*/ 4450188 w 11989919"/>
              <a:gd name="connsiteY1545" fmla="*/ 5503313 h 6634795"/>
              <a:gd name="connsiteX1546" fmla="*/ 4486764 w 11989919"/>
              <a:gd name="connsiteY1546" fmla="*/ 5539889 h 6634795"/>
              <a:gd name="connsiteX1547" fmla="*/ 4450188 w 11989919"/>
              <a:gd name="connsiteY1547" fmla="*/ 5576465 h 6634795"/>
              <a:gd name="connsiteX1548" fmla="*/ 4413613 w 11989919"/>
              <a:gd name="connsiteY1548" fmla="*/ 5539889 h 6634795"/>
              <a:gd name="connsiteX1549" fmla="*/ 4450188 w 11989919"/>
              <a:gd name="connsiteY1549" fmla="*/ 5503313 h 6634795"/>
              <a:gd name="connsiteX1550" fmla="*/ 4229507 w 11989919"/>
              <a:gd name="connsiteY1550" fmla="*/ 5503313 h 6634795"/>
              <a:gd name="connsiteX1551" fmla="*/ 4266084 w 11989919"/>
              <a:gd name="connsiteY1551" fmla="*/ 5539889 h 6634795"/>
              <a:gd name="connsiteX1552" fmla="*/ 4229507 w 11989919"/>
              <a:gd name="connsiteY1552" fmla="*/ 5576465 h 6634795"/>
              <a:gd name="connsiteX1553" fmla="*/ 4192931 w 11989919"/>
              <a:gd name="connsiteY1553" fmla="*/ 5539889 h 6634795"/>
              <a:gd name="connsiteX1554" fmla="*/ 4229507 w 11989919"/>
              <a:gd name="connsiteY1554" fmla="*/ 5503313 h 6634795"/>
              <a:gd name="connsiteX1555" fmla="*/ 4008847 w 11989919"/>
              <a:gd name="connsiteY1555" fmla="*/ 5503313 h 6634795"/>
              <a:gd name="connsiteX1556" fmla="*/ 4045426 w 11989919"/>
              <a:gd name="connsiteY1556" fmla="*/ 5539889 h 6634795"/>
              <a:gd name="connsiteX1557" fmla="*/ 4008847 w 11989919"/>
              <a:gd name="connsiteY1557" fmla="*/ 5576465 h 6634795"/>
              <a:gd name="connsiteX1558" fmla="*/ 3972267 w 11989919"/>
              <a:gd name="connsiteY1558" fmla="*/ 5539889 h 6634795"/>
              <a:gd name="connsiteX1559" fmla="*/ 4008847 w 11989919"/>
              <a:gd name="connsiteY1559" fmla="*/ 5503313 h 6634795"/>
              <a:gd name="connsiteX1560" fmla="*/ 3788165 w 11989919"/>
              <a:gd name="connsiteY1560" fmla="*/ 5503313 h 6634795"/>
              <a:gd name="connsiteX1561" fmla="*/ 3824738 w 11989919"/>
              <a:gd name="connsiteY1561" fmla="*/ 5539889 h 6634795"/>
              <a:gd name="connsiteX1562" fmla="*/ 3788165 w 11989919"/>
              <a:gd name="connsiteY1562" fmla="*/ 5576465 h 6634795"/>
              <a:gd name="connsiteX1563" fmla="*/ 3751588 w 11989919"/>
              <a:gd name="connsiteY1563" fmla="*/ 5539889 h 6634795"/>
              <a:gd name="connsiteX1564" fmla="*/ 3788165 w 11989919"/>
              <a:gd name="connsiteY1564" fmla="*/ 5503313 h 6634795"/>
              <a:gd name="connsiteX1565" fmla="*/ 3567479 w 11989919"/>
              <a:gd name="connsiteY1565" fmla="*/ 5503313 h 6634795"/>
              <a:gd name="connsiteX1566" fmla="*/ 3604051 w 11989919"/>
              <a:gd name="connsiteY1566" fmla="*/ 5539889 h 6634795"/>
              <a:gd name="connsiteX1567" fmla="*/ 3567479 w 11989919"/>
              <a:gd name="connsiteY1567" fmla="*/ 5576465 h 6634795"/>
              <a:gd name="connsiteX1568" fmla="*/ 3530901 w 11989919"/>
              <a:gd name="connsiteY1568" fmla="*/ 5539889 h 6634795"/>
              <a:gd name="connsiteX1569" fmla="*/ 3567479 w 11989919"/>
              <a:gd name="connsiteY1569" fmla="*/ 5503313 h 6634795"/>
              <a:gd name="connsiteX1570" fmla="*/ 3346801 w 11989919"/>
              <a:gd name="connsiteY1570" fmla="*/ 5503313 h 6634795"/>
              <a:gd name="connsiteX1571" fmla="*/ 3383375 w 11989919"/>
              <a:gd name="connsiteY1571" fmla="*/ 5539889 h 6634795"/>
              <a:gd name="connsiteX1572" fmla="*/ 3346801 w 11989919"/>
              <a:gd name="connsiteY1572" fmla="*/ 5576465 h 6634795"/>
              <a:gd name="connsiteX1573" fmla="*/ 3310228 w 11989919"/>
              <a:gd name="connsiteY1573" fmla="*/ 5539889 h 6634795"/>
              <a:gd name="connsiteX1574" fmla="*/ 3346801 w 11989919"/>
              <a:gd name="connsiteY1574" fmla="*/ 5503313 h 6634795"/>
              <a:gd name="connsiteX1575" fmla="*/ 3126126 w 11989919"/>
              <a:gd name="connsiteY1575" fmla="*/ 5503313 h 6634795"/>
              <a:gd name="connsiteX1576" fmla="*/ 3162696 w 11989919"/>
              <a:gd name="connsiteY1576" fmla="*/ 5539889 h 6634795"/>
              <a:gd name="connsiteX1577" fmla="*/ 3126126 w 11989919"/>
              <a:gd name="connsiteY1577" fmla="*/ 5576465 h 6634795"/>
              <a:gd name="connsiteX1578" fmla="*/ 3089541 w 11989919"/>
              <a:gd name="connsiteY1578" fmla="*/ 5539889 h 6634795"/>
              <a:gd name="connsiteX1579" fmla="*/ 3126126 w 11989919"/>
              <a:gd name="connsiteY1579" fmla="*/ 5503313 h 6634795"/>
              <a:gd name="connsiteX1580" fmla="*/ 2905436 w 11989919"/>
              <a:gd name="connsiteY1580" fmla="*/ 5503313 h 6634795"/>
              <a:gd name="connsiteX1581" fmla="*/ 2942013 w 11989919"/>
              <a:gd name="connsiteY1581" fmla="*/ 5539889 h 6634795"/>
              <a:gd name="connsiteX1582" fmla="*/ 2905436 w 11989919"/>
              <a:gd name="connsiteY1582" fmla="*/ 5576465 h 6634795"/>
              <a:gd name="connsiteX1583" fmla="*/ 2868866 w 11989919"/>
              <a:gd name="connsiteY1583" fmla="*/ 5539889 h 6634795"/>
              <a:gd name="connsiteX1584" fmla="*/ 2905436 w 11989919"/>
              <a:gd name="connsiteY1584" fmla="*/ 5503313 h 6634795"/>
              <a:gd name="connsiteX1585" fmla="*/ 2684758 w 11989919"/>
              <a:gd name="connsiteY1585" fmla="*/ 5503313 h 6634795"/>
              <a:gd name="connsiteX1586" fmla="*/ 2721329 w 11989919"/>
              <a:gd name="connsiteY1586" fmla="*/ 5539889 h 6634795"/>
              <a:gd name="connsiteX1587" fmla="*/ 2684758 w 11989919"/>
              <a:gd name="connsiteY1587" fmla="*/ 5576465 h 6634795"/>
              <a:gd name="connsiteX1588" fmla="*/ 2648177 w 11989919"/>
              <a:gd name="connsiteY1588" fmla="*/ 5539889 h 6634795"/>
              <a:gd name="connsiteX1589" fmla="*/ 2684758 w 11989919"/>
              <a:gd name="connsiteY1589" fmla="*/ 5503313 h 6634795"/>
              <a:gd name="connsiteX1590" fmla="*/ 2464071 w 11989919"/>
              <a:gd name="connsiteY1590" fmla="*/ 5503313 h 6634795"/>
              <a:gd name="connsiteX1591" fmla="*/ 2500650 w 11989919"/>
              <a:gd name="connsiteY1591" fmla="*/ 5539889 h 6634795"/>
              <a:gd name="connsiteX1592" fmla="*/ 2464071 w 11989919"/>
              <a:gd name="connsiteY1592" fmla="*/ 5576465 h 6634795"/>
              <a:gd name="connsiteX1593" fmla="*/ 2427500 w 11989919"/>
              <a:gd name="connsiteY1593" fmla="*/ 5539889 h 6634795"/>
              <a:gd name="connsiteX1594" fmla="*/ 2464071 w 11989919"/>
              <a:gd name="connsiteY1594" fmla="*/ 5503313 h 6634795"/>
              <a:gd name="connsiteX1595" fmla="*/ 2243393 w 11989919"/>
              <a:gd name="connsiteY1595" fmla="*/ 5503313 h 6634795"/>
              <a:gd name="connsiteX1596" fmla="*/ 2279972 w 11989919"/>
              <a:gd name="connsiteY1596" fmla="*/ 5539889 h 6634795"/>
              <a:gd name="connsiteX1597" fmla="*/ 2243393 w 11989919"/>
              <a:gd name="connsiteY1597" fmla="*/ 5576465 h 6634795"/>
              <a:gd name="connsiteX1598" fmla="*/ 2206817 w 11989919"/>
              <a:gd name="connsiteY1598" fmla="*/ 5539889 h 6634795"/>
              <a:gd name="connsiteX1599" fmla="*/ 2243393 w 11989919"/>
              <a:gd name="connsiteY1599" fmla="*/ 5503313 h 6634795"/>
              <a:gd name="connsiteX1600" fmla="*/ 2022713 w 11989919"/>
              <a:gd name="connsiteY1600" fmla="*/ 5503313 h 6634795"/>
              <a:gd name="connsiteX1601" fmla="*/ 2059288 w 11989919"/>
              <a:gd name="connsiteY1601" fmla="*/ 5539889 h 6634795"/>
              <a:gd name="connsiteX1602" fmla="*/ 2022713 w 11989919"/>
              <a:gd name="connsiteY1602" fmla="*/ 5576465 h 6634795"/>
              <a:gd name="connsiteX1603" fmla="*/ 1986176 w 11989919"/>
              <a:gd name="connsiteY1603" fmla="*/ 5539889 h 6634795"/>
              <a:gd name="connsiteX1604" fmla="*/ 2022713 w 11989919"/>
              <a:gd name="connsiteY1604" fmla="*/ 5503313 h 6634795"/>
              <a:gd name="connsiteX1605" fmla="*/ 1802066 w 11989919"/>
              <a:gd name="connsiteY1605" fmla="*/ 5503313 h 6634795"/>
              <a:gd name="connsiteX1606" fmla="*/ 1838642 w 11989919"/>
              <a:gd name="connsiteY1606" fmla="*/ 5539889 h 6634795"/>
              <a:gd name="connsiteX1607" fmla="*/ 1802066 w 11989919"/>
              <a:gd name="connsiteY1607" fmla="*/ 5576465 h 6634795"/>
              <a:gd name="connsiteX1608" fmla="*/ 1765490 w 11989919"/>
              <a:gd name="connsiteY1608" fmla="*/ 5539889 h 6634795"/>
              <a:gd name="connsiteX1609" fmla="*/ 1802066 w 11989919"/>
              <a:gd name="connsiteY1609" fmla="*/ 5503313 h 6634795"/>
              <a:gd name="connsiteX1610" fmla="*/ 1581380 w 11989919"/>
              <a:gd name="connsiteY1610" fmla="*/ 5503313 h 6634795"/>
              <a:gd name="connsiteX1611" fmla="*/ 1617956 w 11989919"/>
              <a:gd name="connsiteY1611" fmla="*/ 5539889 h 6634795"/>
              <a:gd name="connsiteX1612" fmla="*/ 1581380 w 11989919"/>
              <a:gd name="connsiteY1612" fmla="*/ 5576465 h 6634795"/>
              <a:gd name="connsiteX1613" fmla="*/ 1544804 w 11989919"/>
              <a:gd name="connsiteY1613" fmla="*/ 5539889 h 6634795"/>
              <a:gd name="connsiteX1614" fmla="*/ 1581380 w 11989919"/>
              <a:gd name="connsiteY1614" fmla="*/ 5503313 h 6634795"/>
              <a:gd name="connsiteX1615" fmla="*/ 1360694 w 11989919"/>
              <a:gd name="connsiteY1615" fmla="*/ 5503313 h 6634795"/>
              <a:gd name="connsiteX1616" fmla="*/ 1397270 w 11989919"/>
              <a:gd name="connsiteY1616" fmla="*/ 5539889 h 6634795"/>
              <a:gd name="connsiteX1617" fmla="*/ 1360694 w 11989919"/>
              <a:gd name="connsiteY1617" fmla="*/ 5576465 h 6634795"/>
              <a:gd name="connsiteX1618" fmla="*/ 1324119 w 11989919"/>
              <a:gd name="connsiteY1618" fmla="*/ 5539889 h 6634795"/>
              <a:gd name="connsiteX1619" fmla="*/ 1360694 w 11989919"/>
              <a:gd name="connsiteY1619" fmla="*/ 5503313 h 6634795"/>
              <a:gd name="connsiteX1620" fmla="*/ 1140009 w 11989919"/>
              <a:gd name="connsiteY1620" fmla="*/ 5503313 h 6634795"/>
              <a:gd name="connsiteX1621" fmla="*/ 1176585 w 11989919"/>
              <a:gd name="connsiteY1621" fmla="*/ 5539889 h 6634795"/>
              <a:gd name="connsiteX1622" fmla="*/ 1140009 w 11989919"/>
              <a:gd name="connsiteY1622" fmla="*/ 5576465 h 6634795"/>
              <a:gd name="connsiteX1623" fmla="*/ 1103433 w 11989919"/>
              <a:gd name="connsiteY1623" fmla="*/ 5539889 h 6634795"/>
              <a:gd name="connsiteX1624" fmla="*/ 1140009 w 11989919"/>
              <a:gd name="connsiteY1624" fmla="*/ 5503313 h 6634795"/>
              <a:gd name="connsiteX1625" fmla="*/ 919323 w 11989919"/>
              <a:gd name="connsiteY1625" fmla="*/ 5503313 h 6634795"/>
              <a:gd name="connsiteX1626" fmla="*/ 955898 w 11989919"/>
              <a:gd name="connsiteY1626" fmla="*/ 5539889 h 6634795"/>
              <a:gd name="connsiteX1627" fmla="*/ 919323 w 11989919"/>
              <a:gd name="connsiteY1627" fmla="*/ 5576465 h 6634795"/>
              <a:gd name="connsiteX1628" fmla="*/ 882746 w 11989919"/>
              <a:gd name="connsiteY1628" fmla="*/ 5539889 h 6634795"/>
              <a:gd name="connsiteX1629" fmla="*/ 919323 w 11989919"/>
              <a:gd name="connsiteY1629" fmla="*/ 5503313 h 6634795"/>
              <a:gd name="connsiteX1630" fmla="*/ 698636 w 11989919"/>
              <a:gd name="connsiteY1630" fmla="*/ 5503313 h 6634795"/>
              <a:gd name="connsiteX1631" fmla="*/ 735212 w 11989919"/>
              <a:gd name="connsiteY1631" fmla="*/ 5539889 h 6634795"/>
              <a:gd name="connsiteX1632" fmla="*/ 698636 w 11989919"/>
              <a:gd name="connsiteY1632" fmla="*/ 5576465 h 6634795"/>
              <a:gd name="connsiteX1633" fmla="*/ 662060 w 11989919"/>
              <a:gd name="connsiteY1633" fmla="*/ 5539889 h 6634795"/>
              <a:gd name="connsiteX1634" fmla="*/ 698636 w 11989919"/>
              <a:gd name="connsiteY1634" fmla="*/ 5503313 h 6634795"/>
              <a:gd name="connsiteX1635" fmla="*/ 477950 w 11989919"/>
              <a:gd name="connsiteY1635" fmla="*/ 5503313 h 6634795"/>
              <a:gd name="connsiteX1636" fmla="*/ 514526 w 11989919"/>
              <a:gd name="connsiteY1636" fmla="*/ 5539889 h 6634795"/>
              <a:gd name="connsiteX1637" fmla="*/ 477950 w 11989919"/>
              <a:gd name="connsiteY1637" fmla="*/ 5576465 h 6634795"/>
              <a:gd name="connsiteX1638" fmla="*/ 441374 w 11989919"/>
              <a:gd name="connsiteY1638" fmla="*/ 5539889 h 6634795"/>
              <a:gd name="connsiteX1639" fmla="*/ 477950 w 11989919"/>
              <a:gd name="connsiteY1639" fmla="*/ 5503313 h 6634795"/>
              <a:gd name="connsiteX1640" fmla="*/ 257264 w 11989919"/>
              <a:gd name="connsiteY1640" fmla="*/ 5503313 h 6634795"/>
              <a:gd name="connsiteX1641" fmla="*/ 293840 w 11989919"/>
              <a:gd name="connsiteY1641" fmla="*/ 5539889 h 6634795"/>
              <a:gd name="connsiteX1642" fmla="*/ 257264 w 11989919"/>
              <a:gd name="connsiteY1642" fmla="*/ 5576465 h 6634795"/>
              <a:gd name="connsiteX1643" fmla="*/ 220688 w 11989919"/>
              <a:gd name="connsiteY1643" fmla="*/ 5539889 h 6634795"/>
              <a:gd name="connsiteX1644" fmla="*/ 257264 w 11989919"/>
              <a:gd name="connsiteY1644" fmla="*/ 5503313 h 6634795"/>
              <a:gd name="connsiteX1645" fmla="*/ 36577 w 11989919"/>
              <a:gd name="connsiteY1645" fmla="*/ 5503313 h 6634795"/>
              <a:gd name="connsiteX1646" fmla="*/ 73153 w 11989919"/>
              <a:gd name="connsiteY1646" fmla="*/ 5539889 h 6634795"/>
              <a:gd name="connsiteX1647" fmla="*/ 36577 w 11989919"/>
              <a:gd name="connsiteY1647" fmla="*/ 5576465 h 6634795"/>
              <a:gd name="connsiteX1648" fmla="*/ 1 w 11989919"/>
              <a:gd name="connsiteY1648" fmla="*/ 5539889 h 6634795"/>
              <a:gd name="connsiteX1649" fmla="*/ 36577 w 11989919"/>
              <a:gd name="connsiteY1649" fmla="*/ 5503313 h 6634795"/>
              <a:gd name="connsiteX1650" fmla="*/ 11953343 w 11989919"/>
              <a:gd name="connsiteY1650" fmla="*/ 5291647 h 6634795"/>
              <a:gd name="connsiteX1651" fmla="*/ 11989919 w 11989919"/>
              <a:gd name="connsiteY1651" fmla="*/ 5328223 h 6634795"/>
              <a:gd name="connsiteX1652" fmla="*/ 11953343 w 11989919"/>
              <a:gd name="connsiteY1652" fmla="*/ 5364799 h 6634795"/>
              <a:gd name="connsiteX1653" fmla="*/ 11916767 w 11989919"/>
              <a:gd name="connsiteY1653" fmla="*/ 5328223 h 6634795"/>
              <a:gd name="connsiteX1654" fmla="*/ 11953343 w 11989919"/>
              <a:gd name="connsiteY1654" fmla="*/ 5291647 h 6634795"/>
              <a:gd name="connsiteX1655" fmla="*/ 11732658 w 11989919"/>
              <a:gd name="connsiteY1655" fmla="*/ 5291647 h 6634795"/>
              <a:gd name="connsiteX1656" fmla="*/ 11769234 w 11989919"/>
              <a:gd name="connsiteY1656" fmla="*/ 5328223 h 6634795"/>
              <a:gd name="connsiteX1657" fmla="*/ 11732658 w 11989919"/>
              <a:gd name="connsiteY1657" fmla="*/ 5364799 h 6634795"/>
              <a:gd name="connsiteX1658" fmla="*/ 11696082 w 11989919"/>
              <a:gd name="connsiteY1658" fmla="*/ 5328223 h 6634795"/>
              <a:gd name="connsiteX1659" fmla="*/ 11732658 w 11989919"/>
              <a:gd name="connsiteY1659" fmla="*/ 5291647 h 6634795"/>
              <a:gd name="connsiteX1660" fmla="*/ 11511977 w 11989919"/>
              <a:gd name="connsiteY1660" fmla="*/ 5291647 h 6634795"/>
              <a:gd name="connsiteX1661" fmla="*/ 11548553 w 11989919"/>
              <a:gd name="connsiteY1661" fmla="*/ 5328223 h 6634795"/>
              <a:gd name="connsiteX1662" fmla="*/ 11511977 w 11989919"/>
              <a:gd name="connsiteY1662" fmla="*/ 5364799 h 6634795"/>
              <a:gd name="connsiteX1663" fmla="*/ 11475401 w 11989919"/>
              <a:gd name="connsiteY1663" fmla="*/ 5328223 h 6634795"/>
              <a:gd name="connsiteX1664" fmla="*/ 11511977 w 11989919"/>
              <a:gd name="connsiteY1664" fmla="*/ 5291647 h 6634795"/>
              <a:gd name="connsiteX1665" fmla="*/ 11291296 w 11989919"/>
              <a:gd name="connsiteY1665" fmla="*/ 5291647 h 6634795"/>
              <a:gd name="connsiteX1666" fmla="*/ 11327872 w 11989919"/>
              <a:gd name="connsiteY1666" fmla="*/ 5328223 h 6634795"/>
              <a:gd name="connsiteX1667" fmla="*/ 11291296 w 11989919"/>
              <a:gd name="connsiteY1667" fmla="*/ 5364799 h 6634795"/>
              <a:gd name="connsiteX1668" fmla="*/ 11254720 w 11989919"/>
              <a:gd name="connsiteY1668" fmla="*/ 5328223 h 6634795"/>
              <a:gd name="connsiteX1669" fmla="*/ 11291296 w 11989919"/>
              <a:gd name="connsiteY1669" fmla="*/ 5291647 h 6634795"/>
              <a:gd name="connsiteX1670" fmla="*/ 11070615 w 11989919"/>
              <a:gd name="connsiteY1670" fmla="*/ 5291647 h 6634795"/>
              <a:gd name="connsiteX1671" fmla="*/ 11107191 w 11989919"/>
              <a:gd name="connsiteY1671" fmla="*/ 5328223 h 6634795"/>
              <a:gd name="connsiteX1672" fmla="*/ 11070615 w 11989919"/>
              <a:gd name="connsiteY1672" fmla="*/ 5364799 h 6634795"/>
              <a:gd name="connsiteX1673" fmla="*/ 11034039 w 11989919"/>
              <a:gd name="connsiteY1673" fmla="*/ 5328223 h 6634795"/>
              <a:gd name="connsiteX1674" fmla="*/ 11070615 w 11989919"/>
              <a:gd name="connsiteY1674" fmla="*/ 5291647 h 6634795"/>
              <a:gd name="connsiteX1675" fmla="*/ 10849934 w 11989919"/>
              <a:gd name="connsiteY1675" fmla="*/ 5291647 h 6634795"/>
              <a:gd name="connsiteX1676" fmla="*/ 10886510 w 11989919"/>
              <a:gd name="connsiteY1676" fmla="*/ 5328223 h 6634795"/>
              <a:gd name="connsiteX1677" fmla="*/ 10849934 w 11989919"/>
              <a:gd name="connsiteY1677" fmla="*/ 5364799 h 6634795"/>
              <a:gd name="connsiteX1678" fmla="*/ 10813358 w 11989919"/>
              <a:gd name="connsiteY1678" fmla="*/ 5328223 h 6634795"/>
              <a:gd name="connsiteX1679" fmla="*/ 10849934 w 11989919"/>
              <a:gd name="connsiteY1679" fmla="*/ 5291647 h 6634795"/>
              <a:gd name="connsiteX1680" fmla="*/ 10629253 w 11989919"/>
              <a:gd name="connsiteY1680" fmla="*/ 5291647 h 6634795"/>
              <a:gd name="connsiteX1681" fmla="*/ 10665829 w 11989919"/>
              <a:gd name="connsiteY1681" fmla="*/ 5328223 h 6634795"/>
              <a:gd name="connsiteX1682" fmla="*/ 10629253 w 11989919"/>
              <a:gd name="connsiteY1682" fmla="*/ 5364799 h 6634795"/>
              <a:gd name="connsiteX1683" fmla="*/ 10592677 w 11989919"/>
              <a:gd name="connsiteY1683" fmla="*/ 5328223 h 6634795"/>
              <a:gd name="connsiteX1684" fmla="*/ 10629253 w 11989919"/>
              <a:gd name="connsiteY1684" fmla="*/ 5291647 h 6634795"/>
              <a:gd name="connsiteX1685" fmla="*/ 10408572 w 11989919"/>
              <a:gd name="connsiteY1685" fmla="*/ 5291647 h 6634795"/>
              <a:gd name="connsiteX1686" fmla="*/ 10445148 w 11989919"/>
              <a:gd name="connsiteY1686" fmla="*/ 5328223 h 6634795"/>
              <a:gd name="connsiteX1687" fmla="*/ 10408572 w 11989919"/>
              <a:gd name="connsiteY1687" fmla="*/ 5364799 h 6634795"/>
              <a:gd name="connsiteX1688" fmla="*/ 10371996 w 11989919"/>
              <a:gd name="connsiteY1688" fmla="*/ 5328223 h 6634795"/>
              <a:gd name="connsiteX1689" fmla="*/ 10408572 w 11989919"/>
              <a:gd name="connsiteY1689" fmla="*/ 5291647 h 6634795"/>
              <a:gd name="connsiteX1690" fmla="*/ 10187891 w 11989919"/>
              <a:gd name="connsiteY1690" fmla="*/ 5291647 h 6634795"/>
              <a:gd name="connsiteX1691" fmla="*/ 10224467 w 11989919"/>
              <a:gd name="connsiteY1691" fmla="*/ 5328223 h 6634795"/>
              <a:gd name="connsiteX1692" fmla="*/ 10187891 w 11989919"/>
              <a:gd name="connsiteY1692" fmla="*/ 5364799 h 6634795"/>
              <a:gd name="connsiteX1693" fmla="*/ 10151315 w 11989919"/>
              <a:gd name="connsiteY1693" fmla="*/ 5328223 h 6634795"/>
              <a:gd name="connsiteX1694" fmla="*/ 10187891 w 11989919"/>
              <a:gd name="connsiteY1694" fmla="*/ 5291647 h 6634795"/>
              <a:gd name="connsiteX1695" fmla="*/ 9967210 w 11989919"/>
              <a:gd name="connsiteY1695" fmla="*/ 5291647 h 6634795"/>
              <a:gd name="connsiteX1696" fmla="*/ 10003786 w 11989919"/>
              <a:gd name="connsiteY1696" fmla="*/ 5328223 h 6634795"/>
              <a:gd name="connsiteX1697" fmla="*/ 9967210 w 11989919"/>
              <a:gd name="connsiteY1697" fmla="*/ 5364799 h 6634795"/>
              <a:gd name="connsiteX1698" fmla="*/ 9930634 w 11989919"/>
              <a:gd name="connsiteY1698" fmla="*/ 5328223 h 6634795"/>
              <a:gd name="connsiteX1699" fmla="*/ 9967210 w 11989919"/>
              <a:gd name="connsiteY1699" fmla="*/ 5291647 h 6634795"/>
              <a:gd name="connsiteX1700" fmla="*/ 9746529 w 11989919"/>
              <a:gd name="connsiteY1700" fmla="*/ 5291647 h 6634795"/>
              <a:gd name="connsiteX1701" fmla="*/ 9783105 w 11989919"/>
              <a:gd name="connsiteY1701" fmla="*/ 5328223 h 6634795"/>
              <a:gd name="connsiteX1702" fmla="*/ 9746529 w 11989919"/>
              <a:gd name="connsiteY1702" fmla="*/ 5364799 h 6634795"/>
              <a:gd name="connsiteX1703" fmla="*/ 9709953 w 11989919"/>
              <a:gd name="connsiteY1703" fmla="*/ 5328223 h 6634795"/>
              <a:gd name="connsiteX1704" fmla="*/ 9746529 w 11989919"/>
              <a:gd name="connsiteY1704" fmla="*/ 5291647 h 6634795"/>
              <a:gd name="connsiteX1705" fmla="*/ 9525848 w 11989919"/>
              <a:gd name="connsiteY1705" fmla="*/ 5291647 h 6634795"/>
              <a:gd name="connsiteX1706" fmla="*/ 9562424 w 11989919"/>
              <a:gd name="connsiteY1706" fmla="*/ 5328223 h 6634795"/>
              <a:gd name="connsiteX1707" fmla="*/ 9525848 w 11989919"/>
              <a:gd name="connsiteY1707" fmla="*/ 5364799 h 6634795"/>
              <a:gd name="connsiteX1708" fmla="*/ 9489272 w 11989919"/>
              <a:gd name="connsiteY1708" fmla="*/ 5328223 h 6634795"/>
              <a:gd name="connsiteX1709" fmla="*/ 9525848 w 11989919"/>
              <a:gd name="connsiteY1709" fmla="*/ 5291647 h 6634795"/>
              <a:gd name="connsiteX1710" fmla="*/ 9305167 w 11989919"/>
              <a:gd name="connsiteY1710" fmla="*/ 5291647 h 6634795"/>
              <a:gd name="connsiteX1711" fmla="*/ 9341743 w 11989919"/>
              <a:gd name="connsiteY1711" fmla="*/ 5328223 h 6634795"/>
              <a:gd name="connsiteX1712" fmla="*/ 9305167 w 11989919"/>
              <a:gd name="connsiteY1712" fmla="*/ 5364799 h 6634795"/>
              <a:gd name="connsiteX1713" fmla="*/ 9268591 w 11989919"/>
              <a:gd name="connsiteY1713" fmla="*/ 5328223 h 6634795"/>
              <a:gd name="connsiteX1714" fmla="*/ 9305167 w 11989919"/>
              <a:gd name="connsiteY1714" fmla="*/ 5291647 h 6634795"/>
              <a:gd name="connsiteX1715" fmla="*/ 9084486 w 11989919"/>
              <a:gd name="connsiteY1715" fmla="*/ 5291647 h 6634795"/>
              <a:gd name="connsiteX1716" fmla="*/ 9121062 w 11989919"/>
              <a:gd name="connsiteY1716" fmla="*/ 5328223 h 6634795"/>
              <a:gd name="connsiteX1717" fmla="*/ 9084486 w 11989919"/>
              <a:gd name="connsiteY1717" fmla="*/ 5364799 h 6634795"/>
              <a:gd name="connsiteX1718" fmla="*/ 9047910 w 11989919"/>
              <a:gd name="connsiteY1718" fmla="*/ 5328223 h 6634795"/>
              <a:gd name="connsiteX1719" fmla="*/ 9084486 w 11989919"/>
              <a:gd name="connsiteY1719" fmla="*/ 5291647 h 6634795"/>
              <a:gd name="connsiteX1720" fmla="*/ 8863805 w 11989919"/>
              <a:gd name="connsiteY1720" fmla="*/ 5291647 h 6634795"/>
              <a:gd name="connsiteX1721" fmla="*/ 8900381 w 11989919"/>
              <a:gd name="connsiteY1721" fmla="*/ 5328223 h 6634795"/>
              <a:gd name="connsiteX1722" fmla="*/ 8863805 w 11989919"/>
              <a:gd name="connsiteY1722" fmla="*/ 5364799 h 6634795"/>
              <a:gd name="connsiteX1723" fmla="*/ 8827229 w 11989919"/>
              <a:gd name="connsiteY1723" fmla="*/ 5328223 h 6634795"/>
              <a:gd name="connsiteX1724" fmla="*/ 8863805 w 11989919"/>
              <a:gd name="connsiteY1724" fmla="*/ 5291647 h 6634795"/>
              <a:gd name="connsiteX1725" fmla="*/ 8643124 w 11989919"/>
              <a:gd name="connsiteY1725" fmla="*/ 5291647 h 6634795"/>
              <a:gd name="connsiteX1726" fmla="*/ 8679700 w 11989919"/>
              <a:gd name="connsiteY1726" fmla="*/ 5328223 h 6634795"/>
              <a:gd name="connsiteX1727" fmla="*/ 8643124 w 11989919"/>
              <a:gd name="connsiteY1727" fmla="*/ 5364799 h 6634795"/>
              <a:gd name="connsiteX1728" fmla="*/ 8606548 w 11989919"/>
              <a:gd name="connsiteY1728" fmla="*/ 5328223 h 6634795"/>
              <a:gd name="connsiteX1729" fmla="*/ 8643124 w 11989919"/>
              <a:gd name="connsiteY1729" fmla="*/ 5291647 h 6634795"/>
              <a:gd name="connsiteX1730" fmla="*/ 8422443 w 11989919"/>
              <a:gd name="connsiteY1730" fmla="*/ 5291647 h 6634795"/>
              <a:gd name="connsiteX1731" fmla="*/ 8459019 w 11989919"/>
              <a:gd name="connsiteY1731" fmla="*/ 5328223 h 6634795"/>
              <a:gd name="connsiteX1732" fmla="*/ 8422443 w 11989919"/>
              <a:gd name="connsiteY1732" fmla="*/ 5364799 h 6634795"/>
              <a:gd name="connsiteX1733" fmla="*/ 8385867 w 11989919"/>
              <a:gd name="connsiteY1733" fmla="*/ 5328223 h 6634795"/>
              <a:gd name="connsiteX1734" fmla="*/ 8422443 w 11989919"/>
              <a:gd name="connsiteY1734" fmla="*/ 5291647 h 6634795"/>
              <a:gd name="connsiteX1735" fmla="*/ 8201762 w 11989919"/>
              <a:gd name="connsiteY1735" fmla="*/ 5291647 h 6634795"/>
              <a:gd name="connsiteX1736" fmla="*/ 8238338 w 11989919"/>
              <a:gd name="connsiteY1736" fmla="*/ 5328223 h 6634795"/>
              <a:gd name="connsiteX1737" fmla="*/ 8201762 w 11989919"/>
              <a:gd name="connsiteY1737" fmla="*/ 5364799 h 6634795"/>
              <a:gd name="connsiteX1738" fmla="*/ 8165186 w 11989919"/>
              <a:gd name="connsiteY1738" fmla="*/ 5328223 h 6634795"/>
              <a:gd name="connsiteX1739" fmla="*/ 8201762 w 11989919"/>
              <a:gd name="connsiteY1739" fmla="*/ 5291647 h 6634795"/>
              <a:gd name="connsiteX1740" fmla="*/ 7981081 w 11989919"/>
              <a:gd name="connsiteY1740" fmla="*/ 5291647 h 6634795"/>
              <a:gd name="connsiteX1741" fmla="*/ 8017657 w 11989919"/>
              <a:gd name="connsiteY1741" fmla="*/ 5328223 h 6634795"/>
              <a:gd name="connsiteX1742" fmla="*/ 7981081 w 11989919"/>
              <a:gd name="connsiteY1742" fmla="*/ 5364799 h 6634795"/>
              <a:gd name="connsiteX1743" fmla="*/ 7944505 w 11989919"/>
              <a:gd name="connsiteY1743" fmla="*/ 5328223 h 6634795"/>
              <a:gd name="connsiteX1744" fmla="*/ 7981081 w 11989919"/>
              <a:gd name="connsiteY1744" fmla="*/ 5291647 h 6634795"/>
              <a:gd name="connsiteX1745" fmla="*/ 7760400 w 11989919"/>
              <a:gd name="connsiteY1745" fmla="*/ 5291647 h 6634795"/>
              <a:gd name="connsiteX1746" fmla="*/ 7796976 w 11989919"/>
              <a:gd name="connsiteY1746" fmla="*/ 5328223 h 6634795"/>
              <a:gd name="connsiteX1747" fmla="*/ 7760400 w 11989919"/>
              <a:gd name="connsiteY1747" fmla="*/ 5364799 h 6634795"/>
              <a:gd name="connsiteX1748" fmla="*/ 7723824 w 11989919"/>
              <a:gd name="connsiteY1748" fmla="*/ 5328223 h 6634795"/>
              <a:gd name="connsiteX1749" fmla="*/ 7760400 w 11989919"/>
              <a:gd name="connsiteY1749" fmla="*/ 5291647 h 6634795"/>
              <a:gd name="connsiteX1750" fmla="*/ 7539719 w 11989919"/>
              <a:gd name="connsiteY1750" fmla="*/ 5291647 h 6634795"/>
              <a:gd name="connsiteX1751" fmla="*/ 7576295 w 11989919"/>
              <a:gd name="connsiteY1751" fmla="*/ 5328223 h 6634795"/>
              <a:gd name="connsiteX1752" fmla="*/ 7539719 w 11989919"/>
              <a:gd name="connsiteY1752" fmla="*/ 5364799 h 6634795"/>
              <a:gd name="connsiteX1753" fmla="*/ 7503143 w 11989919"/>
              <a:gd name="connsiteY1753" fmla="*/ 5328223 h 6634795"/>
              <a:gd name="connsiteX1754" fmla="*/ 7539719 w 11989919"/>
              <a:gd name="connsiteY1754" fmla="*/ 5291647 h 6634795"/>
              <a:gd name="connsiteX1755" fmla="*/ 7319038 w 11989919"/>
              <a:gd name="connsiteY1755" fmla="*/ 5291647 h 6634795"/>
              <a:gd name="connsiteX1756" fmla="*/ 7355614 w 11989919"/>
              <a:gd name="connsiteY1756" fmla="*/ 5328223 h 6634795"/>
              <a:gd name="connsiteX1757" fmla="*/ 7319038 w 11989919"/>
              <a:gd name="connsiteY1757" fmla="*/ 5364799 h 6634795"/>
              <a:gd name="connsiteX1758" fmla="*/ 7282462 w 11989919"/>
              <a:gd name="connsiteY1758" fmla="*/ 5328223 h 6634795"/>
              <a:gd name="connsiteX1759" fmla="*/ 7319038 w 11989919"/>
              <a:gd name="connsiteY1759" fmla="*/ 5291647 h 6634795"/>
              <a:gd name="connsiteX1760" fmla="*/ 7098357 w 11989919"/>
              <a:gd name="connsiteY1760" fmla="*/ 5291647 h 6634795"/>
              <a:gd name="connsiteX1761" fmla="*/ 7134933 w 11989919"/>
              <a:gd name="connsiteY1761" fmla="*/ 5328223 h 6634795"/>
              <a:gd name="connsiteX1762" fmla="*/ 7098357 w 11989919"/>
              <a:gd name="connsiteY1762" fmla="*/ 5364799 h 6634795"/>
              <a:gd name="connsiteX1763" fmla="*/ 7061781 w 11989919"/>
              <a:gd name="connsiteY1763" fmla="*/ 5328223 h 6634795"/>
              <a:gd name="connsiteX1764" fmla="*/ 7098357 w 11989919"/>
              <a:gd name="connsiteY1764" fmla="*/ 5291647 h 6634795"/>
              <a:gd name="connsiteX1765" fmla="*/ 6877676 w 11989919"/>
              <a:gd name="connsiteY1765" fmla="*/ 5291647 h 6634795"/>
              <a:gd name="connsiteX1766" fmla="*/ 6914252 w 11989919"/>
              <a:gd name="connsiteY1766" fmla="*/ 5328223 h 6634795"/>
              <a:gd name="connsiteX1767" fmla="*/ 6877676 w 11989919"/>
              <a:gd name="connsiteY1767" fmla="*/ 5364799 h 6634795"/>
              <a:gd name="connsiteX1768" fmla="*/ 6841100 w 11989919"/>
              <a:gd name="connsiteY1768" fmla="*/ 5328223 h 6634795"/>
              <a:gd name="connsiteX1769" fmla="*/ 6877676 w 11989919"/>
              <a:gd name="connsiteY1769" fmla="*/ 5291647 h 6634795"/>
              <a:gd name="connsiteX1770" fmla="*/ 6656995 w 11989919"/>
              <a:gd name="connsiteY1770" fmla="*/ 5291647 h 6634795"/>
              <a:gd name="connsiteX1771" fmla="*/ 6693571 w 11989919"/>
              <a:gd name="connsiteY1771" fmla="*/ 5328223 h 6634795"/>
              <a:gd name="connsiteX1772" fmla="*/ 6656995 w 11989919"/>
              <a:gd name="connsiteY1772" fmla="*/ 5364799 h 6634795"/>
              <a:gd name="connsiteX1773" fmla="*/ 6620419 w 11989919"/>
              <a:gd name="connsiteY1773" fmla="*/ 5328223 h 6634795"/>
              <a:gd name="connsiteX1774" fmla="*/ 6656995 w 11989919"/>
              <a:gd name="connsiteY1774" fmla="*/ 5291647 h 6634795"/>
              <a:gd name="connsiteX1775" fmla="*/ 6436314 w 11989919"/>
              <a:gd name="connsiteY1775" fmla="*/ 5291647 h 6634795"/>
              <a:gd name="connsiteX1776" fmla="*/ 6472890 w 11989919"/>
              <a:gd name="connsiteY1776" fmla="*/ 5328223 h 6634795"/>
              <a:gd name="connsiteX1777" fmla="*/ 6436314 w 11989919"/>
              <a:gd name="connsiteY1777" fmla="*/ 5364799 h 6634795"/>
              <a:gd name="connsiteX1778" fmla="*/ 6399738 w 11989919"/>
              <a:gd name="connsiteY1778" fmla="*/ 5328223 h 6634795"/>
              <a:gd name="connsiteX1779" fmla="*/ 6436314 w 11989919"/>
              <a:gd name="connsiteY1779" fmla="*/ 5291647 h 6634795"/>
              <a:gd name="connsiteX1780" fmla="*/ 6215633 w 11989919"/>
              <a:gd name="connsiteY1780" fmla="*/ 5291647 h 6634795"/>
              <a:gd name="connsiteX1781" fmla="*/ 6252209 w 11989919"/>
              <a:gd name="connsiteY1781" fmla="*/ 5328223 h 6634795"/>
              <a:gd name="connsiteX1782" fmla="*/ 6215633 w 11989919"/>
              <a:gd name="connsiteY1782" fmla="*/ 5364799 h 6634795"/>
              <a:gd name="connsiteX1783" fmla="*/ 6179057 w 11989919"/>
              <a:gd name="connsiteY1783" fmla="*/ 5328223 h 6634795"/>
              <a:gd name="connsiteX1784" fmla="*/ 6215633 w 11989919"/>
              <a:gd name="connsiteY1784" fmla="*/ 5291647 h 6634795"/>
              <a:gd name="connsiteX1785" fmla="*/ 5994952 w 11989919"/>
              <a:gd name="connsiteY1785" fmla="*/ 5291647 h 6634795"/>
              <a:gd name="connsiteX1786" fmla="*/ 6031528 w 11989919"/>
              <a:gd name="connsiteY1786" fmla="*/ 5328223 h 6634795"/>
              <a:gd name="connsiteX1787" fmla="*/ 5994952 w 11989919"/>
              <a:gd name="connsiteY1787" fmla="*/ 5364799 h 6634795"/>
              <a:gd name="connsiteX1788" fmla="*/ 5958376 w 11989919"/>
              <a:gd name="connsiteY1788" fmla="*/ 5328223 h 6634795"/>
              <a:gd name="connsiteX1789" fmla="*/ 5994952 w 11989919"/>
              <a:gd name="connsiteY1789" fmla="*/ 5291647 h 6634795"/>
              <a:gd name="connsiteX1790" fmla="*/ 5774272 w 11989919"/>
              <a:gd name="connsiteY1790" fmla="*/ 5291647 h 6634795"/>
              <a:gd name="connsiteX1791" fmla="*/ 5810848 w 11989919"/>
              <a:gd name="connsiteY1791" fmla="*/ 5328223 h 6634795"/>
              <a:gd name="connsiteX1792" fmla="*/ 5774272 w 11989919"/>
              <a:gd name="connsiteY1792" fmla="*/ 5364799 h 6634795"/>
              <a:gd name="connsiteX1793" fmla="*/ 5737697 w 11989919"/>
              <a:gd name="connsiteY1793" fmla="*/ 5328223 h 6634795"/>
              <a:gd name="connsiteX1794" fmla="*/ 5774272 w 11989919"/>
              <a:gd name="connsiteY1794" fmla="*/ 5291647 h 6634795"/>
              <a:gd name="connsiteX1795" fmla="*/ 5553593 w 11989919"/>
              <a:gd name="connsiteY1795" fmla="*/ 5291647 h 6634795"/>
              <a:gd name="connsiteX1796" fmla="*/ 5590169 w 11989919"/>
              <a:gd name="connsiteY1796" fmla="*/ 5328223 h 6634795"/>
              <a:gd name="connsiteX1797" fmla="*/ 5553593 w 11989919"/>
              <a:gd name="connsiteY1797" fmla="*/ 5364799 h 6634795"/>
              <a:gd name="connsiteX1798" fmla="*/ 5517018 w 11989919"/>
              <a:gd name="connsiteY1798" fmla="*/ 5328223 h 6634795"/>
              <a:gd name="connsiteX1799" fmla="*/ 5553593 w 11989919"/>
              <a:gd name="connsiteY1799" fmla="*/ 5291647 h 6634795"/>
              <a:gd name="connsiteX1800" fmla="*/ 5332913 w 11989919"/>
              <a:gd name="connsiteY1800" fmla="*/ 5291647 h 6634795"/>
              <a:gd name="connsiteX1801" fmla="*/ 5369490 w 11989919"/>
              <a:gd name="connsiteY1801" fmla="*/ 5328223 h 6634795"/>
              <a:gd name="connsiteX1802" fmla="*/ 5332913 w 11989919"/>
              <a:gd name="connsiteY1802" fmla="*/ 5364799 h 6634795"/>
              <a:gd name="connsiteX1803" fmla="*/ 5296337 w 11989919"/>
              <a:gd name="connsiteY1803" fmla="*/ 5328223 h 6634795"/>
              <a:gd name="connsiteX1804" fmla="*/ 5332913 w 11989919"/>
              <a:gd name="connsiteY1804" fmla="*/ 5291647 h 6634795"/>
              <a:gd name="connsiteX1805" fmla="*/ 5112230 w 11989919"/>
              <a:gd name="connsiteY1805" fmla="*/ 5291647 h 6634795"/>
              <a:gd name="connsiteX1806" fmla="*/ 5148807 w 11989919"/>
              <a:gd name="connsiteY1806" fmla="*/ 5328223 h 6634795"/>
              <a:gd name="connsiteX1807" fmla="*/ 5112230 w 11989919"/>
              <a:gd name="connsiteY1807" fmla="*/ 5364799 h 6634795"/>
              <a:gd name="connsiteX1808" fmla="*/ 5075655 w 11989919"/>
              <a:gd name="connsiteY1808" fmla="*/ 5328223 h 6634795"/>
              <a:gd name="connsiteX1809" fmla="*/ 5112230 w 11989919"/>
              <a:gd name="connsiteY1809" fmla="*/ 5291647 h 6634795"/>
              <a:gd name="connsiteX1810" fmla="*/ 4891552 w 11989919"/>
              <a:gd name="connsiteY1810" fmla="*/ 5291647 h 6634795"/>
              <a:gd name="connsiteX1811" fmla="*/ 4928127 w 11989919"/>
              <a:gd name="connsiteY1811" fmla="*/ 5328223 h 6634795"/>
              <a:gd name="connsiteX1812" fmla="*/ 4891552 w 11989919"/>
              <a:gd name="connsiteY1812" fmla="*/ 5364799 h 6634795"/>
              <a:gd name="connsiteX1813" fmla="*/ 4854975 w 11989919"/>
              <a:gd name="connsiteY1813" fmla="*/ 5328223 h 6634795"/>
              <a:gd name="connsiteX1814" fmla="*/ 4891552 w 11989919"/>
              <a:gd name="connsiteY1814" fmla="*/ 5291647 h 6634795"/>
              <a:gd name="connsiteX1815" fmla="*/ 4670871 w 11989919"/>
              <a:gd name="connsiteY1815" fmla="*/ 5291647 h 6634795"/>
              <a:gd name="connsiteX1816" fmla="*/ 4707447 w 11989919"/>
              <a:gd name="connsiteY1816" fmla="*/ 5328223 h 6634795"/>
              <a:gd name="connsiteX1817" fmla="*/ 4670871 w 11989919"/>
              <a:gd name="connsiteY1817" fmla="*/ 5364799 h 6634795"/>
              <a:gd name="connsiteX1818" fmla="*/ 4634295 w 11989919"/>
              <a:gd name="connsiteY1818" fmla="*/ 5328223 h 6634795"/>
              <a:gd name="connsiteX1819" fmla="*/ 4670871 w 11989919"/>
              <a:gd name="connsiteY1819" fmla="*/ 5291647 h 6634795"/>
              <a:gd name="connsiteX1820" fmla="*/ 4450188 w 11989919"/>
              <a:gd name="connsiteY1820" fmla="*/ 5291647 h 6634795"/>
              <a:gd name="connsiteX1821" fmla="*/ 4486764 w 11989919"/>
              <a:gd name="connsiteY1821" fmla="*/ 5328223 h 6634795"/>
              <a:gd name="connsiteX1822" fmla="*/ 4450188 w 11989919"/>
              <a:gd name="connsiteY1822" fmla="*/ 5364799 h 6634795"/>
              <a:gd name="connsiteX1823" fmla="*/ 4413613 w 11989919"/>
              <a:gd name="connsiteY1823" fmla="*/ 5328223 h 6634795"/>
              <a:gd name="connsiteX1824" fmla="*/ 4450188 w 11989919"/>
              <a:gd name="connsiteY1824" fmla="*/ 5291647 h 6634795"/>
              <a:gd name="connsiteX1825" fmla="*/ 4229507 w 11989919"/>
              <a:gd name="connsiteY1825" fmla="*/ 5291647 h 6634795"/>
              <a:gd name="connsiteX1826" fmla="*/ 4266084 w 11989919"/>
              <a:gd name="connsiteY1826" fmla="*/ 5328223 h 6634795"/>
              <a:gd name="connsiteX1827" fmla="*/ 4229507 w 11989919"/>
              <a:gd name="connsiteY1827" fmla="*/ 5364799 h 6634795"/>
              <a:gd name="connsiteX1828" fmla="*/ 4192931 w 11989919"/>
              <a:gd name="connsiteY1828" fmla="*/ 5328223 h 6634795"/>
              <a:gd name="connsiteX1829" fmla="*/ 4229507 w 11989919"/>
              <a:gd name="connsiteY1829" fmla="*/ 5291647 h 6634795"/>
              <a:gd name="connsiteX1830" fmla="*/ 4008847 w 11989919"/>
              <a:gd name="connsiteY1830" fmla="*/ 5291647 h 6634795"/>
              <a:gd name="connsiteX1831" fmla="*/ 4045426 w 11989919"/>
              <a:gd name="connsiteY1831" fmla="*/ 5328223 h 6634795"/>
              <a:gd name="connsiteX1832" fmla="*/ 4008847 w 11989919"/>
              <a:gd name="connsiteY1832" fmla="*/ 5364799 h 6634795"/>
              <a:gd name="connsiteX1833" fmla="*/ 3972267 w 11989919"/>
              <a:gd name="connsiteY1833" fmla="*/ 5328223 h 6634795"/>
              <a:gd name="connsiteX1834" fmla="*/ 4008847 w 11989919"/>
              <a:gd name="connsiteY1834" fmla="*/ 5291647 h 6634795"/>
              <a:gd name="connsiteX1835" fmla="*/ 3788165 w 11989919"/>
              <a:gd name="connsiteY1835" fmla="*/ 5291647 h 6634795"/>
              <a:gd name="connsiteX1836" fmla="*/ 3824738 w 11989919"/>
              <a:gd name="connsiteY1836" fmla="*/ 5328223 h 6634795"/>
              <a:gd name="connsiteX1837" fmla="*/ 3788165 w 11989919"/>
              <a:gd name="connsiteY1837" fmla="*/ 5364799 h 6634795"/>
              <a:gd name="connsiteX1838" fmla="*/ 3751588 w 11989919"/>
              <a:gd name="connsiteY1838" fmla="*/ 5328223 h 6634795"/>
              <a:gd name="connsiteX1839" fmla="*/ 3788165 w 11989919"/>
              <a:gd name="connsiteY1839" fmla="*/ 5291647 h 6634795"/>
              <a:gd name="connsiteX1840" fmla="*/ 3567479 w 11989919"/>
              <a:gd name="connsiteY1840" fmla="*/ 5291647 h 6634795"/>
              <a:gd name="connsiteX1841" fmla="*/ 3604051 w 11989919"/>
              <a:gd name="connsiteY1841" fmla="*/ 5328223 h 6634795"/>
              <a:gd name="connsiteX1842" fmla="*/ 3567479 w 11989919"/>
              <a:gd name="connsiteY1842" fmla="*/ 5364799 h 6634795"/>
              <a:gd name="connsiteX1843" fmla="*/ 3530901 w 11989919"/>
              <a:gd name="connsiteY1843" fmla="*/ 5328223 h 6634795"/>
              <a:gd name="connsiteX1844" fmla="*/ 3567479 w 11989919"/>
              <a:gd name="connsiteY1844" fmla="*/ 5291647 h 6634795"/>
              <a:gd name="connsiteX1845" fmla="*/ 3346801 w 11989919"/>
              <a:gd name="connsiteY1845" fmla="*/ 5291647 h 6634795"/>
              <a:gd name="connsiteX1846" fmla="*/ 3383375 w 11989919"/>
              <a:gd name="connsiteY1846" fmla="*/ 5328223 h 6634795"/>
              <a:gd name="connsiteX1847" fmla="*/ 3346801 w 11989919"/>
              <a:gd name="connsiteY1847" fmla="*/ 5364799 h 6634795"/>
              <a:gd name="connsiteX1848" fmla="*/ 3310228 w 11989919"/>
              <a:gd name="connsiteY1848" fmla="*/ 5328223 h 6634795"/>
              <a:gd name="connsiteX1849" fmla="*/ 3346801 w 11989919"/>
              <a:gd name="connsiteY1849" fmla="*/ 5291647 h 6634795"/>
              <a:gd name="connsiteX1850" fmla="*/ 3126126 w 11989919"/>
              <a:gd name="connsiteY1850" fmla="*/ 5291647 h 6634795"/>
              <a:gd name="connsiteX1851" fmla="*/ 3162696 w 11989919"/>
              <a:gd name="connsiteY1851" fmla="*/ 5328223 h 6634795"/>
              <a:gd name="connsiteX1852" fmla="*/ 3126126 w 11989919"/>
              <a:gd name="connsiteY1852" fmla="*/ 5364799 h 6634795"/>
              <a:gd name="connsiteX1853" fmla="*/ 3089541 w 11989919"/>
              <a:gd name="connsiteY1853" fmla="*/ 5328223 h 6634795"/>
              <a:gd name="connsiteX1854" fmla="*/ 3126126 w 11989919"/>
              <a:gd name="connsiteY1854" fmla="*/ 5291647 h 6634795"/>
              <a:gd name="connsiteX1855" fmla="*/ 2905436 w 11989919"/>
              <a:gd name="connsiteY1855" fmla="*/ 5291647 h 6634795"/>
              <a:gd name="connsiteX1856" fmla="*/ 2942013 w 11989919"/>
              <a:gd name="connsiteY1856" fmla="*/ 5328223 h 6634795"/>
              <a:gd name="connsiteX1857" fmla="*/ 2905436 w 11989919"/>
              <a:gd name="connsiteY1857" fmla="*/ 5364799 h 6634795"/>
              <a:gd name="connsiteX1858" fmla="*/ 2868866 w 11989919"/>
              <a:gd name="connsiteY1858" fmla="*/ 5328223 h 6634795"/>
              <a:gd name="connsiteX1859" fmla="*/ 2905436 w 11989919"/>
              <a:gd name="connsiteY1859" fmla="*/ 5291647 h 6634795"/>
              <a:gd name="connsiteX1860" fmla="*/ 2684758 w 11989919"/>
              <a:gd name="connsiteY1860" fmla="*/ 5291647 h 6634795"/>
              <a:gd name="connsiteX1861" fmla="*/ 2721329 w 11989919"/>
              <a:gd name="connsiteY1861" fmla="*/ 5328223 h 6634795"/>
              <a:gd name="connsiteX1862" fmla="*/ 2684758 w 11989919"/>
              <a:gd name="connsiteY1862" fmla="*/ 5364799 h 6634795"/>
              <a:gd name="connsiteX1863" fmla="*/ 2648177 w 11989919"/>
              <a:gd name="connsiteY1863" fmla="*/ 5328223 h 6634795"/>
              <a:gd name="connsiteX1864" fmla="*/ 2684758 w 11989919"/>
              <a:gd name="connsiteY1864" fmla="*/ 5291647 h 6634795"/>
              <a:gd name="connsiteX1865" fmla="*/ 2464071 w 11989919"/>
              <a:gd name="connsiteY1865" fmla="*/ 5291647 h 6634795"/>
              <a:gd name="connsiteX1866" fmla="*/ 2500650 w 11989919"/>
              <a:gd name="connsiteY1866" fmla="*/ 5328223 h 6634795"/>
              <a:gd name="connsiteX1867" fmla="*/ 2464071 w 11989919"/>
              <a:gd name="connsiteY1867" fmla="*/ 5364799 h 6634795"/>
              <a:gd name="connsiteX1868" fmla="*/ 2427500 w 11989919"/>
              <a:gd name="connsiteY1868" fmla="*/ 5328223 h 6634795"/>
              <a:gd name="connsiteX1869" fmla="*/ 2464071 w 11989919"/>
              <a:gd name="connsiteY1869" fmla="*/ 5291647 h 6634795"/>
              <a:gd name="connsiteX1870" fmla="*/ 2243393 w 11989919"/>
              <a:gd name="connsiteY1870" fmla="*/ 5291647 h 6634795"/>
              <a:gd name="connsiteX1871" fmla="*/ 2279972 w 11989919"/>
              <a:gd name="connsiteY1871" fmla="*/ 5328223 h 6634795"/>
              <a:gd name="connsiteX1872" fmla="*/ 2243393 w 11989919"/>
              <a:gd name="connsiteY1872" fmla="*/ 5364799 h 6634795"/>
              <a:gd name="connsiteX1873" fmla="*/ 2206817 w 11989919"/>
              <a:gd name="connsiteY1873" fmla="*/ 5328223 h 6634795"/>
              <a:gd name="connsiteX1874" fmla="*/ 2243393 w 11989919"/>
              <a:gd name="connsiteY1874" fmla="*/ 5291647 h 6634795"/>
              <a:gd name="connsiteX1875" fmla="*/ 2022713 w 11989919"/>
              <a:gd name="connsiteY1875" fmla="*/ 5291647 h 6634795"/>
              <a:gd name="connsiteX1876" fmla="*/ 2059288 w 11989919"/>
              <a:gd name="connsiteY1876" fmla="*/ 5328223 h 6634795"/>
              <a:gd name="connsiteX1877" fmla="*/ 2022713 w 11989919"/>
              <a:gd name="connsiteY1877" fmla="*/ 5364799 h 6634795"/>
              <a:gd name="connsiteX1878" fmla="*/ 1986176 w 11989919"/>
              <a:gd name="connsiteY1878" fmla="*/ 5328223 h 6634795"/>
              <a:gd name="connsiteX1879" fmla="*/ 2022713 w 11989919"/>
              <a:gd name="connsiteY1879" fmla="*/ 5291647 h 6634795"/>
              <a:gd name="connsiteX1880" fmla="*/ 1802066 w 11989919"/>
              <a:gd name="connsiteY1880" fmla="*/ 5291647 h 6634795"/>
              <a:gd name="connsiteX1881" fmla="*/ 1838642 w 11989919"/>
              <a:gd name="connsiteY1881" fmla="*/ 5328223 h 6634795"/>
              <a:gd name="connsiteX1882" fmla="*/ 1802066 w 11989919"/>
              <a:gd name="connsiteY1882" fmla="*/ 5364799 h 6634795"/>
              <a:gd name="connsiteX1883" fmla="*/ 1765490 w 11989919"/>
              <a:gd name="connsiteY1883" fmla="*/ 5328223 h 6634795"/>
              <a:gd name="connsiteX1884" fmla="*/ 1802066 w 11989919"/>
              <a:gd name="connsiteY1884" fmla="*/ 5291647 h 6634795"/>
              <a:gd name="connsiteX1885" fmla="*/ 1581381 w 11989919"/>
              <a:gd name="connsiteY1885" fmla="*/ 5291647 h 6634795"/>
              <a:gd name="connsiteX1886" fmla="*/ 1617956 w 11989919"/>
              <a:gd name="connsiteY1886" fmla="*/ 5328223 h 6634795"/>
              <a:gd name="connsiteX1887" fmla="*/ 1581381 w 11989919"/>
              <a:gd name="connsiteY1887" fmla="*/ 5364799 h 6634795"/>
              <a:gd name="connsiteX1888" fmla="*/ 1544805 w 11989919"/>
              <a:gd name="connsiteY1888" fmla="*/ 5328223 h 6634795"/>
              <a:gd name="connsiteX1889" fmla="*/ 1581381 w 11989919"/>
              <a:gd name="connsiteY1889" fmla="*/ 5291647 h 6634795"/>
              <a:gd name="connsiteX1890" fmla="*/ 1360695 w 11989919"/>
              <a:gd name="connsiteY1890" fmla="*/ 5291647 h 6634795"/>
              <a:gd name="connsiteX1891" fmla="*/ 1397271 w 11989919"/>
              <a:gd name="connsiteY1891" fmla="*/ 5328223 h 6634795"/>
              <a:gd name="connsiteX1892" fmla="*/ 1360695 w 11989919"/>
              <a:gd name="connsiteY1892" fmla="*/ 5364799 h 6634795"/>
              <a:gd name="connsiteX1893" fmla="*/ 1324119 w 11989919"/>
              <a:gd name="connsiteY1893" fmla="*/ 5328223 h 6634795"/>
              <a:gd name="connsiteX1894" fmla="*/ 1360695 w 11989919"/>
              <a:gd name="connsiteY1894" fmla="*/ 5291647 h 6634795"/>
              <a:gd name="connsiteX1895" fmla="*/ 1140009 w 11989919"/>
              <a:gd name="connsiteY1895" fmla="*/ 5291647 h 6634795"/>
              <a:gd name="connsiteX1896" fmla="*/ 1176585 w 11989919"/>
              <a:gd name="connsiteY1896" fmla="*/ 5328223 h 6634795"/>
              <a:gd name="connsiteX1897" fmla="*/ 1140009 w 11989919"/>
              <a:gd name="connsiteY1897" fmla="*/ 5364799 h 6634795"/>
              <a:gd name="connsiteX1898" fmla="*/ 1103433 w 11989919"/>
              <a:gd name="connsiteY1898" fmla="*/ 5328223 h 6634795"/>
              <a:gd name="connsiteX1899" fmla="*/ 1140009 w 11989919"/>
              <a:gd name="connsiteY1899" fmla="*/ 5291647 h 6634795"/>
              <a:gd name="connsiteX1900" fmla="*/ 919323 w 11989919"/>
              <a:gd name="connsiteY1900" fmla="*/ 5291647 h 6634795"/>
              <a:gd name="connsiteX1901" fmla="*/ 955898 w 11989919"/>
              <a:gd name="connsiteY1901" fmla="*/ 5328223 h 6634795"/>
              <a:gd name="connsiteX1902" fmla="*/ 919323 w 11989919"/>
              <a:gd name="connsiteY1902" fmla="*/ 5364799 h 6634795"/>
              <a:gd name="connsiteX1903" fmla="*/ 882746 w 11989919"/>
              <a:gd name="connsiteY1903" fmla="*/ 5328223 h 6634795"/>
              <a:gd name="connsiteX1904" fmla="*/ 919323 w 11989919"/>
              <a:gd name="connsiteY1904" fmla="*/ 5291647 h 6634795"/>
              <a:gd name="connsiteX1905" fmla="*/ 698636 w 11989919"/>
              <a:gd name="connsiteY1905" fmla="*/ 5291647 h 6634795"/>
              <a:gd name="connsiteX1906" fmla="*/ 735212 w 11989919"/>
              <a:gd name="connsiteY1906" fmla="*/ 5328223 h 6634795"/>
              <a:gd name="connsiteX1907" fmla="*/ 698636 w 11989919"/>
              <a:gd name="connsiteY1907" fmla="*/ 5364799 h 6634795"/>
              <a:gd name="connsiteX1908" fmla="*/ 662060 w 11989919"/>
              <a:gd name="connsiteY1908" fmla="*/ 5328223 h 6634795"/>
              <a:gd name="connsiteX1909" fmla="*/ 698636 w 11989919"/>
              <a:gd name="connsiteY1909" fmla="*/ 5291647 h 6634795"/>
              <a:gd name="connsiteX1910" fmla="*/ 477950 w 11989919"/>
              <a:gd name="connsiteY1910" fmla="*/ 5291647 h 6634795"/>
              <a:gd name="connsiteX1911" fmla="*/ 514526 w 11989919"/>
              <a:gd name="connsiteY1911" fmla="*/ 5328223 h 6634795"/>
              <a:gd name="connsiteX1912" fmla="*/ 477950 w 11989919"/>
              <a:gd name="connsiteY1912" fmla="*/ 5364799 h 6634795"/>
              <a:gd name="connsiteX1913" fmla="*/ 441374 w 11989919"/>
              <a:gd name="connsiteY1913" fmla="*/ 5328223 h 6634795"/>
              <a:gd name="connsiteX1914" fmla="*/ 477950 w 11989919"/>
              <a:gd name="connsiteY1914" fmla="*/ 5291647 h 6634795"/>
              <a:gd name="connsiteX1915" fmla="*/ 257264 w 11989919"/>
              <a:gd name="connsiteY1915" fmla="*/ 5291647 h 6634795"/>
              <a:gd name="connsiteX1916" fmla="*/ 293840 w 11989919"/>
              <a:gd name="connsiteY1916" fmla="*/ 5328223 h 6634795"/>
              <a:gd name="connsiteX1917" fmla="*/ 257264 w 11989919"/>
              <a:gd name="connsiteY1917" fmla="*/ 5364799 h 6634795"/>
              <a:gd name="connsiteX1918" fmla="*/ 220688 w 11989919"/>
              <a:gd name="connsiteY1918" fmla="*/ 5328223 h 6634795"/>
              <a:gd name="connsiteX1919" fmla="*/ 257264 w 11989919"/>
              <a:gd name="connsiteY1919" fmla="*/ 5291647 h 6634795"/>
              <a:gd name="connsiteX1920" fmla="*/ 36577 w 11989919"/>
              <a:gd name="connsiteY1920" fmla="*/ 5291647 h 6634795"/>
              <a:gd name="connsiteX1921" fmla="*/ 73153 w 11989919"/>
              <a:gd name="connsiteY1921" fmla="*/ 5328223 h 6634795"/>
              <a:gd name="connsiteX1922" fmla="*/ 36577 w 11989919"/>
              <a:gd name="connsiteY1922" fmla="*/ 5364799 h 6634795"/>
              <a:gd name="connsiteX1923" fmla="*/ 1 w 11989919"/>
              <a:gd name="connsiteY1923" fmla="*/ 5328223 h 6634795"/>
              <a:gd name="connsiteX1924" fmla="*/ 36577 w 11989919"/>
              <a:gd name="connsiteY1924" fmla="*/ 5291647 h 6634795"/>
              <a:gd name="connsiteX1925" fmla="*/ 11953343 w 11989919"/>
              <a:gd name="connsiteY1925" fmla="*/ 5079981 h 6634795"/>
              <a:gd name="connsiteX1926" fmla="*/ 11989919 w 11989919"/>
              <a:gd name="connsiteY1926" fmla="*/ 5116557 h 6634795"/>
              <a:gd name="connsiteX1927" fmla="*/ 11953343 w 11989919"/>
              <a:gd name="connsiteY1927" fmla="*/ 5153133 h 6634795"/>
              <a:gd name="connsiteX1928" fmla="*/ 11916767 w 11989919"/>
              <a:gd name="connsiteY1928" fmla="*/ 5116557 h 6634795"/>
              <a:gd name="connsiteX1929" fmla="*/ 11953343 w 11989919"/>
              <a:gd name="connsiteY1929" fmla="*/ 5079981 h 6634795"/>
              <a:gd name="connsiteX1930" fmla="*/ 11732658 w 11989919"/>
              <a:gd name="connsiteY1930" fmla="*/ 5079981 h 6634795"/>
              <a:gd name="connsiteX1931" fmla="*/ 11769234 w 11989919"/>
              <a:gd name="connsiteY1931" fmla="*/ 5116557 h 6634795"/>
              <a:gd name="connsiteX1932" fmla="*/ 11732658 w 11989919"/>
              <a:gd name="connsiteY1932" fmla="*/ 5153133 h 6634795"/>
              <a:gd name="connsiteX1933" fmla="*/ 11696082 w 11989919"/>
              <a:gd name="connsiteY1933" fmla="*/ 5116557 h 6634795"/>
              <a:gd name="connsiteX1934" fmla="*/ 11732658 w 11989919"/>
              <a:gd name="connsiteY1934" fmla="*/ 5079981 h 6634795"/>
              <a:gd name="connsiteX1935" fmla="*/ 11511977 w 11989919"/>
              <a:gd name="connsiteY1935" fmla="*/ 5079981 h 6634795"/>
              <a:gd name="connsiteX1936" fmla="*/ 11548553 w 11989919"/>
              <a:gd name="connsiteY1936" fmla="*/ 5116557 h 6634795"/>
              <a:gd name="connsiteX1937" fmla="*/ 11511977 w 11989919"/>
              <a:gd name="connsiteY1937" fmla="*/ 5153133 h 6634795"/>
              <a:gd name="connsiteX1938" fmla="*/ 11475401 w 11989919"/>
              <a:gd name="connsiteY1938" fmla="*/ 5116557 h 6634795"/>
              <a:gd name="connsiteX1939" fmla="*/ 11511977 w 11989919"/>
              <a:gd name="connsiteY1939" fmla="*/ 5079981 h 6634795"/>
              <a:gd name="connsiteX1940" fmla="*/ 11291296 w 11989919"/>
              <a:gd name="connsiteY1940" fmla="*/ 5079981 h 6634795"/>
              <a:gd name="connsiteX1941" fmla="*/ 11327872 w 11989919"/>
              <a:gd name="connsiteY1941" fmla="*/ 5116557 h 6634795"/>
              <a:gd name="connsiteX1942" fmla="*/ 11291296 w 11989919"/>
              <a:gd name="connsiteY1942" fmla="*/ 5153133 h 6634795"/>
              <a:gd name="connsiteX1943" fmla="*/ 11254720 w 11989919"/>
              <a:gd name="connsiteY1943" fmla="*/ 5116557 h 6634795"/>
              <a:gd name="connsiteX1944" fmla="*/ 11291296 w 11989919"/>
              <a:gd name="connsiteY1944" fmla="*/ 5079981 h 6634795"/>
              <a:gd name="connsiteX1945" fmla="*/ 11070615 w 11989919"/>
              <a:gd name="connsiteY1945" fmla="*/ 5079981 h 6634795"/>
              <a:gd name="connsiteX1946" fmla="*/ 11107191 w 11989919"/>
              <a:gd name="connsiteY1946" fmla="*/ 5116557 h 6634795"/>
              <a:gd name="connsiteX1947" fmla="*/ 11070615 w 11989919"/>
              <a:gd name="connsiteY1947" fmla="*/ 5153133 h 6634795"/>
              <a:gd name="connsiteX1948" fmla="*/ 11034039 w 11989919"/>
              <a:gd name="connsiteY1948" fmla="*/ 5116557 h 6634795"/>
              <a:gd name="connsiteX1949" fmla="*/ 11070615 w 11989919"/>
              <a:gd name="connsiteY1949" fmla="*/ 5079981 h 6634795"/>
              <a:gd name="connsiteX1950" fmla="*/ 10849934 w 11989919"/>
              <a:gd name="connsiteY1950" fmla="*/ 5079981 h 6634795"/>
              <a:gd name="connsiteX1951" fmla="*/ 10886510 w 11989919"/>
              <a:gd name="connsiteY1951" fmla="*/ 5116557 h 6634795"/>
              <a:gd name="connsiteX1952" fmla="*/ 10849934 w 11989919"/>
              <a:gd name="connsiteY1952" fmla="*/ 5153133 h 6634795"/>
              <a:gd name="connsiteX1953" fmla="*/ 10813358 w 11989919"/>
              <a:gd name="connsiteY1953" fmla="*/ 5116557 h 6634795"/>
              <a:gd name="connsiteX1954" fmla="*/ 10849934 w 11989919"/>
              <a:gd name="connsiteY1954" fmla="*/ 5079981 h 6634795"/>
              <a:gd name="connsiteX1955" fmla="*/ 10629253 w 11989919"/>
              <a:gd name="connsiteY1955" fmla="*/ 5079981 h 6634795"/>
              <a:gd name="connsiteX1956" fmla="*/ 10665829 w 11989919"/>
              <a:gd name="connsiteY1956" fmla="*/ 5116557 h 6634795"/>
              <a:gd name="connsiteX1957" fmla="*/ 10629253 w 11989919"/>
              <a:gd name="connsiteY1957" fmla="*/ 5153133 h 6634795"/>
              <a:gd name="connsiteX1958" fmla="*/ 10592677 w 11989919"/>
              <a:gd name="connsiteY1958" fmla="*/ 5116557 h 6634795"/>
              <a:gd name="connsiteX1959" fmla="*/ 10629253 w 11989919"/>
              <a:gd name="connsiteY1959" fmla="*/ 5079981 h 6634795"/>
              <a:gd name="connsiteX1960" fmla="*/ 10408572 w 11989919"/>
              <a:gd name="connsiteY1960" fmla="*/ 5079981 h 6634795"/>
              <a:gd name="connsiteX1961" fmla="*/ 10445148 w 11989919"/>
              <a:gd name="connsiteY1961" fmla="*/ 5116557 h 6634795"/>
              <a:gd name="connsiteX1962" fmla="*/ 10408572 w 11989919"/>
              <a:gd name="connsiteY1962" fmla="*/ 5153133 h 6634795"/>
              <a:gd name="connsiteX1963" fmla="*/ 10371996 w 11989919"/>
              <a:gd name="connsiteY1963" fmla="*/ 5116557 h 6634795"/>
              <a:gd name="connsiteX1964" fmla="*/ 10408572 w 11989919"/>
              <a:gd name="connsiteY1964" fmla="*/ 5079981 h 6634795"/>
              <a:gd name="connsiteX1965" fmla="*/ 10187891 w 11989919"/>
              <a:gd name="connsiteY1965" fmla="*/ 5079981 h 6634795"/>
              <a:gd name="connsiteX1966" fmla="*/ 10224467 w 11989919"/>
              <a:gd name="connsiteY1966" fmla="*/ 5116557 h 6634795"/>
              <a:gd name="connsiteX1967" fmla="*/ 10187891 w 11989919"/>
              <a:gd name="connsiteY1967" fmla="*/ 5153133 h 6634795"/>
              <a:gd name="connsiteX1968" fmla="*/ 10151315 w 11989919"/>
              <a:gd name="connsiteY1968" fmla="*/ 5116557 h 6634795"/>
              <a:gd name="connsiteX1969" fmla="*/ 10187891 w 11989919"/>
              <a:gd name="connsiteY1969" fmla="*/ 5079981 h 6634795"/>
              <a:gd name="connsiteX1970" fmla="*/ 9967210 w 11989919"/>
              <a:gd name="connsiteY1970" fmla="*/ 5079981 h 6634795"/>
              <a:gd name="connsiteX1971" fmla="*/ 10003786 w 11989919"/>
              <a:gd name="connsiteY1971" fmla="*/ 5116557 h 6634795"/>
              <a:gd name="connsiteX1972" fmla="*/ 9967210 w 11989919"/>
              <a:gd name="connsiteY1972" fmla="*/ 5153133 h 6634795"/>
              <a:gd name="connsiteX1973" fmla="*/ 9930634 w 11989919"/>
              <a:gd name="connsiteY1973" fmla="*/ 5116557 h 6634795"/>
              <a:gd name="connsiteX1974" fmla="*/ 9967210 w 11989919"/>
              <a:gd name="connsiteY1974" fmla="*/ 5079981 h 6634795"/>
              <a:gd name="connsiteX1975" fmla="*/ 9746529 w 11989919"/>
              <a:gd name="connsiteY1975" fmla="*/ 5079981 h 6634795"/>
              <a:gd name="connsiteX1976" fmla="*/ 9783105 w 11989919"/>
              <a:gd name="connsiteY1976" fmla="*/ 5116557 h 6634795"/>
              <a:gd name="connsiteX1977" fmla="*/ 9746529 w 11989919"/>
              <a:gd name="connsiteY1977" fmla="*/ 5153133 h 6634795"/>
              <a:gd name="connsiteX1978" fmla="*/ 9709953 w 11989919"/>
              <a:gd name="connsiteY1978" fmla="*/ 5116557 h 6634795"/>
              <a:gd name="connsiteX1979" fmla="*/ 9746529 w 11989919"/>
              <a:gd name="connsiteY1979" fmla="*/ 5079981 h 6634795"/>
              <a:gd name="connsiteX1980" fmla="*/ 9525848 w 11989919"/>
              <a:gd name="connsiteY1980" fmla="*/ 5079981 h 6634795"/>
              <a:gd name="connsiteX1981" fmla="*/ 9562424 w 11989919"/>
              <a:gd name="connsiteY1981" fmla="*/ 5116557 h 6634795"/>
              <a:gd name="connsiteX1982" fmla="*/ 9525848 w 11989919"/>
              <a:gd name="connsiteY1982" fmla="*/ 5153133 h 6634795"/>
              <a:gd name="connsiteX1983" fmla="*/ 9489272 w 11989919"/>
              <a:gd name="connsiteY1983" fmla="*/ 5116557 h 6634795"/>
              <a:gd name="connsiteX1984" fmla="*/ 9525848 w 11989919"/>
              <a:gd name="connsiteY1984" fmla="*/ 5079981 h 6634795"/>
              <a:gd name="connsiteX1985" fmla="*/ 9305167 w 11989919"/>
              <a:gd name="connsiteY1985" fmla="*/ 5079981 h 6634795"/>
              <a:gd name="connsiteX1986" fmla="*/ 9341743 w 11989919"/>
              <a:gd name="connsiteY1986" fmla="*/ 5116557 h 6634795"/>
              <a:gd name="connsiteX1987" fmla="*/ 9305167 w 11989919"/>
              <a:gd name="connsiteY1987" fmla="*/ 5153133 h 6634795"/>
              <a:gd name="connsiteX1988" fmla="*/ 9268591 w 11989919"/>
              <a:gd name="connsiteY1988" fmla="*/ 5116557 h 6634795"/>
              <a:gd name="connsiteX1989" fmla="*/ 9305167 w 11989919"/>
              <a:gd name="connsiteY1989" fmla="*/ 5079981 h 6634795"/>
              <a:gd name="connsiteX1990" fmla="*/ 9084486 w 11989919"/>
              <a:gd name="connsiteY1990" fmla="*/ 5079981 h 6634795"/>
              <a:gd name="connsiteX1991" fmla="*/ 9121062 w 11989919"/>
              <a:gd name="connsiteY1991" fmla="*/ 5116557 h 6634795"/>
              <a:gd name="connsiteX1992" fmla="*/ 9084486 w 11989919"/>
              <a:gd name="connsiteY1992" fmla="*/ 5153133 h 6634795"/>
              <a:gd name="connsiteX1993" fmla="*/ 9047910 w 11989919"/>
              <a:gd name="connsiteY1993" fmla="*/ 5116557 h 6634795"/>
              <a:gd name="connsiteX1994" fmla="*/ 9084486 w 11989919"/>
              <a:gd name="connsiteY1994" fmla="*/ 5079981 h 6634795"/>
              <a:gd name="connsiteX1995" fmla="*/ 8863805 w 11989919"/>
              <a:gd name="connsiteY1995" fmla="*/ 5079981 h 6634795"/>
              <a:gd name="connsiteX1996" fmla="*/ 8900381 w 11989919"/>
              <a:gd name="connsiteY1996" fmla="*/ 5116557 h 6634795"/>
              <a:gd name="connsiteX1997" fmla="*/ 8863805 w 11989919"/>
              <a:gd name="connsiteY1997" fmla="*/ 5153133 h 6634795"/>
              <a:gd name="connsiteX1998" fmla="*/ 8827229 w 11989919"/>
              <a:gd name="connsiteY1998" fmla="*/ 5116557 h 6634795"/>
              <a:gd name="connsiteX1999" fmla="*/ 8863805 w 11989919"/>
              <a:gd name="connsiteY1999" fmla="*/ 5079981 h 6634795"/>
              <a:gd name="connsiteX2000" fmla="*/ 8643124 w 11989919"/>
              <a:gd name="connsiteY2000" fmla="*/ 5079981 h 6634795"/>
              <a:gd name="connsiteX2001" fmla="*/ 8679700 w 11989919"/>
              <a:gd name="connsiteY2001" fmla="*/ 5116557 h 6634795"/>
              <a:gd name="connsiteX2002" fmla="*/ 8643124 w 11989919"/>
              <a:gd name="connsiteY2002" fmla="*/ 5153133 h 6634795"/>
              <a:gd name="connsiteX2003" fmla="*/ 8606548 w 11989919"/>
              <a:gd name="connsiteY2003" fmla="*/ 5116557 h 6634795"/>
              <a:gd name="connsiteX2004" fmla="*/ 8643124 w 11989919"/>
              <a:gd name="connsiteY2004" fmla="*/ 5079981 h 6634795"/>
              <a:gd name="connsiteX2005" fmla="*/ 8422443 w 11989919"/>
              <a:gd name="connsiteY2005" fmla="*/ 5079981 h 6634795"/>
              <a:gd name="connsiteX2006" fmla="*/ 8459019 w 11989919"/>
              <a:gd name="connsiteY2006" fmla="*/ 5116557 h 6634795"/>
              <a:gd name="connsiteX2007" fmla="*/ 8422443 w 11989919"/>
              <a:gd name="connsiteY2007" fmla="*/ 5153133 h 6634795"/>
              <a:gd name="connsiteX2008" fmla="*/ 8385867 w 11989919"/>
              <a:gd name="connsiteY2008" fmla="*/ 5116557 h 6634795"/>
              <a:gd name="connsiteX2009" fmla="*/ 8422443 w 11989919"/>
              <a:gd name="connsiteY2009" fmla="*/ 5079981 h 6634795"/>
              <a:gd name="connsiteX2010" fmla="*/ 8201762 w 11989919"/>
              <a:gd name="connsiteY2010" fmla="*/ 5079981 h 6634795"/>
              <a:gd name="connsiteX2011" fmla="*/ 8238338 w 11989919"/>
              <a:gd name="connsiteY2011" fmla="*/ 5116557 h 6634795"/>
              <a:gd name="connsiteX2012" fmla="*/ 8201762 w 11989919"/>
              <a:gd name="connsiteY2012" fmla="*/ 5153133 h 6634795"/>
              <a:gd name="connsiteX2013" fmla="*/ 8165186 w 11989919"/>
              <a:gd name="connsiteY2013" fmla="*/ 5116557 h 6634795"/>
              <a:gd name="connsiteX2014" fmla="*/ 8201762 w 11989919"/>
              <a:gd name="connsiteY2014" fmla="*/ 5079981 h 6634795"/>
              <a:gd name="connsiteX2015" fmla="*/ 7981081 w 11989919"/>
              <a:gd name="connsiteY2015" fmla="*/ 5079981 h 6634795"/>
              <a:gd name="connsiteX2016" fmla="*/ 8017657 w 11989919"/>
              <a:gd name="connsiteY2016" fmla="*/ 5116557 h 6634795"/>
              <a:gd name="connsiteX2017" fmla="*/ 7981081 w 11989919"/>
              <a:gd name="connsiteY2017" fmla="*/ 5153133 h 6634795"/>
              <a:gd name="connsiteX2018" fmla="*/ 7944505 w 11989919"/>
              <a:gd name="connsiteY2018" fmla="*/ 5116557 h 6634795"/>
              <a:gd name="connsiteX2019" fmla="*/ 7981081 w 11989919"/>
              <a:gd name="connsiteY2019" fmla="*/ 5079981 h 6634795"/>
              <a:gd name="connsiteX2020" fmla="*/ 7760400 w 11989919"/>
              <a:gd name="connsiteY2020" fmla="*/ 5079981 h 6634795"/>
              <a:gd name="connsiteX2021" fmla="*/ 7796976 w 11989919"/>
              <a:gd name="connsiteY2021" fmla="*/ 5116557 h 6634795"/>
              <a:gd name="connsiteX2022" fmla="*/ 7760400 w 11989919"/>
              <a:gd name="connsiteY2022" fmla="*/ 5153133 h 6634795"/>
              <a:gd name="connsiteX2023" fmla="*/ 7723824 w 11989919"/>
              <a:gd name="connsiteY2023" fmla="*/ 5116557 h 6634795"/>
              <a:gd name="connsiteX2024" fmla="*/ 7760400 w 11989919"/>
              <a:gd name="connsiteY2024" fmla="*/ 5079981 h 6634795"/>
              <a:gd name="connsiteX2025" fmla="*/ 7539719 w 11989919"/>
              <a:gd name="connsiteY2025" fmla="*/ 5079981 h 6634795"/>
              <a:gd name="connsiteX2026" fmla="*/ 7576295 w 11989919"/>
              <a:gd name="connsiteY2026" fmla="*/ 5116557 h 6634795"/>
              <a:gd name="connsiteX2027" fmla="*/ 7539719 w 11989919"/>
              <a:gd name="connsiteY2027" fmla="*/ 5153133 h 6634795"/>
              <a:gd name="connsiteX2028" fmla="*/ 7503143 w 11989919"/>
              <a:gd name="connsiteY2028" fmla="*/ 5116557 h 6634795"/>
              <a:gd name="connsiteX2029" fmla="*/ 7539719 w 11989919"/>
              <a:gd name="connsiteY2029" fmla="*/ 5079981 h 6634795"/>
              <a:gd name="connsiteX2030" fmla="*/ 7319038 w 11989919"/>
              <a:gd name="connsiteY2030" fmla="*/ 5079981 h 6634795"/>
              <a:gd name="connsiteX2031" fmla="*/ 7355614 w 11989919"/>
              <a:gd name="connsiteY2031" fmla="*/ 5116557 h 6634795"/>
              <a:gd name="connsiteX2032" fmla="*/ 7319038 w 11989919"/>
              <a:gd name="connsiteY2032" fmla="*/ 5153133 h 6634795"/>
              <a:gd name="connsiteX2033" fmla="*/ 7282462 w 11989919"/>
              <a:gd name="connsiteY2033" fmla="*/ 5116557 h 6634795"/>
              <a:gd name="connsiteX2034" fmla="*/ 7319038 w 11989919"/>
              <a:gd name="connsiteY2034" fmla="*/ 5079981 h 6634795"/>
              <a:gd name="connsiteX2035" fmla="*/ 7098357 w 11989919"/>
              <a:gd name="connsiteY2035" fmla="*/ 5079981 h 6634795"/>
              <a:gd name="connsiteX2036" fmla="*/ 7134933 w 11989919"/>
              <a:gd name="connsiteY2036" fmla="*/ 5116557 h 6634795"/>
              <a:gd name="connsiteX2037" fmla="*/ 7098357 w 11989919"/>
              <a:gd name="connsiteY2037" fmla="*/ 5153133 h 6634795"/>
              <a:gd name="connsiteX2038" fmla="*/ 7061781 w 11989919"/>
              <a:gd name="connsiteY2038" fmla="*/ 5116557 h 6634795"/>
              <a:gd name="connsiteX2039" fmla="*/ 7098357 w 11989919"/>
              <a:gd name="connsiteY2039" fmla="*/ 5079981 h 6634795"/>
              <a:gd name="connsiteX2040" fmla="*/ 6877676 w 11989919"/>
              <a:gd name="connsiteY2040" fmla="*/ 5079981 h 6634795"/>
              <a:gd name="connsiteX2041" fmla="*/ 6914252 w 11989919"/>
              <a:gd name="connsiteY2041" fmla="*/ 5116557 h 6634795"/>
              <a:gd name="connsiteX2042" fmla="*/ 6877676 w 11989919"/>
              <a:gd name="connsiteY2042" fmla="*/ 5153133 h 6634795"/>
              <a:gd name="connsiteX2043" fmla="*/ 6841100 w 11989919"/>
              <a:gd name="connsiteY2043" fmla="*/ 5116557 h 6634795"/>
              <a:gd name="connsiteX2044" fmla="*/ 6877676 w 11989919"/>
              <a:gd name="connsiteY2044" fmla="*/ 5079981 h 6634795"/>
              <a:gd name="connsiteX2045" fmla="*/ 6656995 w 11989919"/>
              <a:gd name="connsiteY2045" fmla="*/ 5079981 h 6634795"/>
              <a:gd name="connsiteX2046" fmla="*/ 6693571 w 11989919"/>
              <a:gd name="connsiteY2046" fmla="*/ 5116557 h 6634795"/>
              <a:gd name="connsiteX2047" fmla="*/ 6656995 w 11989919"/>
              <a:gd name="connsiteY2047" fmla="*/ 5153133 h 6634795"/>
              <a:gd name="connsiteX2048" fmla="*/ 6620419 w 11989919"/>
              <a:gd name="connsiteY2048" fmla="*/ 5116557 h 6634795"/>
              <a:gd name="connsiteX2049" fmla="*/ 6656995 w 11989919"/>
              <a:gd name="connsiteY2049" fmla="*/ 5079981 h 6634795"/>
              <a:gd name="connsiteX2050" fmla="*/ 6436314 w 11989919"/>
              <a:gd name="connsiteY2050" fmla="*/ 5079981 h 6634795"/>
              <a:gd name="connsiteX2051" fmla="*/ 6472890 w 11989919"/>
              <a:gd name="connsiteY2051" fmla="*/ 5116557 h 6634795"/>
              <a:gd name="connsiteX2052" fmla="*/ 6436314 w 11989919"/>
              <a:gd name="connsiteY2052" fmla="*/ 5153133 h 6634795"/>
              <a:gd name="connsiteX2053" fmla="*/ 6399738 w 11989919"/>
              <a:gd name="connsiteY2053" fmla="*/ 5116557 h 6634795"/>
              <a:gd name="connsiteX2054" fmla="*/ 6436314 w 11989919"/>
              <a:gd name="connsiteY2054" fmla="*/ 5079981 h 6634795"/>
              <a:gd name="connsiteX2055" fmla="*/ 6215633 w 11989919"/>
              <a:gd name="connsiteY2055" fmla="*/ 5079981 h 6634795"/>
              <a:gd name="connsiteX2056" fmla="*/ 6252209 w 11989919"/>
              <a:gd name="connsiteY2056" fmla="*/ 5116557 h 6634795"/>
              <a:gd name="connsiteX2057" fmla="*/ 6215633 w 11989919"/>
              <a:gd name="connsiteY2057" fmla="*/ 5153133 h 6634795"/>
              <a:gd name="connsiteX2058" fmla="*/ 6179057 w 11989919"/>
              <a:gd name="connsiteY2058" fmla="*/ 5116557 h 6634795"/>
              <a:gd name="connsiteX2059" fmla="*/ 6215633 w 11989919"/>
              <a:gd name="connsiteY2059" fmla="*/ 5079981 h 6634795"/>
              <a:gd name="connsiteX2060" fmla="*/ 5994952 w 11989919"/>
              <a:gd name="connsiteY2060" fmla="*/ 5079981 h 6634795"/>
              <a:gd name="connsiteX2061" fmla="*/ 6031528 w 11989919"/>
              <a:gd name="connsiteY2061" fmla="*/ 5116557 h 6634795"/>
              <a:gd name="connsiteX2062" fmla="*/ 5994952 w 11989919"/>
              <a:gd name="connsiteY2062" fmla="*/ 5153133 h 6634795"/>
              <a:gd name="connsiteX2063" fmla="*/ 5958376 w 11989919"/>
              <a:gd name="connsiteY2063" fmla="*/ 5116557 h 6634795"/>
              <a:gd name="connsiteX2064" fmla="*/ 5994952 w 11989919"/>
              <a:gd name="connsiteY2064" fmla="*/ 5079981 h 6634795"/>
              <a:gd name="connsiteX2065" fmla="*/ 5774272 w 11989919"/>
              <a:gd name="connsiteY2065" fmla="*/ 5079981 h 6634795"/>
              <a:gd name="connsiteX2066" fmla="*/ 5810848 w 11989919"/>
              <a:gd name="connsiteY2066" fmla="*/ 5116557 h 6634795"/>
              <a:gd name="connsiteX2067" fmla="*/ 5774272 w 11989919"/>
              <a:gd name="connsiteY2067" fmla="*/ 5153133 h 6634795"/>
              <a:gd name="connsiteX2068" fmla="*/ 5737697 w 11989919"/>
              <a:gd name="connsiteY2068" fmla="*/ 5116557 h 6634795"/>
              <a:gd name="connsiteX2069" fmla="*/ 5774272 w 11989919"/>
              <a:gd name="connsiteY2069" fmla="*/ 5079981 h 6634795"/>
              <a:gd name="connsiteX2070" fmla="*/ 5553593 w 11989919"/>
              <a:gd name="connsiteY2070" fmla="*/ 5079981 h 6634795"/>
              <a:gd name="connsiteX2071" fmla="*/ 5590169 w 11989919"/>
              <a:gd name="connsiteY2071" fmla="*/ 5116557 h 6634795"/>
              <a:gd name="connsiteX2072" fmla="*/ 5553593 w 11989919"/>
              <a:gd name="connsiteY2072" fmla="*/ 5153133 h 6634795"/>
              <a:gd name="connsiteX2073" fmla="*/ 5517018 w 11989919"/>
              <a:gd name="connsiteY2073" fmla="*/ 5116557 h 6634795"/>
              <a:gd name="connsiteX2074" fmla="*/ 5553593 w 11989919"/>
              <a:gd name="connsiteY2074" fmla="*/ 5079981 h 6634795"/>
              <a:gd name="connsiteX2075" fmla="*/ 5332913 w 11989919"/>
              <a:gd name="connsiteY2075" fmla="*/ 5079981 h 6634795"/>
              <a:gd name="connsiteX2076" fmla="*/ 5369490 w 11989919"/>
              <a:gd name="connsiteY2076" fmla="*/ 5116557 h 6634795"/>
              <a:gd name="connsiteX2077" fmla="*/ 5332913 w 11989919"/>
              <a:gd name="connsiteY2077" fmla="*/ 5153133 h 6634795"/>
              <a:gd name="connsiteX2078" fmla="*/ 5296337 w 11989919"/>
              <a:gd name="connsiteY2078" fmla="*/ 5116557 h 6634795"/>
              <a:gd name="connsiteX2079" fmla="*/ 5332913 w 11989919"/>
              <a:gd name="connsiteY2079" fmla="*/ 5079981 h 6634795"/>
              <a:gd name="connsiteX2080" fmla="*/ 5112230 w 11989919"/>
              <a:gd name="connsiteY2080" fmla="*/ 5079981 h 6634795"/>
              <a:gd name="connsiteX2081" fmla="*/ 5148807 w 11989919"/>
              <a:gd name="connsiteY2081" fmla="*/ 5116557 h 6634795"/>
              <a:gd name="connsiteX2082" fmla="*/ 5112230 w 11989919"/>
              <a:gd name="connsiteY2082" fmla="*/ 5153133 h 6634795"/>
              <a:gd name="connsiteX2083" fmla="*/ 5075655 w 11989919"/>
              <a:gd name="connsiteY2083" fmla="*/ 5116557 h 6634795"/>
              <a:gd name="connsiteX2084" fmla="*/ 5112230 w 11989919"/>
              <a:gd name="connsiteY2084" fmla="*/ 5079981 h 6634795"/>
              <a:gd name="connsiteX2085" fmla="*/ 4891552 w 11989919"/>
              <a:gd name="connsiteY2085" fmla="*/ 5079981 h 6634795"/>
              <a:gd name="connsiteX2086" fmla="*/ 4928127 w 11989919"/>
              <a:gd name="connsiteY2086" fmla="*/ 5116557 h 6634795"/>
              <a:gd name="connsiteX2087" fmla="*/ 4891552 w 11989919"/>
              <a:gd name="connsiteY2087" fmla="*/ 5153133 h 6634795"/>
              <a:gd name="connsiteX2088" fmla="*/ 4854975 w 11989919"/>
              <a:gd name="connsiteY2088" fmla="*/ 5116557 h 6634795"/>
              <a:gd name="connsiteX2089" fmla="*/ 4891552 w 11989919"/>
              <a:gd name="connsiteY2089" fmla="*/ 5079981 h 6634795"/>
              <a:gd name="connsiteX2090" fmla="*/ 4670871 w 11989919"/>
              <a:gd name="connsiteY2090" fmla="*/ 5079981 h 6634795"/>
              <a:gd name="connsiteX2091" fmla="*/ 4707447 w 11989919"/>
              <a:gd name="connsiteY2091" fmla="*/ 5116557 h 6634795"/>
              <a:gd name="connsiteX2092" fmla="*/ 4670871 w 11989919"/>
              <a:gd name="connsiteY2092" fmla="*/ 5153133 h 6634795"/>
              <a:gd name="connsiteX2093" fmla="*/ 4634295 w 11989919"/>
              <a:gd name="connsiteY2093" fmla="*/ 5116557 h 6634795"/>
              <a:gd name="connsiteX2094" fmla="*/ 4670871 w 11989919"/>
              <a:gd name="connsiteY2094" fmla="*/ 5079981 h 6634795"/>
              <a:gd name="connsiteX2095" fmla="*/ 4450188 w 11989919"/>
              <a:gd name="connsiteY2095" fmla="*/ 5079981 h 6634795"/>
              <a:gd name="connsiteX2096" fmla="*/ 4486764 w 11989919"/>
              <a:gd name="connsiteY2096" fmla="*/ 5116557 h 6634795"/>
              <a:gd name="connsiteX2097" fmla="*/ 4450188 w 11989919"/>
              <a:gd name="connsiteY2097" fmla="*/ 5153133 h 6634795"/>
              <a:gd name="connsiteX2098" fmla="*/ 4413613 w 11989919"/>
              <a:gd name="connsiteY2098" fmla="*/ 5116557 h 6634795"/>
              <a:gd name="connsiteX2099" fmla="*/ 4450188 w 11989919"/>
              <a:gd name="connsiteY2099" fmla="*/ 5079981 h 6634795"/>
              <a:gd name="connsiteX2100" fmla="*/ 4229507 w 11989919"/>
              <a:gd name="connsiteY2100" fmla="*/ 5079981 h 6634795"/>
              <a:gd name="connsiteX2101" fmla="*/ 4266084 w 11989919"/>
              <a:gd name="connsiteY2101" fmla="*/ 5116557 h 6634795"/>
              <a:gd name="connsiteX2102" fmla="*/ 4229507 w 11989919"/>
              <a:gd name="connsiteY2102" fmla="*/ 5153133 h 6634795"/>
              <a:gd name="connsiteX2103" fmla="*/ 4192931 w 11989919"/>
              <a:gd name="connsiteY2103" fmla="*/ 5116557 h 6634795"/>
              <a:gd name="connsiteX2104" fmla="*/ 4229507 w 11989919"/>
              <a:gd name="connsiteY2104" fmla="*/ 5079981 h 6634795"/>
              <a:gd name="connsiteX2105" fmla="*/ 4008847 w 11989919"/>
              <a:gd name="connsiteY2105" fmla="*/ 5079981 h 6634795"/>
              <a:gd name="connsiteX2106" fmla="*/ 4045426 w 11989919"/>
              <a:gd name="connsiteY2106" fmla="*/ 5116557 h 6634795"/>
              <a:gd name="connsiteX2107" fmla="*/ 4008847 w 11989919"/>
              <a:gd name="connsiteY2107" fmla="*/ 5153133 h 6634795"/>
              <a:gd name="connsiteX2108" fmla="*/ 3972267 w 11989919"/>
              <a:gd name="connsiteY2108" fmla="*/ 5116557 h 6634795"/>
              <a:gd name="connsiteX2109" fmla="*/ 4008847 w 11989919"/>
              <a:gd name="connsiteY2109" fmla="*/ 5079981 h 6634795"/>
              <a:gd name="connsiteX2110" fmla="*/ 3788165 w 11989919"/>
              <a:gd name="connsiteY2110" fmla="*/ 5079981 h 6634795"/>
              <a:gd name="connsiteX2111" fmla="*/ 3824738 w 11989919"/>
              <a:gd name="connsiteY2111" fmla="*/ 5116557 h 6634795"/>
              <a:gd name="connsiteX2112" fmla="*/ 3788165 w 11989919"/>
              <a:gd name="connsiteY2112" fmla="*/ 5153133 h 6634795"/>
              <a:gd name="connsiteX2113" fmla="*/ 3751588 w 11989919"/>
              <a:gd name="connsiteY2113" fmla="*/ 5116557 h 6634795"/>
              <a:gd name="connsiteX2114" fmla="*/ 3788165 w 11989919"/>
              <a:gd name="connsiteY2114" fmla="*/ 5079981 h 6634795"/>
              <a:gd name="connsiteX2115" fmla="*/ 3567479 w 11989919"/>
              <a:gd name="connsiteY2115" fmla="*/ 5079981 h 6634795"/>
              <a:gd name="connsiteX2116" fmla="*/ 3604051 w 11989919"/>
              <a:gd name="connsiteY2116" fmla="*/ 5116557 h 6634795"/>
              <a:gd name="connsiteX2117" fmla="*/ 3567479 w 11989919"/>
              <a:gd name="connsiteY2117" fmla="*/ 5153133 h 6634795"/>
              <a:gd name="connsiteX2118" fmla="*/ 3530901 w 11989919"/>
              <a:gd name="connsiteY2118" fmla="*/ 5116557 h 6634795"/>
              <a:gd name="connsiteX2119" fmla="*/ 3567479 w 11989919"/>
              <a:gd name="connsiteY2119" fmla="*/ 5079981 h 6634795"/>
              <a:gd name="connsiteX2120" fmla="*/ 3346801 w 11989919"/>
              <a:gd name="connsiteY2120" fmla="*/ 5079981 h 6634795"/>
              <a:gd name="connsiteX2121" fmla="*/ 3383375 w 11989919"/>
              <a:gd name="connsiteY2121" fmla="*/ 5116557 h 6634795"/>
              <a:gd name="connsiteX2122" fmla="*/ 3346801 w 11989919"/>
              <a:gd name="connsiteY2122" fmla="*/ 5153133 h 6634795"/>
              <a:gd name="connsiteX2123" fmla="*/ 3310228 w 11989919"/>
              <a:gd name="connsiteY2123" fmla="*/ 5116557 h 6634795"/>
              <a:gd name="connsiteX2124" fmla="*/ 3346801 w 11989919"/>
              <a:gd name="connsiteY2124" fmla="*/ 5079981 h 6634795"/>
              <a:gd name="connsiteX2125" fmla="*/ 3126126 w 11989919"/>
              <a:gd name="connsiteY2125" fmla="*/ 5079981 h 6634795"/>
              <a:gd name="connsiteX2126" fmla="*/ 3162696 w 11989919"/>
              <a:gd name="connsiteY2126" fmla="*/ 5116557 h 6634795"/>
              <a:gd name="connsiteX2127" fmla="*/ 3126126 w 11989919"/>
              <a:gd name="connsiteY2127" fmla="*/ 5153133 h 6634795"/>
              <a:gd name="connsiteX2128" fmla="*/ 3089541 w 11989919"/>
              <a:gd name="connsiteY2128" fmla="*/ 5116557 h 6634795"/>
              <a:gd name="connsiteX2129" fmla="*/ 3126126 w 11989919"/>
              <a:gd name="connsiteY2129" fmla="*/ 5079981 h 6634795"/>
              <a:gd name="connsiteX2130" fmla="*/ 2905436 w 11989919"/>
              <a:gd name="connsiteY2130" fmla="*/ 5079981 h 6634795"/>
              <a:gd name="connsiteX2131" fmla="*/ 2942013 w 11989919"/>
              <a:gd name="connsiteY2131" fmla="*/ 5116557 h 6634795"/>
              <a:gd name="connsiteX2132" fmla="*/ 2905436 w 11989919"/>
              <a:gd name="connsiteY2132" fmla="*/ 5153133 h 6634795"/>
              <a:gd name="connsiteX2133" fmla="*/ 2868866 w 11989919"/>
              <a:gd name="connsiteY2133" fmla="*/ 5116557 h 6634795"/>
              <a:gd name="connsiteX2134" fmla="*/ 2905436 w 11989919"/>
              <a:gd name="connsiteY2134" fmla="*/ 5079981 h 6634795"/>
              <a:gd name="connsiteX2135" fmla="*/ 2684758 w 11989919"/>
              <a:gd name="connsiteY2135" fmla="*/ 5079981 h 6634795"/>
              <a:gd name="connsiteX2136" fmla="*/ 2721329 w 11989919"/>
              <a:gd name="connsiteY2136" fmla="*/ 5116557 h 6634795"/>
              <a:gd name="connsiteX2137" fmla="*/ 2684758 w 11989919"/>
              <a:gd name="connsiteY2137" fmla="*/ 5153133 h 6634795"/>
              <a:gd name="connsiteX2138" fmla="*/ 2648177 w 11989919"/>
              <a:gd name="connsiteY2138" fmla="*/ 5116557 h 6634795"/>
              <a:gd name="connsiteX2139" fmla="*/ 2684758 w 11989919"/>
              <a:gd name="connsiteY2139" fmla="*/ 5079981 h 6634795"/>
              <a:gd name="connsiteX2140" fmla="*/ 2464071 w 11989919"/>
              <a:gd name="connsiteY2140" fmla="*/ 5079981 h 6634795"/>
              <a:gd name="connsiteX2141" fmla="*/ 2500650 w 11989919"/>
              <a:gd name="connsiteY2141" fmla="*/ 5116557 h 6634795"/>
              <a:gd name="connsiteX2142" fmla="*/ 2464071 w 11989919"/>
              <a:gd name="connsiteY2142" fmla="*/ 5153133 h 6634795"/>
              <a:gd name="connsiteX2143" fmla="*/ 2427500 w 11989919"/>
              <a:gd name="connsiteY2143" fmla="*/ 5116557 h 6634795"/>
              <a:gd name="connsiteX2144" fmla="*/ 2464071 w 11989919"/>
              <a:gd name="connsiteY2144" fmla="*/ 5079981 h 6634795"/>
              <a:gd name="connsiteX2145" fmla="*/ 2243393 w 11989919"/>
              <a:gd name="connsiteY2145" fmla="*/ 5079981 h 6634795"/>
              <a:gd name="connsiteX2146" fmla="*/ 2279972 w 11989919"/>
              <a:gd name="connsiteY2146" fmla="*/ 5116557 h 6634795"/>
              <a:gd name="connsiteX2147" fmla="*/ 2243393 w 11989919"/>
              <a:gd name="connsiteY2147" fmla="*/ 5153133 h 6634795"/>
              <a:gd name="connsiteX2148" fmla="*/ 2206817 w 11989919"/>
              <a:gd name="connsiteY2148" fmla="*/ 5116557 h 6634795"/>
              <a:gd name="connsiteX2149" fmla="*/ 2243393 w 11989919"/>
              <a:gd name="connsiteY2149" fmla="*/ 5079981 h 6634795"/>
              <a:gd name="connsiteX2150" fmla="*/ 2022713 w 11989919"/>
              <a:gd name="connsiteY2150" fmla="*/ 5079981 h 6634795"/>
              <a:gd name="connsiteX2151" fmla="*/ 2059288 w 11989919"/>
              <a:gd name="connsiteY2151" fmla="*/ 5116557 h 6634795"/>
              <a:gd name="connsiteX2152" fmla="*/ 2022713 w 11989919"/>
              <a:gd name="connsiteY2152" fmla="*/ 5153133 h 6634795"/>
              <a:gd name="connsiteX2153" fmla="*/ 1986176 w 11989919"/>
              <a:gd name="connsiteY2153" fmla="*/ 5116557 h 6634795"/>
              <a:gd name="connsiteX2154" fmla="*/ 2022713 w 11989919"/>
              <a:gd name="connsiteY2154" fmla="*/ 5079981 h 6634795"/>
              <a:gd name="connsiteX2155" fmla="*/ 1802066 w 11989919"/>
              <a:gd name="connsiteY2155" fmla="*/ 5079981 h 6634795"/>
              <a:gd name="connsiteX2156" fmla="*/ 1838642 w 11989919"/>
              <a:gd name="connsiteY2156" fmla="*/ 5116557 h 6634795"/>
              <a:gd name="connsiteX2157" fmla="*/ 1802066 w 11989919"/>
              <a:gd name="connsiteY2157" fmla="*/ 5153133 h 6634795"/>
              <a:gd name="connsiteX2158" fmla="*/ 1765491 w 11989919"/>
              <a:gd name="connsiteY2158" fmla="*/ 5116557 h 6634795"/>
              <a:gd name="connsiteX2159" fmla="*/ 1802066 w 11989919"/>
              <a:gd name="connsiteY2159" fmla="*/ 5079981 h 6634795"/>
              <a:gd name="connsiteX2160" fmla="*/ 1581381 w 11989919"/>
              <a:gd name="connsiteY2160" fmla="*/ 5079981 h 6634795"/>
              <a:gd name="connsiteX2161" fmla="*/ 1617956 w 11989919"/>
              <a:gd name="connsiteY2161" fmla="*/ 5116557 h 6634795"/>
              <a:gd name="connsiteX2162" fmla="*/ 1581381 w 11989919"/>
              <a:gd name="connsiteY2162" fmla="*/ 5153133 h 6634795"/>
              <a:gd name="connsiteX2163" fmla="*/ 1544805 w 11989919"/>
              <a:gd name="connsiteY2163" fmla="*/ 5116557 h 6634795"/>
              <a:gd name="connsiteX2164" fmla="*/ 1581381 w 11989919"/>
              <a:gd name="connsiteY2164" fmla="*/ 5079981 h 6634795"/>
              <a:gd name="connsiteX2165" fmla="*/ 1360695 w 11989919"/>
              <a:gd name="connsiteY2165" fmla="*/ 5079981 h 6634795"/>
              <a:gd name="connsiteX2166" fmla="*/ 1397271 w 11989919"/>
              <a:gd name="connsiteY2166" fmla="*/ 5116557 h 6634795"/>
              <a:gd name="connsiteX2167" fmla="*/ 1360695 w 11989919"/>
              <a:gd name="connsiteY2167" fmla="*/ 5153133 h 6634795"/>
              <a:gd name="connsiteX2168" fmla="*/ 1324119 w 11989919"/>
              <a:gd name="connsiteY2168" fmla="*/ 5116557 h 6634795"/>
              <a:gd name="connsiteX2169" fmla="*/ 1360695 w 11989919"/>
              <a:gd name="connsiteY2169" fmla="*/ 5079981 h 6634795"/>
              <a:gd name="connsiteX2170" fmla="*/ 1140009 w 11989919"/>
              <a:gd name="connsiteY2170" fmla="*/ 5079981 h 6634795"/>
              <a:gd name="connsiteX2171" fmla="*/ 1176585 w 11989919"/>
              <a:gd name="connsiteY2171" fmla="*/ 5116557 h 6634795"/>
              <a:gd name="connsiteX2172" fmla="*/ 1140009 w 11989919"/>
              <a:gd name="connsiteY2172" fmla="*/ 5153133 h 6634795"/>
              <a:gd name="connsiteX2173" fmla="*/ 1103433 w 11989919"/>
              <a:gd name="connsiteY2173" fmla="*/ 5116557 h 6634795"/>
              <a:gd name="connsiteX2174" fmla="*/ 1140009 w 11989919"/>
              <a:gd name="connsiteY2174" fmla="*/ 5079981 h 6634795"/>
              <a:gd name="connsiteX2175" fmla="*/ 919323 w 11989919"/>
              <a:gd name="connsiteY2175" fmla="*/ 5079981 h 6634795"/>
              <a:gd name="connsiteX2176" fmla="*/ 955899 w 11989919"/>
              <a:gd name="connsiteY2176" fmla="*/ 5116557 h 6634795"/>
              <a:gd name="connsiteX2177" fmla="*/ 919323 w 11989919"/>
              <a:gd name="connsiteY2177" fmla="*/ 5153133 h 6634795"/>
              <a:gd name="connsiteX2178" fmla="*/ 882747 w 11989919"/>
              <a:gd name="connsiteY2178" fmla="*/ 5116557 h 6634795"/>
              <a:gd name="connsiteX2179" fmla="*/ 919323 w 11989919"/>
              <a:gd name="connsiteY2179" fmla="*/ 5079981 h 6634795"/>
              <a:gd name="connsiteX2180" fmla="*/ 698636 w 11989919"/>
              <a:gd name="connsiteY2180" fmla="*/ 5079981 h 6634795"/>
              <a:gd name="connsiteX2181" fmla="*/ 735213 w 11989919"/>
              <a:gd name="connsiteY2181" fmla="*/ 5116557 h 6634795"/>
              <a:gd name="connsiteX2182" fmla="*/ 698636 w 11989919"/>
              <a:gd name="connsiteY2182" fmla="*/ 5153133 h 6634795"/>
              <a:gd name="connsiteX2183" fmla="*/ 662061 w 11989919"/>
              <a:gd name="connsiteY2183" fmla="*/ 5116557 h 6634795"/>
              <a:gd name="connsiteX2184" fmla="*/ 698636 w 11989919"/>
              <a:gd name="connsiteY2184" fmla="*/ 5079981 h 6634795"/>
              <a:gd name="connsiteX2185" fmla="*/ 477951 w 11989919"/>
              <a:gd name="connsiteY2185" fmla="*/ 5079981 h 6634795"/>
              <a:gd name="connsiteX2186" fmla="*/ 514526 w 11989919"/>
              <a:gd name="connsiteY2186" fmla="*/ 5116557 h 6634795"/>
              <a:gd name="connsiteX2187" fmla="*/ 477951 w 11989919"/>
              <a:gd name="connsiteY2187" fmla="*/ 5153133 h 6634795"/>
              <a:gd name="connsiteX2188" fmla="*/ 441374 w 11989919"/>
              <a:gd name="connsiteY2188" fmla="*/ 5116557 h 6634795"/>
              <a:gd name="connsiteX2189" fmla="*/ 477951 w 11989919"/>
              <a:gd name="connsiteY2189" fmla="*/ 5079981 h 6634795"/>
              <a:gd name="connsiteX2190" fmla="*/ 257264 w 11989919"/>
              <a:gd name="connsiteY2190" fmla="*/ 5079981 h 6634795"/>
              <a:gd name="connsiteX2191" fmla="*/ 293840 w 11989919"/>
              <a:gd name="connsiteY2191" fmla="*/ 5116557 h 6634795"/>
              <a:gd name="connsiteX2192" fmla="*/ 257264 w 11989919"/>
              <a:gd name="connsiteY2192" fmla="*/ 5153133 h 6634795"/>
              <a:gd name="connsiteX2193" fmla="*/ 220688 w 11989919"/>
              <a:gd name="connsiteY2193" fmla="*/ 5116557 h 6634795"/>
              <a:gd name="connsiteX2194" fmla="*/ 257264 w 11989919"/>
              <a:gd name="connsiteY2194" fmla="*/ 5079981 h 6634795"/>
              <a:gd name="connsiteX2195" fmla="*/ 36578 w 11989919"/>
              <a:gd name="connsiteY2195" fmla="*/ 5079981 h 6634795"/>
              <a:gd name="connsiteX2196" fmla="*/ 73153 w 11989919"/>
              <a:gd name="connsiteY2196" fmla="*/ 5116557 h 6634795"/>
              <a:gd name="connsiteX2197" fmla="*/ 36578 w 11989919"/>
              <a:gd name="connsiteY2197" fmla="*/ 5153133 h 6634795"/>
              <a:gd name="connsiteX2198" fmla="*/ 2 w 11989919"/>
              <a:gd name="connsiteY2198" fmla="*/ 5116557 h 6634795"/>
              <a:gd name="connsiteX2199" fmla="*/ 36578 w 11989919"/>
              <a:gd name="connsiteY2199" fmla="*/ 5079981 h 6634795"/>
              <a:gd name="connsiteX2200" fmla="*/ 11953343 w 11989919"/>
              <a:gd name="connsiteY2200" fmla="*/ 4868315 h 6634795"/>
              <a:gd name="connsiteX2201" fmla="*/ 11989919 w 11989919"/>
              <a:gd name="connsiteY2201" fmla="*/ 4904891 h 6634795"/>
              <a:gd name="connsiteX2202" fmla="*/ 11953343 w 11989919"/>
              <a:gd name="connsiteY2202" fmla="*/ 4941467 h 6634795"/>
              <a:gd name="connsiteX2203" fmla="*/ 11916767 w 11989919"/>
              <a:gd name="connsiteY2203" fmla="*/ 4904891 h 6634795"/>
              <a:gd name="connsiteX2204" fmla="*/ 11953343 w 11989919"/>
              <a:gd name="connsiteY2204" fmla="*/ 4868315 h 6634795"/>
              <a:gd name="connsiteX2205" fmla="*/ 11732658 w 11989919"/>
              <a:gd name="connsiteY2205" fmla="*/ 4868315 h 6634795"/>
              <a:gd name="connsiteX2206" fmla="*/ 11769234 w 11989919"/>
              <a:gd name="connsiteY2206" fmla="*/ 4904891 h 6634795"/>
              <a:gd name="connsiteX2207" fmla="*/ 11732658 w 11989919"/>
              <a:gd name="connsiteY2207" fmla="*/ 4941467 h 6634795"/>
              <a:gd name="connsiteX2208" fmla="*/ 11696082 w 11989919"/>
              <a:gd name="connsiteY2208" fmla="*/ 4904891 h 6634795"/>
              <a:gd name="connsiteX2209" fmla="*/ 11732658 w 11989919"/>
              <a:gd name="connsiteY2209" fmla="*/ 4868315 h 6634795"/>
              <a:gd name="connsiteX2210" fmla="*/ 11511977 w 11989919"/>
              <a:gd name="connsiteY2210" fmla="*/ 4868315 h 6634795"/>
              <a:gd name="connsiteX2211" fmla="*/ 11548553 w 11989919"/>
              <a:gd name="connsiteY2211" fmla="*/ 4904891 h 6634795"/>
              <a:gd name="connsiteX2212" fmla="*/ 11511977 w 11989919"/>
              <a:gd name="connsiteY2212" fmla="*/ 4941467 h 6634795"/>
              <a:gd name="connsiteX2213" fmla="*/ 11475401 w 11989919"/>
              <a:gd name="connsiteY2213" fmla="*/ 4904891 h 6634795"/>
              <a:gd name="connsiteX2214" fmla="*/ 11511977 w 11989919"/>
              <a:gd name="connsiteY2214" fmla="*/ 4868315 h 6634795"/>
              <a:gd name="connsiteX2215" fmla="*/ 11291296 w 11989919"/>
              <a:gd name="connsiteY2215" fmla="*/ 4868315 h 6634795"/>
              <a:gd name="connsiteX2216" fmla="*/ 11327872 w 11989919"/>
              <a:gd name="connsiteY2216" fmla="*/ 4904891 h 6634795"/>
              <a:gd name="connsiteX2217" fmla="*/ 11291296 w 11989919"/>
              <a:gd name="connsiteY2217" fmla="*/ 4941467 h 6634795"/>
              <a:gd name="connsiteX2218" fmla="*/ 11254720 w 11989919"/>
              <a:gd name="connsiteY2218" fmla="*/ 4904891 h 6634795"/>
              <a:gd name="connsiteX2219" fmla="*/ 11291296 w 11989919"/>
              <a:gd name="connsiteY2219" fmla="*/ 4868315 h 6634795"/>
              <a:gd name="connsiteX2220" fmla="*/ 11070615 w 11989919"/>
              <a:gd name="connsiteY2220" fmla="*/ 4868315 h 6634795"/>
              <a:gd name="connsiteX2221" fmla="*/ 11107191 w 11989919"/>
              <a:gd name="connsiteY2221" fmla="*/ 4904891 h 6634795"/>
              <a:gd name="connsiteX2222" fmla="*/ 11070615 w 11989919"/>
              <a:gd name="connsiteY2222" fmla="*/ 4941467 h 6634795"/>
              <a:gd name="connsiteX2223" fmla="*/ 11034039 w 11989919"/>
              <a:gd name="connsiteY2223" fmla="*/ 4904891 h 6634795"/>
              <a:gd name="connsiteX2224" fmla="*/ 11070615 w 11989919"/>
              <a:gd name="connsiteY2224" fmla="*/ 4868315 h 6634795"/>
              <a:gd name="connsiteX2225" fmla="*/ 10849934 w 11989919"/>
              <a:gd name="connsiteY2225" fmla="*/ 4868315 h 6634795"/>
              <a:gd name="connsiteX2226" fmla="*/ 10886510 w 11989919"/>
              <a:gd name="connsiteY2226" fmla="*/ 4904891 h 6634795"/>
              <a:gd name="connsiteX2227" fmla="*/ 10849934 w 11989919"/>
              <a:gd name="connsiteY2227" fmla="*/ 4941467 h 6634795"/>
              <a:gd name="connsiteX2228" fmla="*/ 10813358 w 11989919"/>
              <a:gd name="connsiteY2228" fmla="*/ 4904891 h 6634795"/>
              <a:gd name="connsiteX2229" fmla="*/ 10849934 w 11989919"/>
              <a:gd name="connsiteY2229" fmla="*/ 4868315 h 6634795"/>
              <a:gd name="connsiteX2230" fmla="*/ 10629253 w 11989919"/>
              <a:gd name="connsiteY2230" fmla="*/ 4868315 h 6634795"/>
              <a:gd name="connsiteX2231" fmla="*/ 10665829 w 11989919"/>
              <a:gd name="connsiteY2231" fmla="*/ 4904891 h 6634795"/>
              <a:gd name="connsiteX2232" fmla="*/ 10629253 w 11989919"/>
              <a:gd name="connsiteY2232" fmla="*/ 4941467 h 6634795"/>
              <a:gd name="connsiteX2233" fmla="*/ 10592677 w 11989919"/>
              <a:gd name="connsiteY2233" fmla="*/ 4904891 h 6634795"/>
              <a:gd name="connsiteX2234" fmla="*/ 10629253 w 11989919"/>
              <a:gd name="connsiteY2234" fmla="*/ 4868315 h 6634795"/>
              <a:gd name="connsiteX2235" fmla="*/ 10408572 w 11989919"/>
              <a:gd name="connsiteY2235" fmla="*/ 4868315 h 6634795"/>
              <a:gd name="connsiteX2236" fmla="*/ 10445148 w 11989919"/>
              <a:gd name="connsiteY2236" fmla="*/ 4904891 h 6634795"/>
              <a:gd name="connsiteX2237" fmla="*/ 10408572 w 11989919"/>
              <a:gd name="connsiteY2237" fmla="*/ 4941467 h 6634795"/>
              <a:gd name="connsiteX2238" fmla="*/ 10371996 w 11989919"/>
              <a:gd name="connsiteY2238" fmla="*/ 4904891 h 6634795"/>
              <a:gd name="connsiteX2239" fmla="*/ 10408572 w 11989919"/>
              <a:gd name="connsiteY2239" fmla="*/ 4868315 h 6634795"/>
              <a:gd name="connsiteX2240" fmla="*/ 10187891 w 11989919"/>
              <a:gd name="connsiteY2240" fmla="*/ 4868315 h 6634795"/>
              <a:gd name="connsiteX2241" fmla="*/ 10224467 w 11989919"/>
              <a:gd name="connsiteY2241" fmla="*/ 4904891 h 6634795"/>
              <a:gd name="connsiteX2242" fmla="*/ 10187891 w 11989919"/>
              <a:gd name="connsiteY2242" fmla="*/ 4941467 h 6634795"/>
              <a:gd name="connsiteX2243" fmla="*/ 10151315 w 11989919"/>
              <a:gd name="connsiteY2243" fmla="*/ 4904891 h 6634795"/>
              <a:gd name="connsiteX2244" fmla="*/ 10187891 w 11989919"/>
              <a:gd name="connsiteY2244" fmla="*/ 4868315 h 6634795"/>
              <a:gd name="connsiteX2245" fmla="*/ 9967210 w 11989919"/>
              <a:gd name="connsiteY2245" fmla="*/ 4868315 h 6634795"/>
              <a:gd name="connsiteX2246" fmla="*/ 10003786 w 11989919"/>
              <a:gd name="connsiteY2246" fmla="*/ 4904891 h 6634795"/>
              <a:gd name="connsiteX2247" fmla="*/ 9967210 w 11989919"/>
              <a:gd name="connsiteY2247" fmla="*/ 4941467 h 6634795"/>
              <a:gd name="connsiteX2248" fmla="*/ 9930634 w 11989919"/>
              <a:gd name="connsiteY2248" fmla="*/ 4904891 h 6634795"/>
              <a:gd name="connsiteX2249" fmla="*/ 9967210 w 11989919"/>
              <a:gd name="connsiteY2249" fmla="*/ 4868315 h 6634795"/>
              <a:gd name="connsiteX2250" fmla="*/ 9746529 w 11989919"/>
              <a:gd name="connsiteY2250" fmla="*/ 4868315 h 6634795"/>
              <a:gd name="connsiteX2251" fmla="*/ 9783105 w 11989919"/>
              <a:gd name="connsiteY2251" fmla="*/ 4904891 h 6634795"/>
              <a:gd name="connsiteX2252" fmla="*/ 9746529 w 11989919"/>
              <a:gd name="connsiteY2252" fmla="*/ 4941467 h 6634795"/>
              <a:gd name="connsiteX2253" fmla="*/ 9709953 w 11989919"/>
              <a:gd name="connsiteY2253" fmla="*/ 4904891 h 6634795"/>
              <a:gd name="connsiteX2254" fmla="*/ 9746529 w 11989919"/>
              <a:gd name="connsiteY2254" fmla="*/ 4868315 h 6634795"/>
              <a:gd name="connsiteX2255" fmla="*/ 9525848 w 11989919"/>
              <a:gd name="connsiteY2255" fmla="*/ 4868315 h 6634795"/>
              <a:gd name="connsiteX2256" fmla="*/ 9562424 w 11989919"/>
              <a:gd name="connsiteY2256" fmla="*/ 4904891 h 6634795"/>
              <a:gd name="connsiteX2257" fmla="*/ 9525848 w 11989919"/>
              <a:gd name="connsiteY2257" fmla="*/ 4941467 h 6634795"/>
              <a:gd name="connsiteX2258" fmla="*/ 9489272 w 11989919"/>
              <a:gd name="connsiteY2258" fmla="*/ 4904891 h 6634795"/>
              <a:gd name="connsiteX2259" fmla="*/ 9525848 w 11989919"/>
              <a:gd name="connsiteY2259" fmla="*/ 4868315 h 6634795"/>
              <a:gd name="connsiteX2260" fmla="*/ 9305167 w 11989919"/>
              <a:gd name="connsiteY2260" fmla="*/ 4868315 h 6634795"/>
              <a:gd name="connsiteX2261" fmla="*/ 9341743 w 11989919"/>
              <a:gd name="connsiteY2261" fmla="*/ 4904891 h 6634795"/>
              <a:gd name="connsiteX2262" fmla="*/ 9305167 w 11989919"/>
              <a:gd name="connsiteY2262" fmla="*/ 4941467 h 6634795"/>
              <a:gd name="connsiteX2263" fmla="*/ 9268591 w 11989919"/>
              <a:gd name="connsiteY2263" fmla="*/ 4904891 h 6634795"/>
              <a:gd name="connsiteX2264" fmla="*/ 9305167 w 11989919"/>
              <a:gd name="connsiteY2264" fmla="*/ 4868315 h 6634795"/>
              <a:gd name="connsiteX2265" fmla="*/ 9084486 w 11989919"/>
              <a:gd name="connsiteY2265" fmla="*/ 4868315 h 6634795"/>
              <a:gd name="connsiteX2266" fmla="*/ 9121062 w 11989919"/>
              <a:gd name="connsiteY2266" fmla="*/ 4904891 h 6634795"/>
              <a:gd name="connsiteX2267" fmla="*/ 9084486 w 11989919"/>
              <a:gd name="connsiteY2267" fmla="*/ 4941467 h 6634795"/>
              <a:gd name="connsiteX2268" fmla="*/ 9047910 w 11989919"/>
              <a:gd name="connsiteY2268" fmla="*/ 4904891 h 6634795"/>
              <a:gd name="connsiteX2269" fmla="*/ 9084486 w 11989919"/>
              <a:gd name="connsiteY2269" fmla="*/ 4868315 h 6634795"/>
              <a:gd name="connsiteX2270" fmla="*/ 8863805 w 11989919"/>
              <a:gd name="connsiteY2270" fmla="*/ 4868315 h 6634795"/>
              <a:gd name="connsiteX2271" fmla="*/ 8900381 w 11989919"/>
              <a:gd name="connsiteY2271" fmla="*/ 4904891 h 6634795"/>
              <a:gd name="connsiteX2272" fmla="*/ 8863805 w 11989919"/>
              <a:gd name="connsiteY2272" fmla="*/ 4941467 h 6634795"/>
              <a:gd name="connsiteX2273" fmla="*/ 8827229 w 11989919"/>
              <a:gd name="connsiteY2273" fmla="*/ 4904891 h 6634795"/>
              <a:gd name="connsiteX2274" fmla="*/ 8863805 w 11989919"/>
              <a:gd name="connsiteY2274" fmla="*/ 4868315 h 6634795"/>
              <a:gd name="connsiteX2275" fmla="*/ 8643124 w 11989919"/>
              <a:gd name="connsiteY2275" fmla="*/ 4868315 h 6634795"/>
              <a:gd name="connsiteX2276" fmla="*/ 8679700 w 11989919"/>
              <a:gd name="connsiteY2276" fmla="*/ 4904891 h 6634795"/>
              <a:gd name="connsiteX2277" fmla="*/ 8643124 w 11989919"/>
              <a:gd name="connsiteY2277" fmla="*/ 4941467 h 6634795"/>
              <a:gd name="connsiteX2278" fmla="*/ 8606548 w 11989919"/>
              <a:gd name="connsiteY2278" fmla="*/ 4904891 h 6634795"/>
              <a:gd name="connsiteX2279" fmla="*/ 8643124 w 11989919"/>
              <a:gd name="connsiteY2279" fmla="*/ 4868315 h 6634795"/>
              <a:gd name="connsiteX2280" fmla="*/ 8422443 w 11989919"/>
              <a:gd name="connsiteY2280" fmla="*/ 4868315 h 6634795"/>
              <a:gd name="connsiteX2281" fmla="*/ 8459019 w 11989919"/>
              <a:gd name="connsiteY2281" fmla="*/ 4904891 h 6634795"/>
              <a:gd name="connsiteX2282" fmla="*/ 8422443 w 11989919"/>
              <a:gd name="connsiteY2282" fmla="*/ 4941467 h 6634795"/>
              <a:gd name="connsiteX2283" fmla="*/ 8385867 w 11989919"/>
              <a:gd name="connsiteY2283" fmla="*/ 4904891 h 6634795"/>
              <a:gd name="connsiteX2284" fmla="*/ 8422443 w 11989919"/>
              <a:gd name="connsiteY2284" fmla="*/ 4868315 h 6634795"/>
              <a:gd name="connsiteX2285" fmla="*/ 8201762 w 11989919"/>
              <a:gd name="connsiteY2285" fmla="*/ 4868315 h 6634795"/>
              <a:gd name="connsiteX2286" fmla="*/ 8238338 w 11989919"/>
              <a:gd name="connsiteY2286" fmla="*/ 4904891 h 6634795"/>
              <a:gd name="connsiteX2287" fmla="*/ 8201762 w 11989919"/>
              <a:gd name="connsiteY2287" fmla="*/ 4941467 h 6634795"/>
              <a:gd name="connsiteX2288" fmla="*/ 8165186 w 11989919"/>
              <a:gd name="connsiteY2288" fmla="*/ 4904891 h 6634795"/>
              <a:gd name="connsiteX2289" fmla="*/ 8201762 w 11989919"/>
              <a:gd name="connsiteY2289" fmla="*/ 4868315 h 6634795"/>
              <a:gd name="connsiteX2290" fmla="*/ 7981081 w 11989919"/>
              <a:gd name="connsiteY2290" fmla="*/ 4868315 h 6634795"/>
              <a:gd name="connsiteX2291" fmla="*/ 8017657 w 11989919"/>
              <a:gd name="connsiteY2291" fmla="*/ 4904891 h 6634795"/>
              <a:gd name="connsiteX2292" fmla="*/ 7981081 w 11989919"/>
              <a:gd name="connsiteY2292" fmla="*/ 4941467 h 6634795"/>
              <a:gd name="connsiteX2293" fmla="*/ 7944505 w 11989919"/>
              <a:gd name="connsiteY2293" fmla="*/ 4904891 h 6634795"/>
              <a:gd name="connsiteX2294" fmla="*/ 7981081 w 11989919"/>
              <a:gd name="connsiteY2294" fmla="*/ 4868315 h 6634795"/>
              <a:gd name="connsiteX2295" fmla="*/ 7760400 w 11989919"/>
              <a:gd name="connsiteY2295" fmla="*/ 4868315 h 6634795"/>
              <a:gd name="connsiteX2296" fmla="*/ 7796976 w 11989919"/>
              <a:gd name="connsiteY2296" fmla="*/ 4904891 h 6634795"/>
              <a:gd name="connsiteX2297" fmla="*/ 7760400 w 11989919"/>
              <a:gd name="connsiteY2297" fmla="*/ 4941467 h 6634795"/>
              <a:gd name="connsiteX2298" fmla="*/ 7723824 w 11989919"/>
              <a:gd name="connsiteY2298" fmla="*/ 4904891 h 6634795"/>
              <a:gd name="connsiteX2299" fmla="*/ 7760400 w 11989919"/>
              <a:gd name="connsiteY2299" fmla="*/ 4868315 h 6634795"/>
              <a:gd name="connsiteX2300" fmla="*/ 7539719 w 11989919"/>
              <a:gd name="connsiteY2300" fmla="*/ 4868315 h 6634795"/>
              <a:gd name="connsiteX2301" fmla="*/ 7576295 w 11989919"/>
              <a:gd name="connsiteY2301" fmla="*/ 4904891 h 6634795"/>
              <a:gd name="connsiteX2302" fmla="*/ 7539719 w 11989919"/>
              <a:gd name="connsiteY2302" fmla="*/ 4941467 h 6634795"/>
              <a:gd name="connsiteX2303" fmla="*/ 7503143 w 11989919"/>
              <a:gd name="connsiteY2303" fmla="*/ 4904891 h 6634795"/>
              <a:gd name="connsiteX2304" fmla="*/ 7539719 w 11989919"/>
              <a:gd name="connsiteY2304" fmla="*/ 4868315 h 6634795"/>
              <a:gd name="connsiteX2305" fmla="*/ 7319038 w 11989919"/>
              <a:gd name="connsiteY2305" fmla="*/ 4868315 h 6634795"/>
              <a:gd name="connsiteX2306" fmla="*/ 7355614 w 11989919"/>
              <a:gd name="connsiteY2306" fmla="*/ 4904891 h 6634795"/>
              <a:gd name="connsiteX2307" fmla="*/ 7319038 w 11989919"/>
              <a:gd name="connsiteY2307" fmla="*/ 4941467 h 6634795"/>
              <a:gd name="connsiteX2308" fmla="*/ 7282462 w 11989919"/>
              <a:gd name="connsiteY2308" fmla="*/ 4904891 h 6634795"/>
              <a:gd name="connsiteX2309" fmla="*/ 7319038 w 11989919"/>
              <a:gd name="connsiteY2309" fmla="*/ 4868315 h 6634795"/>
              <a:gd name="connsiteX2310" fmla="*/ 7098357 w 11989919"/>
              <a:gd name="connsiteY2310" fmla="*/ 4868315 h 6634795"/>
              <a:gd name="connsiteX2311" fmla="*/ 7134933 w 11989919"/>
              <a:gd name="connsiteY2311" fmla="*/ 4904891 h 6634795"/>
              <a:gd name="connsiteX2312" fmla="*/ 7098357 w 11989919"/>
              <a:gd name="connsiteY2312" fmla="*/ 4941467 h 6634795"/>
              <a:gd name="connsiteX2313" fmla="*/ 7061781 w 11989919"/>
              <a:gd name="connsiteY2313" fmla="*/ 4904891 h 6634795"/>
              <a:gd name="connsiteX2314" fmla="*/ 7098357 w 11989919"/>
              <a:gd name="connsiteY2314" fmla="*/ 4868315 h 6634795"/>
              <a:gd name="connsiteX2315" fmla="*/ 6877676 w 11989919"/>
              <a:gd name="connsiteY2315" fmla="*/ 4868315 h 6634795"/>
              <a:gd name="connsiteX2316" fmla="*/ 6914252 w 11989919"/>
              <a:gd name="connsiteY2316" fmla="*/ 4904891 h 6634795"/>
              <a:gd name="connsiteX2317" fmla="*/ 6877676 w 11989919"/>
              <a:gd name="connsiteY2317" fmla="*/ 4941467 h 6634795"/>
              <a:gd name="connsiteX2318" fmla="*/ 6841100 w 11989919"/>
              <a:gd name="connsiteY2318" fmla="*/ 4904891 h 6634795"/>
              <a:gd name="connsiteX2319" fmla="*/ 6877676 w 11989919"/>
              <a:gd name="connsiteY2319" fmla="*/ 4868315 h 6634795"/>
              <a:gd name="connsiteX2320" fmla="*/ 6656995 w 11989919"/>
              <a:gd name="connsiteY2320" fmla="*/ 4868315 h 6634795"/>
              <a:gd name="connsiteX2321" fmla="*/ 6693571 w 11989919"/>
              <a:gd name="connsiteY2321" fmla="*/ 4904891 h 6634795"/>
              <a:gd name="connsiteX2322" fmla="*/ 6656995 w 11989919"/>
              <a:gd name="connsiteY2322" fmla="*/ 4941467 h 6634795"/>
              <a:gd name="connsiteX2323" fmla="*/ 6620419 w 11989919"/>
              <a:gd name="connsiteY2323" fmla="*/ 4904891 h 6634795"/>
              <a:gd name="connsiteX2324" fmla="*/ 6656995 w 11989919"/>
              <a:gd name="connsiteY2324" fmla="*/ 4868315 h 6634795"/>
              <a:gd name="connsiteX2325" fmla="*/ 6436314 w 11989919"/>
              <a:gd name="connsiteY2325" fmla="*/ 4868315 h 6634795"/>
              <a:gd name="connsiteX2326" fmla="*/ 6472890 w 11989919"/>
              <a:gd name="connsiteY2326" fmla="*/ 4904891 h 6634795"/>
              <a:gd name="connsiteX2327" fmla="*/ 6436314 w 11989919"/>
              <a:gd name="connsiteY2327" fmla="*/ 4941467 h 6634795"/>
              <a:gd name="connsiteX2328" fmla="*/ 6399738 w 11989919"/>
              <a:gd name="connsiteY2328" fmla="*/ 4904891 h 6634795"/>
              <a:gd name="connsiteX2329" fmla="*/ 6436314 w 11989919"/>
              <a:gd name="connsiteY2329" fmla="*/ 4868315 h 6634795"/>
              <a:gd name="connsiteX2330" fmla="*/ 6215633 w 11989919"/>
              <a:gd name="connsiteY2330" fmla="*/ 4868315 h 6634795"/>
              <a:gd name="connsiteX2331" fmla="*/ 6252209 w 11989919"/>
              <a:gd name="connsiteY2331" fmla="*/ 4904891 h 6634795"/>
              <a:gd name="connsiteX2332" fmla="*/ 6215633 w 11989919"/>
              <a:gd name="connsiteY2332" fmla="*/ 4941467 h 6634795"/>
              <a:gd name="connsiteX2333" fmla="*/ 6179057 w 11989919"/>
              <a:gd name="connsiteY2333" fmla="*/ 4904891 h 6634795"/>
              <a:gd name="connsiteX2334" fmla="*/ 6215633 w 11989919"/>
              <a:gd name="connsiteY2334" fmla="*/ 4868315 h 6634795"/>
              <a:gd name="connsiteX2335" fmla="*/ 5994952 w 11989919"/>
              <a:gd name="connsiteY2335" fmla="*/ 4868315 h 6634795"/>
              <a:gd name="connsiteX2336" fmla="*/ 6031528 w 11989919"/>
              <a:gd name="connsiteY2336" fmla="*/ 4904891 h 6634795"/>
              <a:gd name="connsiteX2337" fmla="*/ 5994952 w 11989919"/>
              <a:gd name="connsiteY2337" fmla="*/ 4941467 h 6634795"/>
              <a:gd name="connsiteX2338" fmla="*/ 5958376 w 11989919"/>
              <a:gd name="connsiteY2338" fmla="*/ 4904891 h 6634795"/>
              <a:gd name="connsiteX2339" fmla="*/ 5994952 w 11989919"/>
              <a:gd name="connsiteY2339" fmla="*/ 4868315 h 6634795"/>
              <a:gd name="connsiteX2340" fmla="*/ 5774272 w 11989919"/>
              <a:gd name="connsiteY2340" fmla="*/ 4868315 h 6634795"/>
              <a:gd name="connsiteX2341" fmla="*/ 5810848 w 11989919"/>
              <a:gd name="connsiteY2341" fmla="*/ 4904891 h 6634795"/>
              <a:gd name="connsiteX2342" fmla="*/ 5774272 w 11989919"/>
              <a:gd name="connsiteY2342" fmla="*/ 4941467 h 6634795"/>
              <a:gd name="connsiteX2343" fmla="*/ 5737697 w 11989919"/>
              <a:gd name="connsiteY2343" fmla="*/ 4904891 h 6634795"/>
              <a:gd name="connsiteX2344" fmla="*/ 5774272 w 11989919"/>
              <a:gd name="connsiteY2344" fmla="*/ 4868315 h 6634795"/>
              <a:gd name="connsiteX2345" fmla="*/ 5553593 w 11989919"/>
              <a:gd name="connsiteY2345" fmla="*/ 4868315 h 6634795"/>
              <a:gd name="connsiteX2346" fmla="*/ 5590169 w 11989919"/>
              <a:gd name="connsiteY2346" fmla="*/ 4904891 h 6634795"/>
              <a:gd name="connsiteX2347" fmla="*/ 5553593 w 11989919"/>
              <a:gd name="connsiteY2347" fmla="*/ 4941467 h 6634795"/>
              <a:gd name="connsiteX2348" fmla="*/ 5517018 w 11989919"/>
              <a:gd name="connsiteY2348" fmla="*/ 4904891 h 6634795"/>
              <a:gd name="connsiteX2349" fmla="*/ 5553593 w 11989919"/>
              <a:gd name="connsiteY2349" fmla="*/ 4868315 h 6634795"/>
              <a:gd name="connsiteX2350" fmla="*/ 5332913 w 11989919"/>
              <a:gd name="connsiteY2350" fmla="*/ 4868315 h 6634795"/>
              <a:gd name="connsiteX2351" fmla="*/ 5369490 w 11989919"/>
              <a:gd name="connsiteY2351" fmla="*/ 4904891 h 6634795"/>
              <a:gd name="connsiteX2352" fmla="*/ 5332913 w 11989919"/>
              <a:gd name="connsiteY2352" fmla="*/ 4941467 h 6634795"/>
              <a:gd name="connsiteX2353" fmla="*/ 5296337 w 11989919"/>
              <a:gd name="connsiteY2353" fmla="*/ 4904891 h 6634795"/>
              <a:gd name="connsiteX2354" fmla="*/ 5332913 w 11989919"/>
              <a:gd name="connsiteY2354" fmla="*/ 4868315 h 6634795"/>
              <a:gd name="connsiteX2355" fmla="*/ 5112230 w 11989919"/>
              <a:gd name="connsiteY2355" fmla="*/ 4868315 h 6634795"/>
              <a:gd name="connsiteX2356" fmla="*/ 5148807 w 11989919"/>
              <a:gd name="connsiteY2356" fmla="*/ 4904891 h 6634795"/>
              <a:gd name="connsiteX2357" fmla="*/ 5112230 w 11989919"/>
              <a:gd name="connsiteY2357" fmla="*/ 4941467 h 6634795"/>
              <a:gd name="connsiteX2358" fmla="*/ 5075655 w 11989919"/>
              <a:gd name="connsiteY2358" fmla="*/ 4904891 h 6634795"/>
              <a:gd name="connsiteX2359" fmla="*/ 5112230 w 11989919"/>
              <a:gd name="connsiteY2359" fmla="*/ 4868315 h 6634795"/>
              <a:gd name="connsiteX2360" fmla="*/ 4891552 w 11989919"/>
              <a:gd name="connsiteY2360" fmla="*/ 4868315 h 6634795"/>
              <a:gd name="connsiteX2361" fmla="*/ 4928127 w 11989919"/>
              <a:gd name="connsiteY2361" fmla="*/ 4904891 h 6634795"/>
              <a:gd name="connsiteX2362" fmla="*/ 4891552 w 11989919"/>
              <a:gd name="connsiteY2362" fmla="*/ 4941467 h 6634795"/>
              <a:gd name="connsiteX2363" fmla="*/ 4854975 w 11989919"/>
              <a:gd name="connsiteY2363" fmla="*/ 4904891 h 6634795"/>
              <a:gd name="connsiteX2364" fmla="*/ 4891552 w 11989919"/>
              <a:gd name="connsiteY2364" fmla="*/ 4868315 h 6634795"/>
              <a:gd name="connsiteX2365" fmla="*/ 4670871 w 11989919"/>
              <a:gd name="connsiteY2365" fmla="*/ 4868315 h 6634795"/>
              <a:gd name="connsiteX2366" fmla="*/ 4707447 w 11989919"/>
              <a:gd name="connsiteY2366" fmla="*/ 4904891 h 6634795"/>
              <a:gd name="connsiteX2367" fmla="*/ 4670871 w 11989919"/>
              <a:gd name="connsiteY2367" fmla="*/ 4941467 h 6634795"/>
              <a:gd name="connsiteX2368" fmla="*/ 4634295 w 11989919"/>
              <a:gd name="connsiteY2368" fmla="*/ 4904891 h 6634795"/>
              <a:gd name="connsiteX2369" fmla="*/ 4670871 w 11989919"/>
              <a:gd name="connsiteY2369" fmla="*/ 4868315 h 6634795"/>
              <a:gd name="connsiteX2370" fmla="*/ 4450188 w 11989919"/>
              <a:gd name="connsiteY2370" fmla="*/ 4868315 h 6634795"/>
              <a:gd name="connsiteX2371" fmla="*/ 4486764 w 11989919"/>
              <a:gd name="connsiteY2371" fmla="*/ 4904891 h 6634795"/>
              <a:gd name="connsiteX2372" fmla="*/ 4450188 w 11989919"/>
              <a:gd name="connsiteY2372" fmla="*/ 4941467 h 6634795"/>
              <a:gd name="connsiteX2373" fmla="*/ 4413613 w 11989919"/>
              <a:gd name="connsiteY2373" fmla="*/ 4904891 h 6634795"/>
              <a:gd name="connsiteX2374" fmla="*/ 4450188 w 11989919"/>
              <a:gd name="connsiteY2374" fmla="*/ 4868315 h 6634795"/>
              <a:gd name="connsiteX2375" fmla="*/ 4229507 w 11989919"/>
              <a:gd name="connsiteY2375" fmla="*/ 4868315 h 6634795"/>
              <a:gd name="connsiteX2376" fmla="*/ 4266084 w 11989919"/>
              <a:gd name="connsiteY2376" fmla="*/ 4904891 h 6634795"/>
              <a:gd name="connsiteX2377" fmla="*/ 4229507 w 11989919"/>
              <a:gd name="connsiteY2377" fmla="*/ 4941467 h 6634795"/>
              <a:gd name="connsiteX2378" fmla="*/ 4192931 w 11989919"/>
              <a:gd name="connsiteY2378" fmla="*/ 4904891 h 6634795"/>
              <a:gd name="connsiteX2379" fmla="*/ 4229507 w 11989919"/>
              <a:gd name="connsiteY2379" fmla="*/ 4868315 h 6634795"/>
              <a:gd name="connsiteX2380" fmla="*/ 4008847 w 11989919"/>
              <a:gd name="connsiteY2380" fmla="*/ 4868315 h 6634795"/>
              <a:gd name="connsiteX2381" fmla="*/ 4045426 w 11989919"/>
              <a:gd name="connsiteY2381" fmla="*/ 4904891 h 6634795"/>
              <a:gd name="connsiteX2382" fmla="*/ 4008847 w 11989919"/>
              <a:gd name="connsiteY2382" fmla="*/ 4941467 h 6634795"/>
              <a:gd name="connsiteX2383" fmla="*/ 3972267 w 11989919"/>
              <a:gd name="connsiteY2383" fmla="*/ 4904891 h 6634795"/>
              <a:gd name="connsiteX2384" fmla="*/ 4008847 w 11989919"/>
              <a:gd name="connsiteY2384" fmla="*/ 4868315 h 6634795"/>
              <a:gd name="connsiteX2385" fmla="*/ 3788165 w 11989919"/>
              <a:gd name="connsiteY2385" fmla="*/ 4868315 h 6634795"/>
              <a:gd name="connsiteX2386" fmla="*/ 3824738 w 11989919"/>
              <a:gd name="connsiteY2386" fmla="*/ 4904891 h 6634795"/>
              <a:gd name="connsiteX2387" fmla="*/ 3788165 w 11989919"/>
              <a:gd name="connsiteY2387" fmla="*/ 4941467 h 6634795"/>
              <a:gd name="connsiteX2388" fmla="*/ 3751588 w 11989919"/>
              <a:gd name="connsiteY2388" fmla="*/ 4904891 h 6634795"/>
              <a:gd name="connsiteX2389" fmla="*/ 3788165 w 11989919"/>
              <a:gd name="connsiteY2389" fmla="*/ 4868315 h 6634795"/>
              <a:gd name="connsiteX2390" fmla="*/ 3567479 w 11989919"/>
              <a:gd name="connsiteY2390" fmla="*/ 4868315 h 6634795"/>
              <a:gd name="connsiteX2391" fmla="*/ 3604051 w 11989919"/>
              <a:gd name="connsiteY2391" fmla="*/ 4904891 h 6634795"/>
              <a:gd name="connsiteX2392" fmla="*/ 3567479 w 11989919"/>
              <a:gd name="connsiteY2392" fmla="*/ 4941467 h 6634795"/>
              <a:gd name="connsiteX2393" fmla="*/ 3530901 w 11989919"/>
              <a:gd name="connsiteY2393" fmla="*/ 4904891 h 6634795"/>
              <a:gd name="connsiteX2394" fmla="*/ 3567479 w 11989919"/>
              <a:gd name="connsiteY2394" fmla="*/ 4868315 h 6634795"/>
              <a:gd name="connsiteX2395" fmla="*/ 3346801 w 11989919"/>
              <a:gd name="connsiteY2395" fmla="*/ 4868315 h 6634795"/>
              <a:gd name="connsiteX2396" fmla="*/ 3383375 w 11989919"/>
              <a:gd name="connsiteY2396" fmla="*/ 4904891 h 6634795"/>
              <a:gd name="connsiteX2397" fmla="*/ 3346801 w 11989919"/>
              <a:gd name="connsiteY2397" fmla="*/ 4941467 h 6634795"/>
              <a:gd name="connsiteX2398" fmla="*/ 3310228 w 11989919"/>
              <a:gd name="connsiteY2398" fmla="*/ 4904891 h 6634795"/>
              <a:gd name="connsiteX2399" fmla="*/ 3346801 w 11989919"/>
              <a:gd name="connsiteY2399" fmla="*/ 4868315 h 6634795"/>
              <a:gd name="connsiteX2400" fmla="*/ 3126126 w 11989919"/>
              <a:gd name="connsiteY2400" fmla="*/ 4868315 h 6634795"/>
              <a:gd name="connsiteX2401" fmla="*/ 3162696 w 11989919"/>
              <a:gd name="connsiteY2401" fmla="*/ 4904891 h 6634795"/>
              <a:gd name="connsiteX2402" fmla="*/ 3126126 w 11989919"/>
              <a:gd name="connsiteY2402" fmla="*/ 4941467 h 6634795"/>
              <a:gd name="connsiteX2403" fmla="*/ 3089541 w 11989919"/>
              <a:gd name="connsiteY2403" fmla="*/ 4904891 h 6634795"/>
              <a:gd name="connsiteX2404" fmla="*/ 3126126 w 11989919"/>
              <a:gd name="connsiteY2404" fmla="*/ 4868315 h 6634795"/>
              <a:gd name="connsiteX2405" fmla="*/ 2905436 w 11989919"/>
              <a:gd name="connsiteY2405" fmla="*/ 4868315 h 6634795"/>
              <a:gd name="connsiteX2406" fmla="*/ 2942013 w 11989919"/>
              <a:gd name="connsiteY2406" fmla="*/ 4904891 h 6634795"/>
              <a:gd name="connsiteX2407" fmla="*/ 2905436 w 11989919"/>
              <a:gd name="connsiteY2407" fmla="*/ 4941467 h 6634795"/>
              <a:gd name="connsiteX2408" fmla="*/ 2868866 w 11989919"/>
              <a:gd name="connsiteY2408" fmla="*/ 4904891 h 6634795"/>
              <a:gd name="connsiteX2409" fmla="*/ 2905436 w 11989919"/>
              <a:gd name="connsiteY2409" fmla="*/ 4868315 h 6634795"/>
              <a:gd name="connsiteX2410" fmla="*/ 2684758 w 11989919"/>
              <a:gd name="connsiteY2410" fmla="*/ 4868315 h 6634795"/>
              <a:gd name="connsiteX2411" fmla="*/ 2721329 w 11989919"/>
              <a:gd name="connsiteY2411" fmla="*/ 4904891 h 6634795"/>
              <a:gd name="connsiteX2412" fmla="*/ 2684758 w 11989919"/>
              <a:gd name="connsiteY2412" fmla="*/ 4941467 h 6634795"/>
              <a:gd name="connsiteX2413" fmla="*/ 2648177 w 11989919"/>
              <a:gd name="connsiteY2413" fmla="*/ 4904891 h 6634795"/>
              <a:gd name="connsiteX2414" fmla="*/ 2684758 w 11989919"/>
              <a:gd name="connsiteY2414" fmla="*/ 4868315 h 6634795"/>
              <a:gd name="connsiteX2415" fmla="*/ 2464071 w 11989919"/>
              <a:gd name="connsiteY2415" fmla="*/ 4868315 h 6634795"/>
              <a:gd name="connsiteX2416" fmla="*/ 2500650 w 11989919"/>
              <a:gd name="connsiteY2416" fmla="*/ 4904891 h 6634795"/>
              <a:gd name="connsiteX2417" fmla="*/ 2464071 w 11989919"/>
              <a:gd name="connsiteY2417" fmla="*/ 4941467 h 6634795"/>
              <a:gd name="connsiteX2418" fmla="*/ 2427500 w 11989919"/>
              <a:gd name="connsiteY2418" fmla="*/ 4904891 h 6634795"/>
              <a:gd name="connsiteX2419" fmla="*/ 2464071 w 11989919"/>
              <a:gd name="connsiteY2419" fmla="*/ 4868315 h 6634795"/>
              <a:gd name="connsiteX2420" fmla="*/ 2243393 w 11989919"/>
              <a:gd name="connsiteY2420" fmla="*/ 4868315 h 6634795"/>
              <a:gd name="connsiteX2421" fmla="*/ 2279972 w 11989919"/>
              <a:gd name="connsiteY2421" fmla="*/ 4904891 h 6634795"/>
              <a:gd name="connsiteX2422" fmla="*/ 2243393 w 11989919"/>
              <a:gd name="connsiteY2422" fmla="*/ 4941467 h 6634795"/>
              <a:gd name="connsiteX2423" fmla="*/ 2206817 w 11989919"/>
              <a:gd name="connsiteY2423" fmla="*/ 4904891 h 6634795"/>
              <a:gd name="connsiteX2424" fmla="*/ 2243393 w 11989919"/>
              <a:gd name="connsiteY2424" fmla="*/ 4868315 h 6634795"/>
              <a:gd name="connsiteX2425" fmla="*/ 2022713 w 11989919"/>
              <a:gd name="connsiteY2425" fmla="*/ 4868315 h 6634795"/>
              <a:gd name="connsiteX2426" fmla="*/ 2059288 w 11989919"/>
              <a:gd name="connsiteY2426" fmla="*/ 4904891 h 6634795"/>
              <a:gd name="connsiteX2427" fmla="*/ 2022713 w 11989919"/>
              <a:gd name="connsiteY2427" fmla="*/ 4941467 h 6634795"/>
              <a:gd name="connsiteX2428" fmla="*/ 1986176 w 11989919"/>
              <a:gd name="connsiteY2428" fmla="*/ 4904891 h 6634795"/>
              <a:gd name="connsiteX2429" fmla="*/ 2022713 w 11989919"/>
              <a:gd name="connsiteY2429" fmla="*/ 4868315 h 6634795"/>
              <a:gd name="connsiteX2430" fmla="*/ 1802067 w 11989919"/>
              <a:gd name="connsiteY2430" fmla="*/ 4868315 h 6634795"/>
              <a:gd name="connsiteX2431" fmla="*/ 1838642 w 11989919"/>
              <a:gd name="connsiteY2431" fmla="*/ 4904891 h 6634795"/>
              <a:gd name="connsiteX2432" fmla="*/ 1802067 w 11989919"/>
              <a:gd name="connsiteY2432" fmla="*/ 4941467 h 6634795"/>
              <a:gd name="connsiteX2433" fmla="*/ 1765491 w 11989919"/>
              <a:gd name="connsiteY2433" fmla="*/ 4904891 h 6634795"/>
              <a:gd name="connsiteX2434" fmla="*/ 1802067 w 11989919"/>
              <a:gd name="connsiteY2434" fmla="*/ 4868315 h 6634795"/>
              <a:gd name="connsiteX2435" fmla="*/ 1581381 w 11989919"/>
              <a:gd name="connsiteY2435" fmla="*/ 4868315 h 6634795"/>
              <a:gd name="connsiteX2436" fmla="*/ 1617956 w 11989919"/>
              <a:gd name="connsiteY2436" fmla="*/ 4904891 h 6634795"/>
              <a:gd name="connsiteX2437" fmla="*/ 1581381 w 11989919"/>
              <a:gd name="connsiteY2437" fmla="*/ 4941467 h 6634795"/>
              <a:gd name="connsiteX2438" fmla="*/ 1544805 w 11989919"/>
              <a:gd name="connsiteY2438" fmla="*/ 4904891 h 6634795"/>
              <a:gd name="connsiteX2439" fmla="*/ 1581381 w 11989919"/>
              <a:gd name="connsiteY2439" fmla="*/ 4868315 h 6634795"/>
              <a:gd name="connsiteX2440" fmla="*/ 1360695 w 11989919"/>
              <a:gd name="connsiteY2440" fmla="*/ 4868315 h 6634795"/>
              <a:gd name="connsiteX2441" fmla="*/ 1397271 w 11989919"/>
              <a:gd name="connsiteY2441" fmla="*/ 4904891 h 6634795"/>
              <a:gd name="connsiteX2442" fmla="*/ 1360695 w 11989919"/>
              <a:gd name="connsiteY2442" fmla="*/ 4941467 h 6634795"/>
              <a:gd name="connsiteX2443" fmla="*/ 1324119 w 11989919"/>
              <a:gd name="connsiteY2443" fmla="*/ 4904891 h 6634795"/>
              <a:gd name="connsiteX2444" fmla="*/ 1360695 w 11989919"/>
              <a:gd name="connsiteY2444" fmla="*/ 4868315 h 6634795"/>
              <a:gd name="connsiteX2445" fmla="*/ 1140009 w 11989919"/>
              <a:gd name="connsiteY2445" fmla="*/ 4868315 h 6634795"/>
              <a:gd name="connsiteX2446" fmla="*/ 1176585 w 11989919"/>
              <a:gd name="connsiteY2446" fmla="*/ 4904891 h 6634795"/>
              <a:gd name="connsiteX2447" fmla="*/ 1140009 w 11989919"/>
              <a:gd name="connsiteY2447" fmla="*/ 4941467 h 6634795"/>
              <a:gd name="connsiteX2448" fmla="*/ 1103433 w 11989919"/>
              <a:gd name="connsiteY2448" fmla="*/ 4904891 h 6634795"/>
              <a:gd name="connsiteX2449" fmla="*/ 1140009 w 11989919"/>
              <a:gd name="connsiteY2449" fmla="*/ 4868315 h 6634795"/>
              <a:gd name="connsiteX2450" fmla="*/ 919323 w 11989919"/>
              <a:gd name="connsiteY2450" fmla="*/ 4868315 h 6634795"/>
              <a:gd name="connsiteX2451" fmla="*/ 955899 w 11989919"/>
              <a:gd name="connsiteY2451" fmla="*/ 4904891 h 6634795"/>
              <a:gd name="connsiteX2452" fmla="*/ 919323 w 11989919"/>
              <a:gd name="connsiteY2452" fmla="*/ 4941467 h 6634795"/>
              <a:gd name="connsiteX2453" fmla="*/ 882747 w 11989919"/>
              <a:gd name="connsiteY2453" fmla="*/ 4904891 h 6634795"/>
              <a:gd name="connsiteX2454" fmla="*/ 919323 w 11989919"/>
              <a:gd name="connsiteY2454" fmla="*/ 4868315 h 6634795"/>
              <a:gd name="connsiteX2455" fmla="*/ 698637 w 11989919"/>
              <a:gd name="connsiteY2455" fmla="*/ 4868315 h 6634795"/>
              <a:gd name="connsiteX2456" fmla="*/ 735213 w 11989919"/>
              <a:gd name="connsiteY2456" fmla="*/ 4904891 h 6634795"/>
              <a:gd name="connsiteX2457" fmla="*/ 698637 w 11989919"/>
              <a:gd name="connsiteY2457" fmla="*/ 4941467 h 6634795"/>
              <a:gd name="connsiteX2458" fmla="*/ 662061 w 11989919"/>
              <a:gd name="connsiteY2458" fmla="*/ 4904891 h 6634795"/>
              <a:gd name="connsiteX2459" fmla="*/ 698637 w 11989919"/>
              <a:gd name="connsiteY2459" fmla="*/ 4868315 h 6634795"/>
              <a:gd name="connsiteX2460" fmla="*/ 477951 w 11989919"/>
              <a:gd name="connsiteY2460" fmla="*/ 4868315 h 6634795"/>
              <a:gd name="connsiteX2461" fmla="*/ 514527 w 11989919"/>
              <a:gd name="connsiteY2461" fmla="*/ 4904891 h 6634795"/>
              <a:gd name="connsiteX2462" fmla="*/ 477951 w 11989919"/>
              <a:gd name="connsiteY2462" fmla="*/ 4941467 h 6634795"/>
              <a:gd name="connsiteX2463" fmla="*/ 441375 w 11989919"/>
              <a:gd name="connsiteY2463" fmla="*/ 4904891 h 6634795"/>
              <a:gd name="connsiteX2464" fmla="*/ 477951 w 11989919"/>
              <a:gd name="connsiteY2464" fmla="*/ 4868315 h 6634795"/>
              <a:gd name="connsiteX2465" fmla="*/ 257264 w 11989919"/>
              <a:gd name="connsiteY2465" fmla="*/ 4868315 h 6634795"/>
              <a:gd name="connsiteX2466" fmla="*/ 293840 w 11989919"/>
              <a:gd name="connsiteY2466" fmla="*/ 4904891 h 6634795"/>
              <a:gd name="connsiteX2467" fmla="*/ 257264 w 11989919"/>
              <a:gd name="connsiteY2467" fmla="*/ 4941467 h 6634795"/>
              <a:gd name="connsiteX2468" fmla="*/ 220688 w 11989919"/>
              <a:gd name="connsiteY2468" fmla="*/ 4904891 h 6634795"/>
              <a:gd name="connsiteX2469" fmla="*/ 257264 w 11989919"/>
              <a:gd name="connsiteY2469" fmla="*/ 4868315 h 6634795"/>
              <a:gd name="connsiteX2470" fmla="*/ 36578 w 11989919"/>
              <a:gd name="connsiteY2470" fmla="*/ 4868315 h 6634795"/>
              <a:gd name="connsiteX2471" fmla="*/ 73154 w 11989919"/>
              <a:gd name="connsiteY2471" fmla="*/ 4904891 h 6634795"/>
              <a:gd name="connsiteX2472" fmla="*/ 36578 w 11989919"/>
              <a:gd name="connsiteY2472" fmla="*/ 4941467 h 6634795"/>
              <a:gd name="connsiteX2473" fmla="*/ 2 w 11989919"/>
              <a:gd name="connsiteY2473" fmla="*/ 4904891 h 6634795"/>
              <a:gd name="connsiteX2474" fmla="*/ 36578 w 11989919"/>
              <a:gd name="connsiteY2474" fmla="*/ 4868315 h 6634795"/>
              <a:gd name="connsiteX2475" fmla="*/ 11953343 w 11989919"/>
              <a:gd name="connsiteY2475" fmla="*/ 4656649 h 6634795"/>
              <a:gd name="connsiteX2476" fmla="*/ 11989919 w 11989919"/>
              <a:gd name="connsiteY2476" fmla="*/ 4693225 h 6634795"/>
              <a:gd name="connsiteX2477" fmla="*/ 11953343 w 11989919"/>
              <a:gd name="connsiteY2477" fmla="*/ 4729801 h 6634795"/>
              <a:gd name="connsiteX2478" fmla="*/ 11916767 w 11989919"/>
              <a:gd name="connsiteY2478" fmla="*/ 4693225 h 6634795"/>
              <a:gd name="connsiteX2479" fmla="*/ 11953343 w 11989919"/>
              <a:gd name="connsiteY2479" fmla="*/ 4656649 h 6634795"/>
              <a:gd name="connsiteX2480" fmla="*/ 11732658 w 11989919"/>
              <a:gd name="connsiteY2480" fmla="*/ 4656649 h 6634795"/>
              <a:gd name="connsiteX2481" fmla="*/ 11769234 w 11989919"/>
              <a:gd name="connsiteY2481" fmla="*/ 4693225 h 6634795"/>
              <a:gd name="connsiteX2482" fmla="*/ 11732658 w 11989919"/>
              <a:gd name="connsiteY2482" fmla="*/ 4729801 h 6634795"/>
              <a:gd name="connsiteX2483" fmla="*/ 11696082 w 11989919"/>
              <a:gd name="connsiteY2483" fmla="*/ 4693225 h 6634795"/>
              <a:gd name="connsiteX2484" fmla="*/ 11732658 w 11989919"/>
              <a:gd name="connsiteY2484" fmla="*/ 4656649 h 6634795"/>
              <a:gd name="connsiteX2485" fmla="*/ 11511977 w 11989919"/>
              <a:gd name="connsiteY2485" fmla="*/ 4656649 h 6634795"/>
              <a:gd name="connsiteX2486" fmla="*/ 11548553 w 11989919"/>
              <a:gd name="connsiteY2486" fmla="*/ 4693225 h 6634795"/>
              <a:gd name="connsiteX2487" fmla="*/ 11511977 w 11989919"/>
              <a:gd name="connsiteY2487" fmla="*/ 4729801 h 6634795"/>
              <a:gd name="connsiteX2488" fmla="*/ 11475401 w 11989919"/>
              <a:gd name="connsiteY2488" fmla="*/ 4693225 h 6634795"/>
              <a:gd name="connsiteX2489" fmla="*/ 11511977 w 11989919"/>
              <a:gd name="connsiteY2489" fmla="*/ 4656649 h 6634795"/>
              <a:gd name="connsiteX2490" fmla="*/ 11291296 w 11989919"/>
              <a:gd name="connsiteY2490" fmla="*/ 4656649 h 6634795"/>
              <a:gd name="connsiteX2491" fmla="*/ 11327872 w 11989919"/>
              <a:gd name="connsiteY2491" fmla="*/ 4693225 h 6634795"/>
              <a:gd name="connsiteX2492" fmla="*/ 11291296 w 11989919"/>
              <a:gd name="connsiteY2492" fmla="*/ 4729801 h 6634795"/>
              <a:gd name="connsiteX2493" fmla="*/ 11254720 w 11989919"/>
              <a:gd name="connsiteY2493" fmla="*/ 4693225 h 6634795"/>
              <a:gd name="connsiteX2494" fmla="*/ 11291296 w 11989919"/>
              <a:gd name="connsiteY2494" fmla="*/ 4656649 h 6634795"/>
              <a:gd name="connsiteX2495" fmla="*/ 11070615 w 11989919"/>
              <a:gd name="connsiteY2495" fmla="*/ 4656649 h 6634795"/>
              <a:gd name="connsiteX2496" fmla="*/ 11107191 w 11989919"/>
              <a:gd name="connsiteY2496" fmla="*/ 4693225 h 6634795"/>
              <a:gd name="connsiteX2497" fmla="*/ 11070615 w 11989919"/>
              <a:gd name="connsiteY2497" fmla="*/ 4729801 h 6634795"/>
              <a:gd name="connsiteX2498" fmla="*/ 11034039 w 11989919"/>
              <a:gd name="connsiteY2498" fmla="*/ 4693225 h 6634795"/>
              <a:gd name="connsiteX2499" fmla="*/ 11070615 w 11989919"/>
              <a:gd name="connsiteY2499" fmla="*/ 4656649 h 6634795"/>
              <a:gd name="connsiteX2500" fmla="*/ 10849934 w 11989919"/>
              <a:gd name="connsiteY2500" fmla="*/ 4656649 h 6634795"/>
              <a:gd name="connsiteX2501" fmla="*/ 10886510 w 11989919"/>
              <a:gd name="connsiteY2501" fmla="*/ 4693225 h 6634795"/>
              <a:gd name="connsiteX2502" fmla="*/ 10849934 w 11989919"/>
              <a:gd name="connsiteY2502" fmla="*/ 4729801 h 6634795"/>
              <a:gd name="connsiteX2503" fmla="*/ 10813358 w 11989919"/>
              <a:gd name="connsiteY2503" fmla="*/ 4693225 h 6634795"/>
              <a:gd name="connsiteX2504" fmla="*/ 10849934 w 11989919"/>
              <a:gd name="connsiteY2504" fmla="*/ 4656649 h 6634795"/>
              <a:gd name="connsiteX2505" fmla="*/ 10629253 w 11989919"/>
              <a:gd name="connsiteY2505" fmla="*/ 4656649 h 6634795"/>
              <a:gd name="connsiteX2506" fmla="*/ 10665829 w 11989919"/>
              <a:gd name="connsiteY2506" fmla="*/ 4693225 h 6634795"/>
              <a:gd name="connsiteX2507" fmla="*/ 10629253 w 11989919"/>
              <a:gd name="connsiteY2507" fmla="*/ 4729801 h 6634795"/>
              <a:gd name="connsiteX2508" fmla="*/ 10592677 w 11989919"/>
              <a:gd name="connsiteY2508" fmla="*/ 4693225 h 6634795"/>
              <a:gd name="connsiteX2509" fmla="*/ 10629253 w 11989919"/>
              <a:gd name="connsiteY2509" fmla="*/ 4656649 h 6634795"/>
              <a:gd name="connsiteX2510" fmla="*/ 10408572 w 11989919"/>
              <a:gd name="connsiteY2510" fmla="*/ 4656649 h 6634795"/>
              <a:gd name="connsiteX2511" fmla="*/ 10445148 w 11989919"/>
              <a:gd name="connsiteY2511" fmla="*/ 4693225 h 6634795"/>
              <a:gd name="connsiteX2512" fmla="*/ 10408572 w 11989919"/>
              <a:gd name="connsiteY2512" fmla="*/ 4729801 h 6634795"/>
              <a:gd name="connsiteX2513" fmla="*/ 10371996 w 11989919"/>
              <a:gd name="connsiteY2513" fmla="*/ 4693225 h 6634795"/>
              <a:gd name="connsiteX2514" fmla="*/ 10408572 w 11989919"/>
              <a:gd name="connsiteY2514" fmla="*/ 4656649 h 6634795"/>
              <a:gd name="connsiteX2515" fmla="*/ 10187891 w 11989919"/>
              <a:gd name="connsiteY2515" fmla="*/ 4656649 h 6634795"/>
              <a:gd name="connsiteX2516" fmla="*/ 10224467 w 11989919"/>
              <a:gd name="connsiteY2516" fmla="*/ 4693225 h 6634795"/>
              <a:gd name="connsiteX2517" fmla="*/ 10187891 w 11989919"/>
              <a:gd name="connsiteY2517" fmla="*/ 4729801 h 6634795"/>
              <a:gd name="connsiteX2518" fmla="*/ 10151315 w 11989919"/>
              <a:gd name="connsiteY2518" fmla="*/ 4693225 h 6634795"/>
              <a:gd name="connsiteX2519" fmla="*/ 10187891 w 11989919"/>
              <a:gd name="connsiteY2519" fmla="*/ 4656649 h 6634795"/>
              <a:gd name="connsiteX2520" fmla="*/ 9967210 w 11989919"/>
              <a:gd name="connsiteY2520" fmla="*/ 4656649 h 6634795"/>
              <a:gd name="connsiteX2521" fmla="*/ 10003786 w 11989919"/>
              <a:gd name="connsiteY2521" fmla="*/ 4693225 h 6634795"/>
              <a:gd name="connsiteX2522" fmla="*/ 9967210 w 11989919"/>
              <a:gd name="connsiteY2522" fmla="*/ 4729801 h 6634795"/>
              <a:gd name="connsiteX2523" fmla="*/ 9930634 w 11989919"/>
              <a:gd name="connsiteY2523" fmla="*/ 4693225 h 6634795"/>
              <a:gd name="connsiteX2524" fmla="*/ 9967210 w 11989919"/>
              <a:gd name="connsiteY2524" fmla="*/ 4656649 h 6634795"/>
              <a:gd name="connsiteX2525" fmla="*/ 9746529 w 11989919"/>
              <a:gd name="connsiteY2525" fmla="*/ 4656649 h 6634795"/>
              <a:gd name="connsiteX2526" fmla="*/ 9783105 w 11989919"/>
              <a:gd name="connsiteY2526" fmla="*/ 4693225 h 6634795"/>
              <a:gd name="connsiteX2527" fmla="*/ 9746529 w 11989919"/>
              <a:gd name="connsiteY2527" fmla="*/ 4729801 h 6634795"/>
              <a:gd name="connsiteX2528" fmla="*/ 9709953 w 11989919"/>
              <a:gd name="connsiteY2528" fmla="*/ 4693225 h 6634795"/>
              <a:gd name="connsiteX2529" fmla="*/ 9746529 w 11989919"/>
              <a:gd name="connsiteY2529" fmla="*/ 4656649 h 6634795"/>
              <a:gd name="connsiteX2530" fmla="*/ 9525848 w 11989919"/>
              <a:gd name="connsiteY2530" fmla="*/ 4656649 h 6634795"/>
              <a:gd name="connsiteX2531" fmla="*/ 9562424 w 11989919"/>
              <a:gd name="connsiteY2531" fmla="*/ 4693225 h 6634795"/>
              <a:gd name="connsiteX2532" fmla="*/ 9525848 w 11989919"/>
              <a:gd name="connsiteY2532" fmla="*/ 4729801 h 6634795"/>
              <a:gd name="connsiteX2533" fmla="*/ 9489272 w 11989919"/>
              <a:gd name="connsiteY2533" fmla="*/ 4693225 h 6634795"/>
              <a:gd name="connsiteX2534" fmla="*/ 9525848 w 11989919"/>
              <a:gd name="connsiteY2534" fmla="*/ 4656649 h 6634795"/>
              <a:gd name="connsiteX2535" fmla="*/ 9305167 w 11989919"/>
              <a:gd name="connsiteY2535" fmla="*/ 4656649 h 6634795"/>
              <a:gd name="connsiteX2536" fmla="*/ 9341743 w 11989919"/>
              <a:gd name="connsiteY2536" fmla="*/ 4693225 h 6634795"/>
              <a:gd name="connsiteX2537" fmla="*/ 9305167 w 11989919"/>
              <a:gd name="connsiteY2537" fmla="*/ 4729801 h 6634795"/>
              <a:gd name="connsiteX2538" fmla="*/ 9268591 w 11989919"/>
              <a:gd name="connsiteY2538" fmla="*/ 4693225 h 6634795"/>
              <a:gd name="connsiteX2539" fmla="*/ 9305167 w 11989919"/>
              <a:gd name="connsiteY2539" fmla="*/ 4656649 h 6634795"/>
              <a:gd name="connsiteX2540" fmla="*/ 9084486 w 11989919"/>
              <a:gd name="connsiteY2540" fmla="*/ 4656649 h 6634795"/>
              <a:gd name="connsiteX2541" fmla="*/ 9121062 w 11989919"/>
              <a:gd name="connsiteY2541" fmla="*/ 4693225 h 6634795"/>
              <a:gd name="connsiteX2542" fmla="*/ 9084486 w 11989919"/>
              <a:gd name="connsiteY2542" fmla="*/ 4729801 h 6634795"/>
              <a:gd name="connsiteX2543" fmla="*/ 9047910 w 11989919"/>
              <a:gd name="connsiteY2543" fmla="*/ 4693225 h 6634795"/>
              <a:gd name="connsiteX2544" fmla="*/ 9084486 w 11989919"/>
              <a:gd name="connsiteY2544" fmla="*/ 4656649 h 6634795"/>
              <a:gd name="connsiteX2545" fmla="*/ 8863805 w 11989919"/>
              <a:gd name="connsiteY2545" fmla="*/ 4656649 h 6634795"/>
              <a:gd name="connsiteX2546" fmla="*/ 8900381 w 11989919"/>
              <a:gd name="connsiteY2546" fmla="*/ 4693225 h 6634795"/>
              <a:gd name="connsiteX2547" fmla="*/ 8863805 w 11989919"/>
              <a:gd name="connsiteY2547" fmla="*/ 4729801 h 6634795"/>
              <a:gd name="connsiteX2548" fmla="*/ 8827229 w 11989919"/>
              <a:gd name="connsiteY2548" fmla="*/ 4693225 h 6634795"/>
              <a:gd name="connsiteX2549" fmla="*/ 8863805 w 11989919"/>
              <a:gd name="connsiteY2549" fmla="*/ 4656649 h 6634795"/>
              <a:gd name="connsiteX2550" fmla="*/ 8643124 w 11989919"/>
              <a:gd name="connsiteY2550" fmla="*/ 4656649 h 6634795"/>
              <a:gd name="connsiteX2551" fmla="*/ 8679700 w 11989919"/>
              <a:gd name="connsiteY2551" fmla="*/ 4693225 h 6634795"/>
              <a:gd name="connsiteX2552" fmla="*/ 8643124 w 11989919"/>
              <a:gd name="connsiteY2552" fmla="*/ 4729801 h 6634795"/>
              <a:gd name="connsiteX2553" fmla="*/ 8606548 w 11989919"/>
              <a:gd name="connsiteY2553" fmla="*/ 4693225 h 6634795"/>
              <a:gd name="connsiteX2554" fmla="*/ 8643124 w 11989919"/>
              <a:gd name="connsiteY2554" fmla="*/ 4656649 h 6634795"/>
              <a:gd name="connsiteX2555" fmla="*/ 8422443 w 11989919"/>
              <a:gd name="connsiteY2555" fmla="*/ 4656649 h 6634795"/>
              <a:gd name="connsiteX2556" fmla="*/ 8459019 w 11989919"/>
              <a:gd name="connsiteY2556" fmla="*/ 4693225 h 6634795"/>
              <a:gd name="connsiteX2557" fmla="*/ 8422443 w 11989919"/>
              <a:gd name="connsiteY2557" fmla="*/ 4729801 h 6634795"/>
              <a:gd name="connsiteX2558" fmla="*/ 8385867 w 11989919"/>
              <a:gd name="connsiteY2558" fmla="*/ 4693225 h 6634795"/>
              <a:gd name="connsiteX2559" fmla="*/ 8422443 w 11989919"/>
              <a:gd name="connsiteY2559" fmla="*/ 4656649 h 6634795"/>
              <a:gd name="connsiteX2560" fmla="*/ 8201762 w 11989919"/>
              <a:gd name="connsiteY2560" fmla="*/ 4656649 h 6634795"/>
              <a:gd name="connsiteX2561" fmla="*/ 8238338 w 11989919"/>
              <a:gd name="connsiteY2561" fmla="*/ 4693225 h 6634795"/>
              <a:gd name="connsiteX2562" fmla="*/ 8201762 w 11989919"/>
              <a:gd name="connsiteY2562" fmla="*/ 4729801 h 6634795"/>
              <a:gd name="connsiteX2563" fmla="*/ 8165186 w 11989919"/>
              <a:gd name="connsiteY2563" fmla="*/ 4693225 h 6634795"/>
              <a:gd name="connsiteX2564" fmla="*/ 8201762 w 11989919"/>
              <a:gd name="connsiteY2564" fmla="*/ 4656649 h 6634795"/>
              <a:gd name="connsiteX2565" fmla="*/ 7981081 w 11989919"/>
              <a:gd name="connsiteY2565" fmla="*/ 4656649 h 6634795"/>
              <a:gd name="connsiteX2566" fmla="*/ 8017657 w 11989919"/>
              <a:gd name="connsiteY2566" fmla="*/ 4693225 h 6634795"/>
              <a:gd name="connsiteX2567" fmla="*/ 7981081 w 11989919"/>
              <a:gd name="connsiteY2567" fmla="*/ 4729801 h 6634795"/>
              <a:gd name="connsiteX2568" fmla="*/ 7944505 w 11989919"/>
              <a:gd name="connsiteY2568" fmla="*/ 4693225 h 6634795"/>
              <a:gd name="connsiteX2569" fmla="*/ 7981081 w 11989919"/>
              <a:gd name="connsiteY2569" fmla="*/ 4656649 h 6634795"/>
              <a:gd name="connsiteX2570" fmla="*/ 7760400 w 11989919"/>
              <a:gd name="connsiteY2570" fmla="*/ 4656649 h 6634795"/>
              <a:gd name="connsiteX2571" fmla="*/ 7796976 w 11989919"/>
              <a:gd name="connsiteY2571" fmla="*/ 4693225 h 6634795"/>
              <a:gd name="connsiteX2572" fmla="*/ 7760400 w 11989919"/>
              <a:gd name="connsiteY2572" fmla="*/ 4729801 h 6634795"/>
              <a:gd name="connsiteX2573" fmla="*/ 7723824 w 11989919"/>
              <a:gd name="connsiteY2573" fmla="*/ 4693225 h 6634795"/>
              <a:gd name="connsiteX2574" fmla="*/ 7760400 w 11989919"/>
              <a:gd name="connsiteY2574" fmla="*/ 4656649 h 6634795"/>
              <a:gd name="connsiteX2575" fmla="*/ 7539719 w 11989919"/>
              <a:gd name="connsiteY2575" fmla="*/ 4656649 h 6634795"/>
              <a:gd name="connsiteX2576" fmla="*/ 7576295 w 11989919"/>
              <a:gd name="connsiteY2576" fmla="*/ 4693225 h 6634795"/>
              <a:gd name="connsiteX2577" fmla="*/ 7539719 w 11989919"/>
              <a:gd name="connsiteY2577" fmla="*/ 4729801 h 6634795"/>
              <a:gd name="connsiteX2578" fmla="*/ 7503143 w 11989919"/>
              <a:gd name="connsiteY2578" fmla="*/ 4693225 h 6634795"/>
              <a:gd name="connsiteX2579" fmla="*/ 7539719 w 11989919"/>
              <a:gd name="connsiteY2579" fmla="*/ 4656649 h 6634795"/>
              <a:gd name="connsiteX2580" fmla="*/ 7319038 w 11989919"/>
              <a:gd name="connsiteY2580" fmla="*/ 4656649 h 6634795"/>
              <a:gd name="connsiteX2581" fmla="*/ 7355614 w 11989919"/>
              <a:gd name="connsiteY2581" fmla="*/ 4693225 h 6634795"/>
              <a:gd name="connsiteX2582" fmla="*/ 7319038 w 11989919"/>
              <a:gd name="connsiteY2582" fmla="*/ 4729801 h 6634795"/>
              <a:gd name="connsiteX2583" fmla="*/ 7282462 w 11989919"/>
              <a:gd name="connsiteY2583" fmla="*/ 4693225 h 6634795"/>
              <a:gd name="connsiteX2584" fmla="*/ 7319038 w 11989919"/>
              <a:gd name="connsiteY2584" fmla="*/ 4656649 h 6634795"/>
              <a:gd name="connsiteX2585" fmla="*/ 7098357 w 11989919"/>
              <a:gd name="connsiteY2585" fmla="*/ 4656649 h 6634795"/>
              <a:gd name="connsiteX2586" fmla="*/ 7134933 w 11989919"/>
              <a:gd name="connsiteY2586" fmla="*/ 4693225 h 6634795"/>
              <a:gd name="connsiteX2587" fmla="*/ 7098357 w 11989919"/>
              <a:gd name="connsiteY2587" fmla="*/ 4729801 h 6634795"/>
              <a:gd name="connsiteX2588" fmla="*/ 7061781 w 11989919"/>
              <a:gd name="connsiteY2588" fmla="*/ 4693225 h 6634795"/>
              <a:gd name="connsiteX2589" fmla="*/ 7098357 w 11989919"/>
              <a:gd name="connsiteY2589" fmla="*/ 4656649 h 6634795"/>
              <a:gd name="connsiteX2590" fmla="*/ 6877676 w 11989919"/>
              <a:gd name="connsiteY2590" fmla="*/ 4656649 h 6634795"/>
              <a:gd name="connsiteX2591" fmla="*/ 6914252 w 11989919"/>
              <a:gd name="connsiteY2591" fmla="*/ 4693225 h 6634795"/>
              <a:gd name="connsiteX2592" fmla="*/ 6877676 w 11989919"/>
              <a:gd name="connsiteY2592" fmla="*/ 4729801 h 6634795"/>
              <a:gd name="connsiteX2593" fmla="*/ 6841100 w 11989919"/>
              <a:gd name="connsiteY2593" fmla="*/ 4693225 h 6634795"/>
              <a:gd name="connsiteX2594" fmla="*/ 6877676 w 11989919"/>
              <a:gd name="connsiteY2594" fmla="*/ 4656649 h 6634795"/>
              <a:gd name="connsiteX2595" fmla="*/ 6656995 w 11989919"/>
              <a:gd name="connsiteY2595" fmla="*/ 4656649 h 6634795"/>
              <a:gd name="connsiteX2596" fmla="*/ 6693571 w 11989919"/>
              <a:gd name="connsiteY2596" fmla="*/ 4693225 h 6634795"/>
              <a:gd name="connsiteX2597" fmla="*/ 6656995 w 11989919"/>
              <a:gd name="connsiteY2597" fmla="*/ 4729801 h 6634795"/>
              <a:gd name="connsiteX2598" fmla="*/ 6620419 w 11989919"/>
              <a:gd name="connsiteY2598" fmla="*/ 4693225 h 6634795"/>
              <a:gd name="connsiteX2599" fmla="*/ 6656995 w 11989919"/>
              <a:gd name="connsiteY2599" fmla="*/ 4656649 h 6634795"/>
              <a:gd name="connsiteX2600" fmla="*/ 6436314 w 11989919"/>
              <a:gd name="connsiteY2600" fmla="*/ 4656649 h 6634795"/>
              <a:gd name="connsiteX2601" fmla="*/ 6472890 w 11989919"/>
              <a:gd name="connsiteY2601" fmla="*/ 4693225 h 6634795"/>
              <a:gd name="connsiteX2602" fmla="*/ 6436314 w 11989919"/>
              <a:gd name="connsiteY2602" fmla="*/ 4729801 h 6634795"/>
              <a:gd name="connsiteX2603" fmla="*/ 6399738 w 11989919"/>
              <a:gd name="connsiteY2603" fmla="*/ 4693225 h 6634795"/>
              <a:gd name="connsiteX2604" fmla="*/ 6436314 w 11989919"/>
              <a:gd name="connsiteY2604" fmla="*/ 4656649 h 6634795"/>
              <a:gd name="connsiteX2605" fmla="*/ 6215633 w 11989919"/>
              <a:gd name="connsiteY2605" fmla="*/ 4656649 h 6634795"/>
              <a:gd name="connsiteX2606" fmla="*/ 6252209 w 11989919"/>
              <a:gd name="connsiteY2606" fmla="*/ 4693225 h 6634795"/>
              <a:gd name="connsiteX2607" fmla="*/ 6215633 w 11989919"/>
              <a:gd name="connsiteY2607" fmla="*/ 4729801 h 6634795"/>
              <a:gd name="connsiteX2608" fmla="*/ 6179057 w 11989919"/>
              <a:gd name="connsiteY2608" fmla="*/ 4693225 h 6634795"/>
              <a:gd name="connsiteX2609" fmla="*/ 6215633 w 11989919"/>
              <a:gd name="connsiteY2609" fmla="*/ 4656649 h 6634795"/>
              <a:gd name="connsiteX2610" fmla="*/ 5994952 w 11989919"/>
              <a:gd name="connsiteY2610" fmla="*/ 4656649 h 6634795"/>
              <a:gd name="connsiteX2611" fmla="*/ 6031528 w 11989919"/>
              <a:gd name="connsiteY2611" fmla="*/ 4693225 h 6634795"/>
              <a:gd name="connsiteX2612" fmla="*/ 5994952 w 11989919"/>
              <a:gd name="connsiteY2612" fmla="*/ 4729801 h 6634795"/>
              <a:gd name="connsiteX2613" fmla="*/ 5958376 w 11989919"/>
              <a:gd name="connsiteY2613" fmla="*/ 4693225 h 6634795"/>
              <a:gd name="connsiteX2614" fmla="*/ 5994952 w 11989919"/>
              <a:gd name="connsiteY2614" fmla="*/ 4656649 h 6634795"/>
              <a:gd name="connsiteX2615" fmla="*/ 5774272 w 11989919"/>
              <a:gd name="connsiteY2615" fmla="*/ 4656649 h 6634795"/>
              <a:gd name="connsiteX2616" fmla="*/ 5810848 w 11989919"/>
              <a:gd name="connsiteY2616" fmla="*/ 4693225 h 6634795"/>
              <a:gd name="connsiteX2617" fmla="*/ 5774272 w 11989919"/>
              <a:gd name="connsiteY2617" fmla="*/ 4729801 h 6634795"/>
              <a:gd name="connsiteX2618" fmla="*/ 5737697 w 11989919"/>
              <a:gd name="connsiteY2618" fmla="*/ 4693225 h 6634795"/>
              <a:gd name="connsiteX2619" fmla="*/ 5774272 w 11989919"/>
              <a:gd name="connsiteY2619" fmla="*/ 4656649 h 6634795"/>
              <a:gd name="connsiteX2620" fmla="*/ 5553593 w 11989919"/>
              <a:gd name="connsiteY2620" fmla="*/ 4656649 h 6634795"/>
              <a:gd name="connsiteX2621" fmla="*/ 5590169 w 11989919"/>
              <a:gd name="connsiteY2621" fmla="*/ 4693225 h 6634795"/>
              <a:gd name="connsiteX2622" fmla="*/ 5553593 w 11989919"/>
              <a:gd name="connsiteY2622" fmla="*/ 4729801 h 6634795"/>
              <a:gd name="connsiteX2623" fmla="*/ 5517018 w 11989919"/>
              <a:gd name="connsiteY2623" fmla="*/ 4693225 h 6634795"/>
              <a:gd name="connsiteX2624" fmla="*/ 5553593 w 11989919"/>
              <a:gd name="connsiteY2624" fmla="*/ 4656649 h 6634795"/>
              <a:gd name="connsiteX2625" fmla="*/ 5332913 w 11989919"/>
              <a:gd name="connsiteY2625" fmla="*/ 4656649 h 6634795"/>
              <a:gd name="connsiteX2626" fmla="*/ 5369490 w 11989919"/>
              <a:gd name="connsiteY2626" fmla="*/ 4693225 h 6634795"/>
              <a:gd name="connsiteX2627" fmla="*/ 5332913 w 11989919"/>
              <a:gd name="connsiteY2627" fmla="*/ 4729801 h 6634795"/>
              <a:gd name="connsiteX2628" fmla="*/ 5296337 w 11989919"/>
              <a:gd name="connsiteY2628" fmla="*/ 4693225 h 6634795"/>
              <a:gd name="connsiteX2629" fmla="*/ 5332913 w 11989919"/>
              <a:gd name="connsiteY2629" fmla="*/ 4656649 h 6634795"/>
              <a:gd name="connsiteX2630" fmla="*/ 5112230 w 11989919"/>
              <a:gd name="connsiteY2630" fmla="*/ 4656649 h 6634795"/>
              <a:gd name="connsiteX2631" fmla="*/ 5148807 w 11989919"/>
              <a:gd name="connsiteY2631" fmla="*/ 4693225 h 6634795"/>
              <a:gd name="connsiteX2632" fmla="*/ 5112230 w 11989919"/>
              <a:gd name="connsiteY2632" fmla="*/ 4729801 h 6634795"/>
              <a:gd name="connsiteX2633" fmla="*/ 5075655 w 11989919"/>
              <a:gd name="connsiteY2633" fmla="*/ 4693225 h 6634795"/>
              <a:gd name="connsiteX2634" fmla="*/ 5112230 w 11989919"/>
              <a:gd name="connsiteY2634" fmla="*/ 4656649 h 6634795"/>
              <a:gd name="connsiteX2635" fmla="*/ 4891552 w 11989919"/>
              <a:gd name="connsiteY2635" fmla="*/ 4656649 h 6634795"/>
              <a:gd name="connsiteX2636" fmla="*/ 4928127 w 11989919"/>
              <a:gd name="connsiteY2636" fmla="*/ 4693225 h 6634795"/>
              <a:gd name="connsiteX2637" fmla="*/ 4891552 w 11989919"/>
              <a:gd name="connsiteY2637" fmla="*/ 4729801 h 6634795"/>
              <a:gd name="connsiteX2638" fmla="*/ 4854975 w 11989919"/>
              <a:gd name="connsiteY2638" fmla="*/ 4693225 h 6634795"/>
              <a:gd name="connsiteX2639" fmla="*/ 4891552 w 11989919"/>
              <a:gd name="connsiteY2639" fmla="*/ 4656649 h 6634795"/>
              <a:gd name="connsiteX2640" fmla="*/ 4670871 w 11989919"/>
              <a:gd name="connsiteY2640" fmla="*/ 4656649 h 6634795"/>
              <a:gd name="connsiteX2641" fmla="*/ 4707447 w 11989919"/>
              <a:gd name="connsiteY2641" fmla="*/ 4693225 h 6634795"/>
              <a:gd name="connsiteX2642" fmla="*/ 4670871 w 11989919"/>
              <a:gd name="connsiteY2642" fmla="*/ 4729801 h 6634795"/>
              <a:gd name="connsiteX2643" fmla="*/ 4634295 w 11989919"/>
              <a:gd name="connsiteY2643" fmla="*/ 4693225 h 6634795"/>
              <a:gd name="connsiteX2644" fmla="*/ 4670871 w 11989919"/>
              <a:gd name="connsiteY2644" fmla="*/ 4656649 h 6634795"/>
              <a:gd name="connsiteX2645" fmla="*/ 4450188 w 11989919"/>
              <a:gd name="connsiteY2645" fmla="*/ 4656649 h 6634795"/>
              <a:gd name="connsiteX2646" fmla="*/ 4486764 w 11989919"/>
              <a:gd name="connsiteY2646" fmla="*/ 4693225 h 6634795"/>
              <a:gd name="connsiteX2647" fmla="*/ 4450188 w 11989919"/>
              <a:gd name="connsiteY2647" fmla="*/ 4729801 h 6634795"/>
              <a:gd name="connsiteX2648" fmla="*/ 4413613 w 11989919"/>
              <a:gd name="connsiteY2648" fmla="*/ 4693225 h 6634795"/>
              <a:gd name="connsiteX2649" fmla="*/ 4450188 w 11989919"/>
              <a:gd name="connsiteY2649" fmla="*/ 4656649 h 6634795"/>
              <a:gd name="connsiteX2650" fmla="*/ 4229507 w 11989919"/>
              <a:gd name="connsiteY2650" fmla="*/ 4656649 h 6634795"/>
              <a:gd name="connsiteX2651" fmla="*/ 4266084 w 11989919"/>
              <a:gd name="connsiteY2651" fmla="*/ 4693225 h 6634795"/>
              <a:gd name="connsiteX2652" fmla="*/ 4229507 w 11989919"/>
              <a:gd name="connsiteY2652" fmla="*/ 4729801 h 6634795"/>
              <a:gd name="connsiteX2653" fmla="*/ 4192931 w 11989919"/>
              <a:gd name="connsiteY2653" fmla="*/ 4693225 h 6634795"/>
              <a:gd name="connsiteX2654" fmla="*/ 4229507 w 11989919"/>
              <a:gd name="connsiteY2654" fmla="*/ 4656649 h 6634795"/>
              <a:gd name="connsiteX2655" fmla="*/ 4008847 w 11989919"/>
              <a:gd name="connsiteY2655" fmla="*/ 4656649 h 6634795"/>
              <a:gd name="connsiteX2656" fmla="*/ 4045426 w 11989919"/>
              <a:gd name="connsiteY2656" fmla="*/ 4693225 h 6634795"/>
              <a:gd name="connsiteX2657" fmla="*/ 4008847 w 11989919"/>
              <a:gd name="connsiteY2657" fmla="*/ 4729801 h 6634795"/>
              <a:gd name="connsiteX2658" fmla="*/ 3972267 w 11989919"/>
              <a:gd name="connsiteY2658" fmla="*/ 4693225 h 6634795"/>
              <a:gd name="connsiteX2659" fmla="*/ 4008847 w 11989919"/>
              <a:gd name="connsiteY2659" fmla="*/ 4656649 h 6634795"/>
              <a:gd name="connsiteX2660" fmla="*/ 3788165 w 11989919"/>
              <a:gd name="connsiteY2660" fmla="*/ 4656649 h 6634795"/>
              <a:gd name="connsiteX2661" fmla="*/ 3824738 w 11989919"/>
              <a:gd name="connsiteY2661" fmla="*/ 4693225 h 6634795"/>
              <a:gd name="connsiteX2662" fmla="*/ 3788165 w 11989919"/>
              <a:gd name="connsiteY2662" fmla="*/ 4729801 h 6634795"/>
              <a:gd name="connsiteX2663" fmla="*/ 3751588 w 11989919"/>
              <a:gd name="connsiteY2663" fmla="*/ 4693225 h 6634795"/>
              <a:gd name="connsiteX2664" fmla="*/ 3788165 w 11989919"/>
              <a:gd name="connsiteY2664" fmla="*/ 4656649 h 6634795"/>
              <a:gd name="connsiteX2665" fmla="*/ 3567479 w 11989919"/>
              <a:gd name="connsiteY2665" fmla="*/ 4656649 h 6634795"/>
              <a:gd name="connsiteX2666" fmla="*/ 3604051 w 11989919"/>
              <a:gd name="connsiteY2666" fmla="*/ 4693225 h 6634795"/>
              <a:gd name="connsiteX2667" fmla="*/ 3567479 w 11989919"/>
              <a:gd name="connsiteY2667" fmla="*/ 4729801 h 6634795"/>
              <a:gd name="connsiteX2668" fmla="*/ 3530901 w 11989919"/>
              <a:gd name="connsiteY2668" fmla="*/ 4693225 h 6634795"/>
              <a:gd name="connsiteX2669" fmla="*/ 3567479 w 11989919"/>
              <a:gd name="connsiteY2669" fmla="*/ 4656649 h 6634795"/>
              <a:gd name="connsiteX2670" fmla="*/ 3346801 w 11989919"/>
              <a:gd name="connsiteY2670" fmla="*/ 4656649 h 6634795"/>
              <a:gd name="connsiteX2671" fmla="*/ 3383375 w 11989919"/>
              <a:gd name="connsiteY2671" fmla="*/ 4693225 h 6634795"/>
              <a:gd name="connsiteX2672" fmla="*/ 3346801 w 11989919"/>
              <a:gd name="connsiteY2672" fmla="*/ 4729801 h 6634795"/>
              <a:gd name="connsiteX2673" fmla="*/ 3310228 w 11989919"/>
              <a:gd name="connsiteY2673" fmla="*/ 4693225 h 6634795"/>
              <a:gd name="connsiteX2674" fmla="*/ 3346801 w 11989919"/>
              <a:gd name="connsiteY2674" fmla="*/ 4656649 h 6634795"/>
              <a:gd name="connsiteX2675" fmla="*/ 3126126 w 11989919"/>
              <a:gd name="connsiteY2675" fmla="*/ 4656649 h 6634795"/>
              <a:gd name="connsiteX2676" fmla="*/ 3162696 w 11989919"/>
              <a:gd name="connsiteY2676" fmla="*/ 4693225 h 6634795"/>
              <a:gd name="connsiteX2677" fmla="*/ 3126126 w 11989919"/>
              <a:gd name="connsiteY2677" fmla="*/ 4729801 h 6634795"/>
              <a:gd name="connsiteX2678" fmla="*/ 3089541 w 11989919"/>
              <a:gd name="connsiteY2678" fmla="*/ 4693225 h 6634795"/>
              <a:gd name="connsiteX2679" fmla="*/ 3126126 w 11989919"/>
              <a:gd name="connsiteY2679" fmla="*/ 4656649 h 6634795"/>
              <a:gd name="connsiteX2680" fmla="*/ 2905436 w 11989919"/>
              <a:gd name="connsiteY2680" fmla="*/ 4656649 h 6634795"/>
              <a:gd name="connsiteX2681" fmla="*/ 2942013 w 11989919"/>
              <a:gd name="connsiteY2681" fmla="*/ 4693225 h 6634795"/>
              <a:gd name="connsiteX2682" fmla="*/ 2905436 w 11989919"/>
              <a:gd name="connsiteY2682" fmla="*/ 4729801 h 6634795"/>
              <a:gd name="connsiteX2683" fmla="*/ 2868866 w 11989919"/>
              <a:gd name="connsiteY2683" fmla="*/ 4693225 h 6634795"/>
              <a:gd name="connsiteX2684" fmla="*/ 2905436 w 11989919"/>
              <a:gd name="connsiteY2684" fmla="*/ 4656649 h 6634795"/>
              <a:gd name="connsiteX2685" fmla="*/ 2684758 w 11989919"/>
              <a:gd name="connsiteY2685" fmla="*/ 4656649 h 6634795"/>
              <a:gd name="connsiteX2686" fmla="*/ 2721329 w 11989919"/>
              <a:gd name="connsiteY2686" fmla="*/ 4693225 h 6634795"/>
              <a:gd name="connsiteX2687" fmla="*/ 2684758 w 11989919"/>
              <a:gd name="connsiteY2687" fmla="*/ 4729801 h 6634795"/>
              <a:gd name="connsiteX2688" fmla="*/ 2648177 w 11989919"/>
              <a:gd name="connsiteY2688" fmla="*/ 4693225 h 6634795"/>
              <a:gd name="connsiteX2689" fmla="*/ 2684758 w 11989919"/>
              <a:gd name="connsiteY2689" fmla="*/ 4656649 h 6634795"/>
              <a:gd name="connsiteX2690" fmla="*/ 2464071 w 11989919"/>
              <a:gd name="connsiteY2690" fmla="*/ 4656649 h 6634795"/>
              <a:gd name="connsiteX2691" fmla="*/ 2500650 w 11989919"/>
              <a:gd name="connsiteY2691" fmla="*/ 4693225 h 6634795"/>
              <a:gd name="connsiteX2692" fmla="*/ 2464071 w 11989919"/>
              <a:gd name="connsiteY2692" fmla="*/ 4729801 h 6634795"/>
              <a:gd name="connsiteX2693" fmla="*/ 2427500 w 11989919"/>
              <a:gd name="connsiteY2693" fmla="*/ 4693225 h 6634795"/>
              <a:gd name="connsiteX2694" fmla="*/ 2464071 w 11989919"/>
              <a:gd name="connsiteY2694" fmla="*/ 4656649 h 6634795"/>
              <a:gd name="connsiteX2695" fmla="*/ 2243393 w 11989919"/>
              <a:gd name="connsiteY2695" fmla="*/ 4656649 h 6634795"/>
              <a:gd name="connsiteX2696" fmla="*/ 2279972 w 11989919"/>
              <a:gd name="connsiteY2696" fmla="*/ 4693225 h 6634795"/>
              <a:gd name="connsiteX2697" fmla="*/ 2243393 w 11989919"/>
              <a:gd name="connsiteY2697" fmla="*/ 4729801 h 6634795"/>
              <a:gd name="connsiteX2698" fmla="*/ 2206817 w 11989919"/>
              <a:gd name="connsiteY2698" fmla="*/ 4693225 h 6634795"/>
              <a:gd name="connsiteX2699" fmla="*/ 2243393 w 11989919"/>
              <a:gd name="connsiteY2699" fmla="*/ 4656649 h 6634795"/>
              <a:gd name="connsiteX2700" fmla="*/ 2022713 w 11989919"/>
              <a:gd name="connsiteY2700" fmla="*/ 4656649 h 6634795"/>
              <a:gd name="connsiteX2701" fmla="*/ 2059288 w 11989919"/>
              <a:gd name="connsiteY2701" fmla="*/ 4693225 h 6634795"/>
              <a:gd name="connsiteX2702" fmla="*/ 2022713 w 11989919"/>
              <a:gd name="connsiteY2702" fmla="*/ 4729801 h 6634795"/>
              <a:gd name="connsiteX2703" fmla="*/ 1986177 w 11989919"/>
              <a:gd name="connsiteY2703" fmla="*/ 4693225 h 6634795"/>
              <a:gd name="connsiteX2704" fmla="*/ 2022713 w 11989919"/>
              <a:gd name="connsiteY2704" fmla="*/ 4656649 h 6634795"/>
              <a:gd name="connsiteX2705" fmla="*/ 1802067 w 11989919"/>
              <a:gd name="connsiteY2705" fmla="*/ 4656649 h 6634795"/>
              <a:gd name="connsiteX2706" fmla="*/ 1838642 w 11989919"/>
              <a:gd name="connsiteY2706" fmla="*/ 4693225 h 6634795"/>
              <a:gd name="connsiteX2707" fmla="*/ 1802067 w 11989919"/>
              <a:gd name="connsiteY2707" fmla="*/ 4729801 h 6634795"/>
              <a:gd name="connsiteX2708" fmla="*/ 1765491 w 11989919"/>
              <a:gd name="connsiteY2708" fmla="*/ 4693225 h 6634795"/>
              <a:gd name="connsiteX2709" fmla="*/ 1802067 w 11989919"/>
              <a:gd name="connsiteY2709" fmla="*/ 4656649 h 6634795"/>
              <a:gd name="connsiteX2710" fmla="*/ 1581381 w 11989919"/>
              <a:gd name="connsiteY2710" fmla="*/ 4656649 h 6634795"/>
              <a:gd name="connsiteX2711" fmla="*/ 1617957 w 11989919"/>
              <a:gd name="connsiteY2711" fmla="*/ 4693225 h 6634795"/>
              <a:gd name="connsiteX2712" fmla="*/ 1581381 w 11989919"/>
              <a:gd name="connsiteY2712" fmla="*/ 4729801 h 6634795"/>
              <a:gd name="connsiteX2713" fmla="*/ 1544805 w 11989919"/>
              <a:gd name="connsiteY2713" fmla="*/ 4693225 h 6634795"/>
              <a:gd name="connsiteX2714" fmla="*/ 1581381 w 11989919"/>
              <a:gd name="connsiteY2714" fmla="*/ 4656649 h 6634795"/>
              <a:gd name="connsiteX2715" fmla="*/ 1360695 w 11989919"/>
              <a:gd name="connsiteY2715" fmla="*/ 4656649 h 6634795"/>
              <a:gd name="connsiteX2716" fmla="*/ 1397271 w 11989919"/>
              <a:gd name="connsiteY2716" fmla="*/ 4693225 h 6634795"/>
              <a:gd name="connsiteX2717" fmla="*/ 1360695 w 11989919"/>
              <a:gd name="connsiteY2717" fmla="*/ 4729801 h 6634795"/>
              <a:gd name="connsiteX2718" fmla="*/ 1324119 w 11989919"/>
              <a:gd name="connsiteY2718" fmla="*/ 4693225 h 6634795"/>
              <a:gd name="connsiteX2719" fmla="*/ 1360695 w 11989919"/>
              <a:gd name="connsiteY2719" fmla="*/ 4656649 h 6634795"/>
              <a:gd name="connsiteX2720" fmla="*/ 1140010 w 11989919"/>
              <a:gd name="connsiteY2720" fmla="*/ 4656649 h 6634795"/>
              <a:gd name="connsiteX2721" fmla="*/ 1176585 w 11989919"/>
              <a:gd name="connsiteY2721" fmla="*/ 4693225 h 6634795"/>
              <a:gd name="connsiteX2722" fmla="*/ 1140010 w 11989919"/>
              <a:gd name="connsiteY2722" fmla="*/ 4729801 h 6634795"/>
              <a:gd name="connsiteX2723" fmla="*/ 1103434 w 11989919"/>
              <a:gd name="connsiteY2723" fmla="*/ 4693225 h 6634795"/>
              <a:gd name="connsiteX2724" fmla="*/ 1140010 w 11989919"/>
              <a:gd name="connsiteY2724" fmla="*/ 4656649 h 6634795"/>
              <a:gd name="connsiteX2725" fmla="*/ 919323 w 11989919"/>
              <a:gd name="connsiteY2725" fmla="*/ 4656649 h 6634795"/>
              <a:gd name="connsiteX2726" fmla="*/ 955899 w 11989919"/>
              <a:gd name="connsiteY2726" fmla="*/ 4693225 h 6634795"/>
              <a:gd name="connsiteX2727" fmla="*/ 919323 w 11989919"/>
              <a:gd name="connsiteY2727" fmla="*/ 4729801 h 6634795"/>
              <a:gd name="connsiteX2728" fmla="*/ 882747 w 11989919"/>
              <a:gd name="connsiteY2728" fmla="*/ 4693225 h 6634795"/>
              <a:gd name="connsiteX2729" fmla="*/ 919323 w 11989919"/>
              <a:gd name="connsiteY2729" fmla="*/ 4656649 h 6634795"/>
              <a:gd name="connsiteX2730" fmla="*/ 698637 w 11989919"/>
              <a:gd name="connsiteY2730" fmla="*/ 4656649 h 6634795"/>
              <a:gd name="connsiteX2731" fmla="*/ 735213 w 11989919"/>
              <a:gd name="connsiteY2731" fmla="*/ 4693225 h 6634795"/>
              <a:gd name="connsiteX2732" fmla="*/ 698637 w 11989919"/>
              <a:gd name="connsiteY2732" fmla="*/ 4729801 h 6634795"/>
              <a:gd name="connsiteX2733" fmla="*/ 662061 w 11989919"/>
              <a:gd name="connsiteY2733" fmla="*/ 4693225 h 6634795"/>
              <a:gd name="connsiteX2734" fmla="*/ 698637 w 11989919"/>
              <a:gd name="connsiteY2734" fmla="*/ 4656649 h 6634795"/>
              <a:gd name="connsiteX2735" fmla="*/ 477951 w 11989919"/>
              <a:gd name="connsiteY2735" fmla="*/ 4656649 h 6634795"/>
              <a:gd name="connsiteX2736" fmla="*/ 514527 w 11989919"/>
              <a:gd name="connsiteY2736" fmla="*/ 4693225 h 6634795"/>
              <a:gd name="connsiteX2737" fmla="*/ 477951 w 11989919"/>
              <a:gd name="connsiteY2737" fmla="*/ 4729801 h 6634795"/>
              <a:gd name="connsiteX2738" fmla="*/ 441375 w 11989919"/>
              <a:gd name="connsiteY2738" fmla="*/ 4693225 h 6634795"/>
              <a:gd name="connsiteX2739" fmla="*/ 477951 w 11989919"/>
              <a:gd name="connsiteY2739" fmla="*/ 4656649 h 6634795"/>
              <a:gd name="connsiteX2740" fmla="*/ 257264 w 11989919"/>
              <a:gd name="connsiteY2740" fmla="*/ 4656649 h 6634795"/>
              <a:gd name="connsiteX2741" fmla="*/ 293840 w 11989919"/>
              <a:gd name="connsiteY2741" fmla="*/ 4693225 h 6634795"/>
              <a:gd name="connsiteX2742" fmla="*/ 257264 w 11989919"/>
              <a:gd name="connsiteY2742" fmla="*/ 4729801 h 6634795"/>
              <a:gd name="connsiteX2743" fmla="*/ 220688 w 11989919"/>
              <a:gd name="connsiteY2743" fmla="*/ 4693225 h 6634795"/>
              <a:gd name="connsiteX2744" fmla="*/ 257264 w 11989919"/>
              <a:gd name="connsiteY2744" fmla="*/ 4656649 h 6634795"/>
              <a:gd name="connsiteX2745" fmla="*/ 36578 w 11989919"/>
              <a:gd name="connsiteY2745" fmla="*/ 4656649 h 6634795"/>
              <a:gd name="connsiteX2746" fmla="*/ 73154 w 11989919"/>
              <a:gd name="connsiteY2746" fmla="*/ 4693225 h 6634795"/>
              <a:gd name="connsiteX2747" fmla="*/ 36578 w 11989919"/>
              <a:gd name="connsiteY2747" fmla="*/ 4729801 h 6634795"/>
              <a:gd name="connsiteX2748" fmla="*/ 2 w 11989919"/>
              <a:gd name="connsiteY2748" fmla="*/ 4693225 h 6634795"/>
              <a:gd name="connsiteX2749" fmla="*/ 36578 w 11989919"/>
              <a:gd name="connsiteY2749" fmla="*/ 4656649 h 6634795"/>
              <a:gd name="connsiteX2750" fmla="*/ 11953343 w 11989919"/>
              <a:gd name="connsiteY2750" fmla="*/ 4444983 h 6634795"/>
              <a:gd name="connsiteX2751" fmla="*/ 11989919 w 11989919"/>
              <a:gd name="connsiteY2751" fmla="*/ 4481559 h 6634795"/>
              <a:gd name="connsiteX2752" fmla="*/ 11953343 w 11989919"/>
              <a:gd name="connsiteY2752" fmla="*/ 4518135 h 6634795"/>
              <a:gd name="connsiteX2753" fmla="*/ 11916767 w 11989919"/>
              <a:gd name="connsiteY2753" fmla="*/ 4481559 h 6634795"/>
              <a:gd name="connsiteX2754" fmla="*/ 11953343 w 11989919"/>
              <a:gd name="connsiteY2754" fmla="*/ 4444983 h 6634795"/>
              <a:gd name="connsiteX2755" fmla="*/ 11732658 w 11989919"/>
              <a:gd name="connsiteY2755" fmla="*/ 4444983 h 6634795"/>
              <a:gd name="connsiteX2756" fmla="*/ 11769234 w 11989919"/>
              <a:gd name="connsiteY2756" fmla="*/ 4481559 h 6634795"/>
              <a:gd name="connsiteX2757" fmla="*/ 11732658 w 11989919"/>
              <a:gd name="connsiteY2757" fmla="*/ 4518135 h 6634795"/>
              <a:gd name="connsiteX2758" fmla="*/ 11696082 w 11989919"/>
              <a:gd name="connsiteY2758" fmla="*/ 4481559 h 6634795"/>
              <a:gd name="connsiteX2759" fmla="*/ 11732658 w 11989919"/>
              <a:gd name="connsiteY2759" fmla="*/ 4444983 h 6634795"/>
              <a:gd name="connsiteX2760" fmla="*/ 11511977 w 11989919"/>
              <a:gd name="connsiteY2760" fmla="*/ 4444983 h 6634795"/>
              <a:gd name="connsiteX2761" fmla="*/ 11548553 w 11989919"/>
              <a:gd name="connsiteY2761" fmla="*/ 4481559 h 6634795"/>
              <a:gd name="connsiteX2762" fmla="*/ 11511977 w 11989919"/>
              <a:gd name="connsiteY2762" fmla="*/ 4518135 h 6634795"/>
              <a:gd name="connsiteX2763" fmla="*/ 11475401 w 11989919"/>
              <a:gd name="connsiteY2763" fmla="*/ 4481559 h 6634795"/>
              <a:gd name="connsiteX2764" fmla="*/ 11511977 w 11989919"/>
              <a:gd name="connsiteY2764" fmla="*/ 4444983 h 6634795"/>
              <a:gd name="connsiteX2765" fmla="*/ 11291296 w 11989919"/>
              <a:gd name="connsiteY2765" fmla="*/ 4444983 h 6634795"/>
              <a:gd name="connsiteX2766" fmla="*/ 11327872 w 11989919"/>
              <a:gd name="connsiteY2766" fmla="*/ 4481559 h 6634795"/>
              <a:gd name="connsiteX2767" fmla="*/ 11291296 w 11989919"/>
              <a:gd name="connsiteY2767" fmla="*/ 4518135 h 6634795"/>
              <a:gd name="connsiteX2768" fmla="*/ 11254720 w 11989919"/>
              <a:gd name="connsiteY2768" fmla="*/ 4481559 h 6634795"/>
              <a:gd name="connsiteX2769" fmla="*/ 11291296 w 11989919"/>
              <a:gd name="connsiteY2769" fmla="*/ 4444983 h 6634795"/>
              <a:gd name="connsiteX2770" fmla="*/ 11070615 w 11989919"/>
              <a:gd name="connsiteY2770" fmla="*/ 4444983 h 6634795"/>
              <a:gd name="connsiteX2771" fmla="*/ 11107191 w 11989919"/>
              <a:gd name="connsiteY2771" fmla="*/ 4481559 h 6634795"/>
              <a:gd name="connsiteX2772" fmla="*/ 11070615 w 11989919"/>
              <a:gd name="connsiteY2772" fmla="*/ 4518135 h 6634795"/>
              <a:gd name="connsiteX2773" fmla="*/ 11034039 w 11989919"/>
              <a:gd name="connsiteY2773" fmla="*/ 4481559 h 6634795"/>
              <a:gd name="connsiteX2774" fmla="*/ 11070615 w 11989919"/>
              <a:gd name="connsiteY2774" fmla="*/ 4444983 h 6634795"/>
              <a:gd name="connsiteX2775" fmla="*/ 10849934 w 11989919"/>
              <a:gd name="connsiteY2775" fmla="*/ 4444983 h 6634795"/>
              <a:gd name="connsiteX2776" fmla="*/ 10886510 w 11989919"/>
              <a:gd name="connsiteY2776" fmla="*/ 4481559 h 6634795"/>
              <a:gd name="connsiteX2777" fmla="*/ 10849934 w 11989919"/>
              <a:gd name="connsiteY2777" fmla="*/ 4518135 h 6634795"/>
              <a:gd name="connsiteX2778" fmla="*/ 10813358 w 11989919"/>
              <a:gd name="connsiteY2778" fmla="*/ 4481559 h 6634795"/>
              <a:gd name="connsiteX2779" fmla="*/ 10849934 w 11989919"/>
              <a:gd name="connsiteY2779" fmla="*/ 4444983 h 6634795"/>
              <a:gd name="connsiteX2780" fmla="*/ 10629253 w 11989919"/>
              <a:gd name="connsiteY2780" fmla="*/ 4444983 h 6634795"/>
              <a:gd name="connsiteX2781" fmla="*/ 10665829 w 11989919"/>
              <a:gd name="connsiteY2781" fmla="*/ 4481559 h 6634795"/>
              <a:gd name="connsiteX2782" fmla="*/ 10629253 w 11989919"/>
              <a:gd name="connsiteY2782" fmla="*/ 4518135 h 6634795"/>
              <a:gd name="connsiteX2783" fmla="*/ 10592677 w 11989919"/>
              <a:gd name="connsiteY2783" fmla="*/ 4481559 h 6634795"/>
              <a:gd name="connsiteX2784" fmla="*/ 10629253 w 11989919"/>
              <a:gd name="connsiteY2784" fmla="*/ 4444983 h 6634795"/>
              <a:gd name="connsiteX2785" fmla="*/ 10408572 w 11989919"/>
              <a:gd name="connsiteY2785" fmla="*/ 4444983 h 6634795"/>
              <a:gd name="connsiteX2786" fmla="*/ 10445148 w 11989919"/>
              <a:gd name="connsiteY2786" fmla="*/ 4481559 h 6634795"/>
              <a:gd name="connsiteX2787" fmla="*/ 10408572 w 11989919"/>
              <a:gd name="connsiteY2787" fmla="*/ 4518135 h 6634795"/>
              <a:gd name="connsiteX2788" fmla="*/ 10371996 w 11989919"/>
              <a:gd name="connsiteY2788" fmla="*/ 4481559 h 6634795"/>
              <a:gd name="connsiteX2789" fmla="*/ 10408572 w 11989919"/>
              <a:gd name="connsiteY2789" fmla="*/ 4444983 h 6634795"/>
              <a:gd name="connsiteX2790" fmla="*/ 10187891 w 11989919"/>
              <a:gd name="connsiteY2790" fmla="*/ 4444983 h 6634795"/>
              <a:gd name="connsiteX2791" fmla="*/ 10224467 w 11989919"/>
              <a:gd name="connsiteY2791" fmla="*/ 4481559 h 6634795"/>
              <a:gd name="connsiteX2792" fmla="*/ 10187891 w 11989919"/>
              <a:gd name="connsiteY2792" fmla="*/ 4518135 h 6634795"/>
              <a:gd name="connsiteX2793" fmla="*/ 10151315 w 11989919"/>
              <a:gd name="connsiteY2793" fmla="*/ 4481559 h 6634795"/>
              <a:gd name="connsiteX2794" fmla="*/ 10187891 w 11989919"/>
              <a:gd name="connsiteY2794" fmla="*/ 4444983 h 6634795"/>
              <a:gd name="connsiteX2795" fmla="*/ 9967210 w 11989919"/>
              <a:gd name="connsiteY2795" fmla="*/ 4444983 h 6634795"/>
              <a:gd name="connsiteX2796" fmla="*/ 10003786 w 11989919"/>
              <a:gd name="connsiteY2796" fmla="*/ 4481559 h 6634795"/>
              <a:gd name="connsiteX2797" fmla="*/ 9967210 w 11989919"/>
              <a:gd name="connsiteY2797" fmla="*/ 4518135 h 6634795"/>
              <a:gd name="connsiteX2798" fmla="*/ 9930634 w 11989919"/>
              <a:gd name="connsiteY2798" fmla="*/ 4481559 h 6634795"/>
              <a:gd name="connsiteX2799" fmla="*/ 9967210 w 11989919"/>
              <a:gd name="connsiteY2799" fmla="*/ 4444983 h 6634795"/>
              <a:gd name="connsiteX2800" fmla="*/ 9746529 w 11989919"/>
              <a:gd name="connsiteY2800" fmla="*/ 4444983 h 6634795"/>
              <a:gd name="connsiteX2801" fmla="*/ 9783105 w 11989919"/>
              <a:gd name="connsiteY2801" fmla="*/ 4481559 h 6634795"/>
              <a:gd name="connsiteX2802" fmla="*/ 9746529 w 11989919"/>
              <a:gd name="connsiteY2802" fmla="*/ 4518135 h 6634795"/>
              <a:gd name="connsiteX2803" fmla="*/ 9709953 w 11989919"/>
              <a:gd name="connsiteY2803" fmla="*/ 4481559 h 6634795"/>
              <a:gd name="connsiteX2804" fmla="*/ 9746529 w 11989919"/>
              <a:gd name="connsiteY2804" fmla="*/ 4444983 h 6634795"/>
              <a:gd name="connsiteX2805" fmla="*/ 9525848 w 11989919"/>
              <a:gd name="connsiteY2805" fmla="*/ 4444983 h 6634795"/>
              <a:gd name="connsiteX2806" fmla="*/ 9562424 w 11989919"/>
              <a:gd name="connsiteY2806" fmla="*/ 4481559 h 6634795"/>
              <a:gd name="connsiteX2807" fmla="*/ 9525848 w 11989919"/>
              <a:gd name="connsiteY2807" fmla="*/ 4518135 h 6634795"/>
              <a:gd name="connsiteX2808" fmla="*/ 9489272 w 11989919"/>
              <a:gd name="connsiteY2808" fmla="*/ 4481559 h 6634795"/>
              <a:gd name="connsiteX2809" fmla="*/ 9525848 w 11989919"/>
              <a:gd name="connsiteY2809" fmla="*/ 4444983 h 6634795"/>
              <a:gd name="connsiteX2810" fmla="*/ 9305167 w 11989919"/>
              <a:gd name="connsiteY2810" fmla="*/ 4444983 h 6634795"/>
              <a:gd name="connsiteX2811" fmla="*/ 9341743 w 11989919"/>
              <a:gd name="connsiteY2811" fmla="*/ 4481559 h 6634795"/>
              <a:gd name="connsiteX2812" fmla="*/ 9305167 w 11989919"/>
              <a:gd name="connsiteY2812" fmla="*/ 4518135 h 6634795"/>
              <a:gd name="connsiteX2813" fmla="*/ 9268591 w 11989919"/>
              <a:gd name="connsiteY2813" fmla="*/ 4481559 h 6634795"/>
              <a:gd name="connsiteX2814" fmla="*/ 9305167 w 11989919"/>
              <a:gd name="connsiteY2814" fmla="*/ 4444983 h 6634795"/>
              <a:gd name="connsiteX2815" fmla="*/ 9084486 w 11989919"/>
              <a:gd name="connsiteY2815" fmla="*/ 4444983 h 6634795"/>
              <a:gd name="connsiteX2816" fmla="*/ 9121062 w 11989919"/>
              <a:gd name="connsiteY2816" fmla="*/ 4481559 h 6634795"/>
              <a:gd name="connsiteX2817" fmla="*/ 9084486 w 11989919"/>
              <a:gd name="connsiteY2817" fmla="*/ 4518135 h 6634795"/>
              <a:gd name="connsiteX2818" fmla="*/ 9047910 w 11989919"/>
              <a:gd name="connsiteY2818" fmla="*/ 4481559 h 6634795"/>
              <a:gd name="connsiteX2819" fmla="*/ 9084486 w 11989919"/>
              <a:gd name="connsiteY2819" fmla="*/ 4444983 h 6634795"/>
              <a:gd name="connsiteX2820" fmla="*/ 8863805 w 11989919"/>
              <a:gd name="connsiteY2820" fmla="*/ 4444983 h 6634795"/>
              <a:gd name="connsiteX2821" fmla="*/ 8900381 w 11989919"/>
              <a:gd name="connsiteY2821" fmla="*/ 4481559 h 6634795"/>
              <a:gd name="connsiteX2822" fmla="*/ 8863805 w 11989919"/>
              <a:gd name="connsiteY2822" fmla="*/ 4518135 h 6634795"/>
              <a:gd name="connsiteX2823" fmla="*/ 8827229 w 11989919"/>
              <a:gd name="connsiteY2823" fmla="*/ 4481559 h 6634795"/>
              <a:gd name="connsiteX2824" fmla="*/ 8863805 w 11989919"/>
              <a:gd name="connsiteY2824" fmla="*/ 4444983 h 6634795"/>
              <a:gd name="connsiteX2825" fmla="*/ 8643124 w 11989919"/>
              <a:gd name="connsiteY2825" fmla="*/ 4444983 h 6634795"/>
              <a:gd name="connsiteX2826" fmla="*/ 8679700 w 11989919"/>
              <a:gd name="connsiteY2826" fmla="*/ 4481559 h 6634795"/>
              <a:gd name="connsiteX2827" fmla="*/ 8643124 w 11989919"/>
              <a:gd name="connsiteY2827" fmla="*/ 4518135 h 6634795"/>
              <a:gd name="connsiteX2828" fmla="*/ 8606548 w 11989919"/>
              <a:gd name="connsiteY2828" fmla="*/ 4481559 h 6634795"/>
              <a:gd name="connsiteX2829" fmla="*/ 8643124 w 11989919"/>
              <a:gd name="connsiteY2829" fmla="*/ 4444983 h 6634795"/>
              <a:gd name="connsiteX2830" fmla="*/ 8422443 w 11989919"/>
              <a:gd name="connsiteY2830" fmla="*/ 4444983 h 6634795"/>
              <a:gd name="connsiteX2831" fmla="*/ 8459019 w 11989919"/>
              <a:gd name="connsiteY2831" fmla="*/ 4481559 h 6634795"/>
              <a:gd name="connsiteX2832" fmla="*/ 8422443 w 11989919"/>
              <a:gd name="connsiteY2832" fmla="*/ 4518135 h 6634795"/>
              <a:gd name="connsiteX2833" fmla="*/ 8385867 w 11989919"/>
              <a:gd name="connsiteY2833" fmla="*/ 4481559 h 6634795"/>
              <a:gd name="connsiteX2834" fmla="*/ 8422443 w 11989919"/>
              <a:gd name="connsiteY2834" fmla="*/ 4444983 h 6634795"/>
              <a:gd name="connsiteX2835" fmla="*/ 8201762 w 11989919"/>
              <a:gd name="connsiteY2835" fmla="*/ 4444983 h 6634795"/>
              <a:gd name="connsiteX2836" fmla="*/ 8238338 w 11989919"/>
              <a:gd name="connsiteY2836" fmla="*/ 4481559 h 6634795"/>
              <a:gd name="connsiteX2837" fmla="*/ 8201762 w 11989919"/>
              <a:gd name="connsiteY2837" fmla="*/ 4518135 h 6634795"/>
              <a:gd name="connsiteX2838" fmla="*/ 8165186 w 11989919"/>
              <a:gd name="connsiteY2838" fmla="*/ 4481559 h 6634795"/>
              <a:gd name="connsiteX2839" fmla="*/ 8201762 w 11989919"/>
              <a:gd name="connsiteY2839" fmla="*/ 4444983 h 6634795"/>
              <a:gd name="connsiteX2840" fmla="*/ 7981081 w 11989919"/>
              <a:gd name="connsiteY2840" fmla="*/ 4444983 h 6634795"/>
              <a:gd name="connsiteX2841" fmla="*/ 8017657 w 11989919"/>
              <a:gd name="connsiteY2841" fmla="*/ 4481559 h 6634795"/>
              <a:gd name="connsiteX2842" fmla="*/ 7981081 w 11989919"/>
              <a:gd name="connsiteY2842" fmla="*/ 4518135 h 6634795"/>
              <a:gd name="connsiteX2843" fmla="*/ 7944505 w 11989919"/>
              <a:gd name="connsiteY2843" fmla="*/ 4481559 h 6634795"/>
              <a:gd name="connsiteX2844" fmla="*/ 7981081 w 11989919"/>
              <a:gd name="connsiteY2844" fmla="*/ 4444983 h 6634795"/>
              <a:gd name="connsiteX2845" fmla="*/ 7760400 w 11989919"/>
              <a:gd name="connsiteY2845" fmla="*/ 4444983 h 6634795"/>
              <a:gd name="connsiteX2846" fmla="*/ 7796976 w 11989919"/>
              <a:gd name="connsiteY2846" fmla="*/ 4481559 h 6634795"/>
              <a:gd name="connsiteX2847" fmla="*/ 7760400 w 11989919"/>
              <a:gd name="connsiteY2847" fmla="*/ 4518135 h 6634795"/>
              <a:gd name="connsiteX2848" fmla="*/ 7723824 w 11989919"/>
              <a:gd name="connsiteY2848" fmla="*/ 4481559 h 6634795"/>
              <a:gd name="connsiteX2849" fmla="*/ 7760400 w 11989919"/>
              <a:gd name="connsiteY2849" fmla="*/ 4444983 h 6634795"/>
              <a:gd name="connsiteX2850" fmla="*/ 7539719 w 11989919"/>
              <a:gd name="connsiteY2850" fmla="*/ 4444983 h 6634795"/>
              <a:gd name="connsiteX2851" fmla="*/ 7576295 w 11989919"/>
              <a:gd name="connsiteY2851" fmla="*/ 4481559 h 6634795"/>
              <a:gd name="connsiteX2852" fmla="*/ 7539719 w 11989919"/>
              <a:gd name="connsiteY2852" fmla="*/ 4518135 h 6634795"/>
              <a:gd name="connsiteX2853" fmla="*/ 7503143 w 11989919"/>
              <a:gd name="connsiteY2853" fmla="*/ 4481559 h 6634795"/>
              <a:gd name="connsiteX2854" fmla="*/ 7539719 w 11989919"/>
              <a:gd name="connsiteY2854" fmla="*/ 4444983 h 6634795"/>
              <a:gd name="connsiteX2855" fmla="*/ 7319038 w 11989919"/>
              <a:gd name="connsiteY2855" fmla="*/ 4444983 h 6634795"/>
              <a:gd name="connsiteX2856" fmla="*/ 7355614 w 11989919"/>
              <a:gd name="connsiteY2856" fmla="*/ 4481559 h 6634795"/>
              <a:gd name="connsiteX2857" fmla="*/ 7319038 w 11989919"/>
              <a:gd name="connsiteY2857" fmla="*/ 4518135 h 6634795"/>
              <a:gd name="connsiteX2858" fmla="*/ 7282462 w 11989919"/>
              <a:gd name="connsiteY2858" fmla="*/ 4481559 h 6634795"/>
              <a:gd name="connsiteX2859" fmla="*/ 7319038 w 11989919"/>
              <a:gd name="connsiteY2859" fmla="*/ 4444983 h 6634795"/>
              <a:gd name="connsiteX2860" fmla="*/ 7098357 w 11989919"/>
              <a:gd name="connsiteY2860" fmla="*/ 4444983 h 6634795"/>
              <a:gd name="connsiteX2861" fmla="*/ 7134933 w 11989919"/>
              <a:gd name="connsiteY2861" fmla="*/ 4481559 h 6634795"/>
              <a:gd name="connsiteX2862" fmla="*/ 7098357 w 11989919"/>
              <a:gd name="connsiteY2862" fmla="*/ 4518135 h 6634795"/>
              <a:gd name="connsiteX2863" fmla="*/ 7061781 w 11989919"/>
              <a:gd name="connsiteY2863" fmla="*/ 4481559 h 6634795"/>
              <a:gd name="connsiteX2864" fmla="*/ 7098357 w 11989919"/>
              <a:gd name="connsiteY2864" fmla="*/ 4444983 h 6634795"/>
              <a:gd name="connsiteX2865" fmla="*/ 6877676 w 11989919"/>
              <a:gd name="connsiteY2865" fmla="*/ 4444983 h 6634795"/>
              <a:gd name="connsiteX2866" fmla="*/ 6914252 w 11989919"/>
              <a:gd name="connsiteY2866" fmla="*/ 4481559 h 6634795"/>
              <a:gd name="connsiteX2867" fmla="*/ 6877676 w 11989919"/>
              <a:gd name="connsiteY2867" fmla="*/ 4518135 h 6634795"/>
              <a:gd name="connsiteX2868" fmla="*/ 6841100 w 11989919"/>
              <a:gd name="connsiteY2868" fmla="*/ 4481559 h 6634795"/>
              <a:gd name="connsiteX2869" fmla="*/ 6877676 w 11989919"/>
              <a:gd name="connsiteY2869" fmla="*/ 4444983 h 6634795"/>
              <a:gd name="connsiteX2870" fmla="*/ 6656995 w 11989919"/>
              <a:gd name="connsiteY2870" fmla="*/ 4444983 h 6634795"/>
              <a:gd name="connsiteX2871" fmla="*/ 6693571 w 11989919"/>
              <a:gd name="connsiteY2871" fmla="*/ 4481559 h 6634795"/>
              <a:gd name="connsiteX2872" fmla="*/ 6656995 w 11989919"/>
              <a:gd name="connsiteY2872" fmla="*/ 4518135 h 6634795"/>
              <a:gd name="connsiteX2873" fmla="*/ 6620419 w 11989919"/>
              <a:gd name="connsiteY2873" fmla="*/ 4481559 h 6634795"/>
              <a:gd name="connsiteX2874" fmla="*/ 6656995 w 11989919"/>
              <a:gd name="connsiteY2874" fmla="*/ 4444983 h 6634795"/>
              <a:gd name="connsiteX2875" fmla="*/ 6436314 w 11989919"/>
              <a:gd name="connsiteY2875" fmla="*/ 4444983 h 6634795"/>
              <a:gd name="connsiteX2876" fmla="*/ 6472890 w 11989919"/>
              <a:gd name="connsiteY2876" fmla="*/ 4481559 h 6634795"/>
              <a:gd name="connsiteX2877" fmla="*/ 6436314 w 11989919"/>
              <a:gd name="connsiteY2877" fmla="*/ 4518135 h 6634795"/>
              <a:gd name="connsiteX2878" fmla="*/ 6399738 w 11989919"/>
              <a:gd name="connsiteY2878" fmla="*/ 4481559 h 6634795"/>
              <a:gd name="connsiteX2879" fmla="*/ 6436314 w 11989919"/>
              <a:gd name="connsiteY2879" fmla="*/ 4444983 h 6634795"/>
              <a:gd name="connsiteX2880" fmla="*/ 6215633 w 11989919"/>
              <a:gd name="connsiteY2880" fmla="*/ 4444983 h 6634795"/>
              <a:gd name="connsiteX2881" fmla="*/ 6252209 w 11989919"/>
              <a:gd name="connsiteY2881" fmla="*/ 4481559 h 6634795"/>
              <a:gd name="connsiteX2882" fmla="*/ 6215633 w 11989919"/>
              <a:gd name="connsiteY2882" fmla="*/ 4518135 h 6634795"/>
              <a:gd name="connsiteX2883" fmla="*/ 6179057 w 11989919"/>
              <a:gd name="connsiteY2883" fmla="*/ 4481559 h 6634795"/>
              <a:gd name="connsiteX2884" fmla="*/ 6215633 w 11989919"/>
              <a:gd name="connsiteY2884" fmla="*/ 4444983 h 6634795"/>
              <a:gd name="connsiteX2885" fmla="*/ 5994952 w 11989919"/>
              <a:gd name="connsiteY2885" fmla="*/ 4444983 h 6634795"/>
              <a:gd name="connsiteX2886" fmla="*/ 6031528 w 11989919"/>
              <a:gd name="connsiteY2886" fmla="*/ 4481559 h 6634795"/>
              <a:gd name="connsiteX2887" fmla="*/ 5994952 w 11989919"/>
              <a:gd name="connsiteY2887" fmla="*/ 4518135 h 6634795"/>
              <a:gd name="connsiteX2888" fmla="*/ 5958376 w 11989919"/>
              <a:gd name="connsiteY2888" fmla="*/ 4481559 h 6634795"/>
              <a:gd name="connsiteX2889" fmla="*/ 5994952 w 11989919"/>
              <a:gd name="connsiteY2889" fmla="*/ 4444983 h 6634795"/>
              <a:gd name="connsiteX2890" fmla="*/ 5774272 w 11989919"/>
              <a:gd name="connsiteY2890" fmla="*/ 4444983 h 6634795"/>
              <a:gd name="connsiteX2891" fmla="*/ 5810848 w 11989919"/>
              <a:gd name="connsiteY2891" fmla="*/ 4481559 h 6634795"/>
              <a:gd name="connsiteX2892" fmla="*/ 5774272 w 11989919"/>
              <a:gd name="connsiteY2892" fmla="*/ 4518135 h 6634795"/>
              <a:gd name="connsiteX2893" fmla="*/ 5737697 w 11989919"/>
              <a:gd name="connsiteY2893" fmla="*/ 4481559 h 6634795"/>
              <a:gd name="connsiteX2894" fmla="*/ 5774272 w 11989919"/>
              <a:gd name="connsiteY2894" fmla="*/ 4444983 h 6634795"/>
              <a:gd name="connsiteX2895" fmla="*/ 5553593 w 11989919"/>
              <a:gd name="connsiteY2895" fmla="*/ 4444983 h 6634795"/>
              <a:gd name="connsiteX2896" fmla="*/ 5590169 w 11989919"/>
              <a:gd name="connsiteY2896" fmla="*/ 4481559 h 6634795"/>
              <a:gd name="connsiteX2897" fmla="*/ 5553593 w 11989919"/>
              <a:gd name="connsiteY2897" fmla="*/ 4518135 h 6634795"/>
              <a:gd name="connsiteX2898" fmla="*/ 5517018 w 11989919"/>
              <a:gd name="connsiteY2898" fmla="*/ 4481559 h 6634795"/>
              <a:gd name="connsiteX2899" fmla="*/ 5553593 w 11989919"/>
              <a:gd name="connsiteY2899" fmla="*/ 4444983 h 6634795"/>
              <a:gd name="connsiteX2900" fmla="*/ 5332913 w 11989919"/>
              <a:gd name="connsiteY2900" fmla="*/ 4444983 h 6634795"/>
              <a:gd name="connsiteX2901" fmla="*/ 5369490 w 11989919"/>
              <a:gd name="connsiteY2901" fmla="*/ 4481559 h 6634795"/>
              <a:gd name="connsiteX2902" fmla="*/ 5332913 w 11989919"/>
              <a:gd name="connsiteY2902" fmla="*/ 4518135 h 6634795"/>
              <a:gd name="connsiteX2903" fmla="*/ 5296337 w 11989919"/>
              <a:gd name="connsiteY2903" fmla="*/ 4481559 h 6634795"/>
              <a:gd name="connsiteX2904" fmla="*/ 5332913 w 11989919"/>
              <a:gd name="connsiteY2904" fmla="*/ 4444983 h 6634795"/>
              <a:gd name="connsiteX2905" fmla="*/ 5112230 w 11989919"/>
              <a:gd name="connsiteY2905" fmla="*/ 4444983 h 6634795"/>
              <a:gd name="connsiteX2906" fmla="*/ 5148807 w 11989919"/>
              <a:gd name="connsiteY2906" fmla="*/ 4481559 h 6634795"/>
              <a:gd name="connsiteX2907" fmla="*/ 5112230 w 11989919"/>
              <a:gd name="connsiteY2907" fmla="*/ 4518135 h 6634795"/>
              <a:gd name="connsiteX2908" fmla="*/ 5075655 w 11989919"/>
              <a:gd name="connsiteY2908" fmla="*/ 4481559 h 6634795"/>
              <a:gd name="connsiteX2909" fmla="*/ 5112230 w 11989919"/>
              <a:gd name="connsiteY2909" fmla="*/ 4444983 h 6634795"/>
              <a:gd name="connsiteX2910" fmla="*/ 4891552 w 11989919"/>
              <a:gd name="connsiteY2910" fmla="*/ 4444983 h 6634795"/>
              <a:gd name="connsiteX2911" fmla="*/ 4928127 w 11989919"/>
              <a:gd name="connsiteY2911" fmla="*/ 4481559 h 6634795"/>
              <a:gd name="connsiteX2912" fmla="*/ 4891552 w 11989919"/>
              <a:gd name="connsiteY2912" fmla="*/ 4518135 h 6634795"/>
              <a:gd name="connsiteX2913" fmla="*/ 4854975 w 11989919"/>
              <a:gd name="connsiteY2913" fmla="*/ 4481559 h 6634795"/>
              <a:gd name="connsiteX2914" fmla="*/ 4891552 w 11989919"/>
              <a:gd name="connsiteY2914" fmla="*/ 4444983 h 6634795"/>
              <a:gd name="connsiteX2915" fmla="*/ 4670871 w 11989919"/>
              <a:gd name="connsiteY2915" fmla="*/ 4444983 h 6634795"/>
              <a:gd name="connsiteX2916" fmla="*/ 4707447 w 11989919"/>
              <a:gd name="connsiteY2916" fmla="*/ 4481559 h 6634795"/>
              <a:gd name="connsiteX2917" fmla="*/ 4670871 w 11989919"/>
              <a:gd name="connsiteY2917" fmla="*/ 4518135 h 6634795"/>
              <a:gd name="connsiteX2918" fmla="*/ 4634295 w 11989919"/>
              <a:gd name="connsiteY2918" fmla="*/ 4481559 h 6634795"/>
              <a:gd name="connsiteX2919" fmla="*/ 4670871 w 11989919"/>
              <a:gd name="connsiteY2919" fmla="*/ 4444983 h 6634795"/>
              <a:gd name="connsiteX2920" fmla="*/ 4450188 w 11989919"/>
              <a:gd name="connsiteY2920" fmla="*/ 4444983 h 6634795"/>
              <a:gd name="connsiteX2921" fmla="*/ 4486764 w 11989919"/>
              <a:gd name="connsiteY2921" fmla="*/ 4481559 h 6634795"/>
              <a:gd name="connsiteX2922" fmla="*/ 4450188 w 11989919"/>
              <a:gd name="connsiteY2922" fmla="*/ 4518135 h 6634795"/>
              <a:gd name="connsiteX2923" fmla="*/ 4413613 w 11989919"/>
              <a:gd name="connsiteY2923" fmla="*/ 4481559 h 6634795"/>
              <a:gd name="connsiteX2924" fmla="*/ 4450188 w 11989919"/>
              <a:gd name="connsiteY2924" fmla="*/ 4444983 h 6634795"/>
              <a:gd name="connsiteX2925" fmla="*/ 4229507 w 11989919"/>
              <a:gd name="connsiteY2925" fmla="*/ 4444983 h 6634795"/>
              <a:gd name="connsiteX2926" fmla="*/ 4266084 w 11989919"/>
              <a:gd name="connsiteY2926" fmla="*/ 4481559 h 6634795"/>
              <a:gd name="connsiteX2927" fmla="*/ 4229507 w 11989919"/>
              <a:gd name="connsiteY2927" fmla="*/ 4518135 h 6634795"/>
              <a:gd name="connsiteX2928" fmla="*/ 4192931 w 11989919"/>
              <a:gd name="connsiteY2928" fmla="*/ 4481559 h 6634795"/>
              <a:gd name="connsiteX2929" fmla="*/ 4229507 w 11989919"/>
              <a:gd name="connsiteY2929" fmla="*/ 4444983 h 6634795"/>
              <a:gd name="connsiteX2930" fmla="*/ 4008847 w 11989919"/>
              <a:gd name="connsiteY2930" fmla="*/ 4444983 h 6634795"/>
              <a:gd name="connsiteX2931" fmla="*/ 4045426 w 11989919"/>
              <a:gd name="connsiteY2931" fmla="*/ 4481559 h 6634795"/>
              <a:gd name="connsiteX2932" fmla="*/ 4008847 w 11989919"/>
              <a:gd name="connsiteY2932" fmla="*/ 4518135 h 6634795"/>
              <a:gd name="connsiteX2933" fmla="*/ 3972267 w 11989919"/>
              <a:gd name="connsiteY2933" fmla="*/ 4481559 h 6634795"/>
              <a:gd name="connsiteX2934" fmla="*/ 4008847 w 11989919"/>
              <a:gd name="connsiteY2934" fmla="*/ 4444983 h 6634795"/>
              <a:gd name="connsiteX2935" fmla="*/ 3788165 w 11989919"/>
              <a:gd name="connsiteY2935" fmla="*/ 4444983 h 6634795"/>
              <a:gd name="connsiteX2936" fmla="*/ 3824738 w 11989919"/>
              <a:gd name="connsiteY2936" fmla="*/ 4481559 h 6634795"/>
              <a:gd name="connsiteX2937" fmla="*/ 3788165 w 11989919"/>
              <a:gd name="connsiteY2937" fmla="*/ 4518135 h 6634795"/>
              <a:gd name="connsiteX2938" fmla="*/ 3751588 w 11989919"/>
              <a:gd name="connsiteY2938" fmla="*/ 4481559 h 6634795"/>
              <a:gd name="connsiteX2939" fmla="*/ 3788165 w 11989919"/>
              <a:gd name="connsiteY2939" fmla="*/ 4444983 h 6634795"/>
              <a:gd name="connsiteX2940" fmla="*/ 3567479 w 11989919"/>
              <a:gd name="connsiteY2940" fmla="*/ 4444983 h 6634795"/>
              <a:gd name="connsiteX2941" fmla="*/ 3604051 w 11989919"/>
              <a:gd name="connsiteY2941" fmla="*/ 4481559 h 6634795"/>
              <a:gd name="connsiteX2942" fmla="*/ 3567479 w 11989919"/>
              <a:gd name="connsiteY2942" fmla="*/ 4518135 h 6634795"/>
              <a:gd name="connsiteX2943" fmla="*/ 3530901 w 11989919"/>
              <a:gd name="connsiteY2943" fmla="*/ 4481559 h 6634795"/>
              <a:gd name="connsiteX2944" fmla="*/ 3567479 w 11989919"/>
              <a:gd name="connsiteY2944" fmla="*/ 4444983 h 6634795"/>
              <a:gd name="connsiteX2945" fmla="*/ 3346801 w 11989919"/>
              <a:gd name="connsiteY2945" fmla="*/ 4444983 h 6634795"/>
              <a:gd name="connsiteX2946" fmla="*/ 3383375 w 11989919"/>
              <a:gd name="connsiteY2946" fmla="*/ 4481559 h 6634795"/>
              <a:gd name="connsiteX2947" fmla="*/ 3346801 w 11989919"/>
              <a:gd name="connsiteY2947" fmla="*/ 4518135 h 6634795"/>
              <a:gd name="connsiteX2948" fmla="*/ 3310228 w 11989919"/>
              <a:gd name="connsiteY2948" fmla="*/ 4481559 h 6634795"/>
              <a:gd name="connsiteX2949" fmla="*/ 3346801 w 11989919"/>
              <a:gd name="connsiteY2949" fmla="*/ 4444983 h 6634795"/>
              <a:gd name="connsiteX2950" fmla="*/ 3126126 w 11989919"/>
              <a:gd name="connsiteY2950" fmla="*/ 4444983 h 6634795"/>
              <a:gd name="connsiteX2951" fmla="*/ 3162696 w 11989919"/>
              <a:gd name="connsiteY2951" fmla="*/ 4481559 h 6634795"/>
              <a:gd name="connsiteX2952" fmla="*/ 3126126 w 11989919"/>
              <a:gd name="connsiteY2952" fmla="*/ 4518135 h 6634795"/>
              <a:gd name="connsiteX2953" fmla="*/ 3089541 w 11989919"/>
              <a:gd name="connsiteY2953" fmla="*/ 4481559 h 6634795"/>
              <a:gd name="connsiteX2954" fmla="*/ 3126126 w 11989919"/>
              <a:gd name="connsiteY2954" fmla="*/ 4444983 h 6634795"/>
              <a:gd name="connsiteX2955" fmla="*/ 2905436 w 11989919"/>
              <a:gd name="connsiteY2955" fmla="*/ 4444983 h 6634795"/>
              <a:gd name="connsiteX2956" fmla="*/ 2942013 w 11989919"/>
              <a:gd name="connsiteY2956" fmla="*/ 4481559 h 6634795"/>
              <a:gd name="connsiteX2957" fmla="*/ 2905436 w 11989919"/>
              <a:gd name="connsiteY2957" fmla="*/ 4518135 h 6634795"/>
              <a:gd name="connsiteX2958" fmla="*/ 2868866 w 11989919"/>
              <a:gd name="connsiteY2958" fmla="*/ 4481559 h 6634795"/>
              <a:gd name="connsiteX2959" fmla="*/ 2905436 w 11989919"/>
              <a:gd name="connsiteY2959" fmla="*/ 4444983 h 6634795"/>
              <a:gd name="connsiteX2960" fmla="*/ 2684758 w 11989919"/>
              <a:gd name="connsiteY2960" fmla="*/ 4444983 h 6634795"/>
              <a:gd name="connsiteX2961" fmla="*/ 2721329 w 11989919"/>
              <a:gd name="connsiteY2961" fmla="*/ 4481559 h 6634795"/>
              <a:gd name="connsiteX2962" fmla="*/ 2684758 w 11989919"/>
              <a:gd name="connsiteY2962" fmla="*/ 4518135 h 6634795"/>
              <a:gd name="connsiteX2963" fmla="*/ 2648177 w 11989919"/>
              <a:gd name="connsiteY2963" fmla="*/ 4481559 h 6634795"/>
              <a:gd name="connsiteX2964" fmla="*/ 2684758 w 11989919"/>
              <a:gd name="connsiteY2964" fmla="*/ 4444983 h 6634795"/>
              <a:gd name="connsiteX2965" fmla="*/ 2464071 w 11989919"/>
              <a:gd name="connsiteY2965" fmla="*/ 4444983 h 6634795"/>
              <a:gd name="connsiteX2966" fmla="*/ 2500650 w 11989919"/>
              <a:gd name="connsiteY2966" fmla="*/ 4481559 h 6634795"/>
              <a:gd name="connsiteX2967" fmla="*/ 2464071 w 11989919"/>
              <a:gd name="connsiteY2967" fmla="*/ 4518135 h 6634795"/>
              <a:gd name="connsiteX2968" fmla="*/ 2427500 w 11989919"/>
              <a:gd name="connsiteY2968" fmla="*/ 4481559 h 6634795"/>
              <a:gd name="connsiteX2969" fmla="*/ 2464071 w 11989919"/>
              <a:gd name="connsiteY2969" fmla="*/ 4444983 h 6634795"/>
              <a:gd name="connsiteX2970" fmla="*/ 2243393 w 11989919"/>
              <a:gd name="connsiteY2970" fmla="*/ 4444983 h 6634795"/>
              <a:gd name="connsiteX2971" fmla="*/ 2279972 w 11989919"/>
              <a:gd name="connsiteY2971" fmla="*/ 4481559 h 6634795"/>
              <a:gd name="connsiteX2972" fmla="*/ 2243393 w 11989919"/>
              <a:gd name="connsiteY2972" fmla="*/ 4518135 h 6634795"/>
              <a:gd name="connsiteX2973" fmla="*/ 2206817 w 11989919"/>
              <a:gd name="connsiteY2973" fmla="*/ 4481559 h 6634795"/>
              <a:gd name="connsiteX2974" fmla="*/ 2243393 w 11989919"/>
              <a:gd name="connsiteY2974" fmla="*/ 4444983 h 6634795"/>
              <a:gd name="connsiteX2975" fmla="*/ 2022713 w 11989919"/>
              <a:gd name="connsiteY2975" fmla="*/ 4444983 h 6634795"/>
              <a:gd name="connsiteX2976" fmla="*/ 2059288 w 11989919"/>
              <a:gd name="connsiteY2976" fmla="*/ 4481559 h 6634795"/>
              <a:gd name="connsiteX2977" fmla="*/ 2022713 w 11989919"/>
              <a:gd name="connsiteY2977" fmla="*/ 4518135 h 6634795"/>
              <a:gd name="connsiteX2978" fmla="*/ 1986177 w 11989919"/>
              <a:gd name="connsiteY2978" fmla="*/ 4481559 h 6634795"/>
              <a:gd name="connsiteX2979" fmla="*/ 2022713 w 11989919"/>
              <a:gd name="connsiteY2979" fmla="*/ 4444983 h 6634795"/>
              <a:gd name="connsiteX2980" fmla="*/ 1802067 w 11989919"/>
              <a:gd name="connsiteY2980" fmla="*/ 4444983 h 6634795"/>
              <a:gd name="connsiteX2981" fmla="*/ 1838643 w 11989919"/>
              <a:gd name="connsiteY2981" fmla="*/ 4481559 h 6634795"/>
              <a:gd name="connsiteX2982" fmla="*/ 1802067 w 11989919"/>
              <a:gd name="connsiteY2982" fmla="*/ 4518135 h 6634795"/>
              <a:gd name="connsiteX2983" fmla="*/ 1765491 w 11989919"/>
              <a:gd name="connsiteY2983" fmla="*/ 4481559 h 6634795"/>
              <a:gd name="connsiteX2984" fmla="*/ 1802067 w 11989919"/>
              <a:gd name="connsiteY2984" fmla="*/ 4444983 h 6634795"/>
              <a:gd name="connsiteX2985" fmla="*/ 1581382 w 11989919"/>
              <a:gd name="connsiteY2985" fmla="*/ 4444983 h 6634795"/>
              <a:gd name="connsiteX2986" fmla="*/ 1617957 w 11989919"/>
              <a:gd name="connsiteY2986" fmla="*/ 4481559 h 6634795"/>
              <a:gd name="connsiteX2987" fmla="*/ 1581382 w 11989919"/>
              <a:gd name="connsiteY2987" fmla="*/ 4518135 h 6634795"/>
              <a:gd name="connsiteX2988" fmla="*/ 1544805 w 11989919"/>
              <a:gd name="connsiteY2988" fmla="*/ 4481559 h 6634795"/>
              <a:gd name="connsiteX2989" fmla="*/ 1581382 w 11989919"/>
              <a:gd name="connsiteY2989" fmla="*/ 4444983 h 6634795"/>
              <a:gd name="connsiteX2990" fmla="*/ 1360695 w 11989919"/>
              <a:gd name="connsiteY2990" fmla="*/ 4444983 h 6634795"/>
              <a:gd name="connsiteX2991" fmla="*/ 1397271 w 11989919"/>
              <a:gd name="connsiteY2991" fmla="*/ 4481559 h 6634795"/>
              <a:gd name="connsiteX2992" fmla="*/ 1360695 w 11989919"/>
              <a:gd name="connsiteY2992" fmla="*/ 4518135 h 6634795"/>
              <a:gd name="connsiteX2993" fmla="*/ 1324119 w 11989919"/>
              <a:gd name="connsiteY2993" fmla="*/ 4481559 h 6634795"/>
              <a:gd name="connsiteX2994" fmla="*/ 1360695 w 11989919"/>
              <a:gd name="connsiteY2994" fmla="*/ 4444983 h 6634795"/>
              <a:gd name="connsiteX2995" fmla="*/ 1140010 w 11989919"/>
              <a:gd name="connsiteY2995" fmla="*/ 4444983 h 6634795"/>
              <a:gd name="connsiteX2996" fmla="*/ 1176585 w 11989919"/>
              <a:gd name="connsiteY2996" fmla="*/ 4481559 h 6634795"/>
              <a:gd name="connsiteX2997" fmla="*/ 1140010 w 11989919"/>
              <a:gd name="connsiteY2997" fmla="*/ 4518135 h 6634795"/>
              <a:gd name="connsiteX2998" fmla="*/ 1103434 w 11989919"/>
              <a:gd name="connsiteY2998" fmla="*/ 4481559 h 6634795"/>
              <a:gd name="connsiteX2999" fmla="*/ 1140010 w 11989919"/>
              <a:gd name="connsiteY2999" fmla="*/ 4444983 h 6634795"/>
              <a:gd name="connsiteX3000" fmla="*/ 919323 w 11989919"/>
              <a:gd name="connsiteY3000" fmla="*/ 4444983 h 6634795"/>
              <a:gd name="connsiteX3001" fmla="*/ 955899 w 11989919"/>
              <a:gd name="connsiteY3001" fmla="*/ 4481559 h 6634795"/>
              <a:gd name="connsiteX3002" fmla="*/ 919323 w 11989919"/>
              <a:gd name="connsiteY3002" fmla="*/ 4518135 h 6634795"/>
              <a:gd name="connsiteX3003" fmla="*/ 882747 w 11989919"/>
              <a:gd name="connsiteY3003" fmla="*/ 4481559 h 6634795"/>
              <a:gd name="connsiteX3004" fmla="*/ 919323 w 11989919"/>
              <a:gd name="connsiteY3004" fmla="*/ 4444983 h 6634795"/>
              <a:gd name="connsiteX3005" fmla="*/ 698637 w 11989919"/>
              <a:gd name="connsiteY3005" fmla="*/ 4444983 h 6634795"/>
              <a:gd name="connsiteX3006" fmla="*/ 735213 w 11989919"/>
              <a:gd name="connsiteY3006" fmla="*/ 4481559 h 6634795"/>
              <a:gd name="connsiteX3007" fmla="*/ 698637 w 11989919"/>
              <a:gd name="connsiteY3007" fmla="*/ 4518135 h 6634795"/>
              <a:gd name="connsiteX3008" fmla="*/ 662061 w 11989919"/>
              <a:gd name="connsiteY3008" fmla="*/ 4481559 h 6634795"/>
              <a:gd name="connsiteX3009" fmla="*/ 698637 w 11989919"/>
              <a:gd name="connsiteY3009" fmla="*/ 4444983 h 6634795"/>
              <a:gd name="connsiteX3010" fmla="*/ 477951 w 11989919"/>
              <a:gd name="connsiteY3010" fmla="*/ 4444983 h 6634795"/>
              <a:gd name="connsiteX3011" fmla="*/ 514527 w 11989919"/>
              <a:gd name="connsiteY3011" fmla="*/ 4481559 h 6634795"/>
              <a:gd name="connsiteX3012" fmla="*/ 477951 w 11989919"/>
              <a:gd name="connsiteY3012" fmla="*/ 4518135 h 6634795"/>
              <a:gd name="connsiteX3013" fmla="*/ 441375 w 11989919"/>
              <a:gd name="connsiteY3013" fmla="*/ 4481559 h 6634795"/>
              <a:gd name="connsiteX3014" fmla="*/ 477951 w 11989919"/>
              <a:gd name="connsiteY3014" fmla="*/ 4444983 h 6634795"/>
              <a:gd name="connsiteX3015" fmla="*/ 257264 w 11989919"/>
              <a:gd name="connsiteY3015" fmla="*/ 4444983 h 6634795"/>
              <a:gd name="connsiteX3016" fmla="*/ 293841 w 11989919"/>
              <a:gd name="connsiteY3016" fmla="*/ 4481559 h 6634795"/>
              <a:gd name="connsiteX3017" fmla="*/ 257264 w 11989919"/>
              <a:gd name="connsiteY3017" fmla="*/ 4518135 h 6634795"/>
              <a:gd name="connsiteX3018" fmla="*/ 220689 w 11989919"/>
              <a:gd name="connsiteY3018" fmla="*/ 4481559 h 6634795"/>
              <a:gd name="connsiteX3019" fmla="*/ 257264 w 11989919"/>
              <a:gd name="connsiteY3019" fmla="*/ 4444983 h 6634795"/>
              <a:gd name="connsiteX3020" fmla="*/ 36578 w 11989919"/>
              <a:gd name="connsiteY3020" fmla="*/ 4444983 h 6634795"/>
              <a:gd name="connsiteX3021" fmla="*/ 73154 w 11989919"/>
              <a:gd name="connsiteY3021" fmla="*/ 4481559 h 6634795"/>
              <a:gd name="connsiteX3022" fmla="*/ 36578 w 11989919"/>
              <a:gd name="connsiteY3022" fmla="*/ 4518135 h 6634795"/>
              <a:gd name="connsiteX3023" fmla="*/ 2 w 11989919"/>
              <a:gd name="connsiteY3023" fmla="*/ 4481559 h 6634795"/>
              <a:gd name="connsiteX3024" fmla="*/ 36578 w 11989919"/>
              <a:gd name="connsiteY3024" fmla="*/ 4444983 h 6634795"/>
              <a:gd name="connsiteX3025" fmla="*/ 11953343 w 11989919"/>
              <a:gd name="connsiteY3025" fmla="*/ 4233317 h 6634795"/>
              <a:gd name="connsiteX3026" fmla="*/ 11989919 w 11989919"/>
              <a:gd name="connsiteY3026" fmla="*/ 4269893 h 6634795"/>
              <a:gd name="connsiteX3027" fmla="*/ 11953343 w 11989919"/>
              <a:gd name="connsiteY3027" fmla="*/ 4306469 h 6634795"/>
              <a:gd name="connsiteX3028" fmla="*/ 11916767 w 11989919"/>
              <a:gd name="connsiteY3028" fmla="*/ 4269893 h 6634795"/>
              <a:gd name="connsiteX3029" fmla="*/ 11953343 w 11989919"/>
              <a:gd name="connsiteY3029" fmla="*/ 4233317 h 6634795"/>
              <a:gd name="connsiteX3030" fmla="*/ 11732658 w 11989919"/>
              <a:gd name="connsiteY3030" fmla="*/ 4233317 h 6634795"/>
              <a:gd name="connsiteX3031" fmla="*/ 11769234 w 11989919"/>
              <a:gd name="connsiteY3031" fmla="*/ 4269893 h 6634795"/>
              <a:gd name="connsiteX3032" fmla="*/ 11732658 w 11989919"/>
              <a:gd name="connsiteY3032" fmla="*/ 4306469 h 6634795"/>
              <a:gd name="connsiteX3033" fmla="*/ 11696082 w 11989919"/>
              <a:gd name="connsiteY3033" fmla="*/ 4269893 h 6634795"/>
              <a:gd name="connsiteX3034" fmla="*/ 11732658 w 11989919"/>
              <a:gd name="connsiteY3034" fmla="*/ 4233317 h 6634795"/>
              <a:gd name="connsiteX3035" fmla="*/ 11511977 w 11989919"/>
              <a:gd name="connsiteY3035" fmla="*/ 4233317 h 6634795"/>
              <a:gd name="connsiteX3036" fmla="*/ 11548553 w 11989919"/>
              <a:gd name="connsiteY3036" fmla="*/ 4269893 h 6634795"/>
              <a:gd name="connsiteX3037" fmla="*/ 11511977 w 11989919"/>
              <a:gd name="connsiteY3037" fmla="*/ 4306469 h 6634795"/>
              <a:gd name="connsiteX3038" fmla="*/ 11475401 w 11989919"/>
              <a:gd name="connsiteY3038" fmla="*/ 4269893 h 6634795"/>
              <a:gd name="connsiteX3039" fmla="*/ 11511977 w 11989919"/>
              <a:gd name="connsiteY3039" fmla="*/ 4233317 h 6634795"/>
              <a:gd name="connsiteX3040" fmla="*/ 11291296 w 11989919"/>
              <a:gd name="connsiteY3040" fmla="*/ 4233317 h 6634795"/>
              <a:gd name="connsiteX3041" fmla="*/ 11327872 w 11989919"/>
              <a:gd name="connsiteY3041" fmla="*/ 4269893 h 6634795"/>
              <a:gd name="connsiteX3042" fmla="*/ 11291296 w 11989919"/>
              <a:gd name="connsiteY3042" fmla="*/ 4306469 h 6634795"/>
              <a:gd name="connsiteX3043" fmla="*/ 11254720 w 11989919"/>
              <a:gd name="connsiteY3043" fmla="*/ 4269893 h 6634795"/>
              <a:gd name="connsiteX3044" fmla="*/ 11291296 w 11989919"/>
              <a:gd name="connsiteY3044" fmla="*/ 4233317 h 6634795"/>
              <a:gd name="connsiteX3045" fmla="*/ 11070615 w 11989919"/>
              <a:gd name="connsiteY3045" fmla="*/ 4233317 h 6634795"/>
              <a:gd name="connsiteX3046" fmla="*/ 11107191 w 11989919"/>
              <a:gd name="connsiteY3046" fmla="*/ 4269893 h 6634795"/>
              <a:gd name="connsiteX3047" fmla="*/ 11070615 w 11989919"/>
              <a:gd name="connsiteY3047" fmla="*/ 4306469 h 6634795"/>
              <a:gd name="connsiteX3048" fmla="*/ 11034039 w 11989919"/>
              <a:gd name="connsiteY3048" fmla="*/ 4269893 h 6634795"/>
              <a:gd name="connsiteX3049" fmla="*/ 11070615 w 11989919"/>
              <a:gd name="connsiteY3049" fmla="*/ 4233317 h 6634795"/>
              <a:gd name="connsiteX3050" fmla="*/ 10849934 w 11989919"/>
              <a:gd name="connsiteY3050" fmla="*/ 4233317 h 6634795"/>
              <a:gd name="connsiteX3051" fmla="*/ 10886510 w 11989919"/>
              <a:gd name="connsiteY3051" fmla="*/ 4269893 h 6634795"/>
              <a:gd name="connsiteX3052" fmla="*/ 10849934 w 11989919"/>
              <a:gd name="connsiteY3052" fmla="*/ 4306469 h 6634795"/>
              <a:gd name="connsiteX3053" fmla="*/ 10813358 w 11989919"/>
              <a:gd name="connsiteY3053" fmla="*/ 4269893 h 6634795"/>
              <a:gd name="connsiteX3054" fmla="*/ 10849934 w 11989919"/>
              <a:gd name="connsiteY3054" fmla="*/ 4233317 h 6634795"/>
              <a:gd name="connsiteX3055" fmla="*/ 10629253 w 11989919"/>
              <a:gd name="connsiteY3055" fmla="*/ 4233317 h 6634795"/>
              <a:gd name="connsiteX3056" fmla="*/ 10665829 w 11989919"/>
              <a:gd name="connsiteY3056" fmla="*/ 4269893 h 6634795"/>
              <a:gd name="connsiteX3057" fmla="*/ 10629253 w 11989919"/>
              <a:gd name="connsiteY3057" fmla="*/ 4306469 h 6634795"/>
              <a:gd name="connsiteX3058" fmla="*/ 10592677 w 11989919"/>
              <a:gd name="connsiteY3058" fmla="*/ 4269893 h 6634795"/>
              <a:gd name="connsiteX3059" fmla="*/ 10629253 w 11989919"/>
              <a:gd name="connsiteY3059" fmla="*/ 4233317 h 6634795"/>
              <a:gd name="connsiteX3060" fmla="*/ 10408572 w 11989919"/>
              <a:gd name="connsiteY3060" fmla="*/ 4233317 h 6634795"/>
              <a:gd name="connsiteX3061" fmla="*/ 10445148 w 11989919"/>
              <a:gd name="connsiteY3061" fmla="*/ 4269893 h 6634795"/>
              <a:gd name="connsiteX3062" fmla="*/ 10408572 w 11989919"/>
              <a:gd name="connsiteY3062" fmla="*/ 4306469 h 6634795"/>
              <a:gd name="connsiteX3063" fmla="*/ 10371996 w 11989919"/>
              <a:gd name="connsiteY3063" fmla="*/ 4269893 h 6634795"/>
              <a:gd name="connsiteX3064" fmla="*/ 10408572 w 11989919"/>
              <a:gd name="connsiteY3064" fmla="*/ 4233317 h 6634795"/>
              <a:gd name="connsiteX3065" fmla="*/ 10187891 w 11989919"/>
              <a:gd name="connsiteY3065" fmla="*/ 4233317 h 6634795"/>
              <a:gd name="connsiteX3066" fmla="*/ 10224467 w 11989919"/>
              <a:gd name="connsiteY3066" fmla="*/ 4269893 h 6634795"/>
              <a:gd name="connsiteX3067" fmla="*/ 10187891 w 11989919"/>
              <a:gd name="connsiteY3067" fmla="*/ 4306469 h 6634795"/>
              <a:gd name="connsiteX3068" fmla="*/ 10151315 w 11989919"/>
              <a:gd name="connsiteY3068" fmla="*/ 4269893 h 6634795"/>
              <a:gd name="connsiteX3069" fmla="*/ 10187891 w 11989919"/>
              <a:gd name="connsiteY3069" fmla="*/ 4233317 h 6634795"/>
              <a:gd name="connsiteX3070" fmla="*/ 9967210 w 11989919"/>
              <a:gd name="connsiteY3070" fmla="*/ 4233317 h 6634795"/>
              <a:gd name="connsiteX3071" fmla="*/ 10003786 w 11989919"/>
              <a:gd name="connsiteY3071" fmla="*/ 4269893 h 6634795"/>
              <a:gd name="connsiteX3072" fmla="*/ 9967210 w 11989919"/>
              <a:gd name="connsiteY3072" fmla="*/ 4306469 h 6634795"/>
              <a:gd name="connsiteX3073" fmla="*/ 9930634 w 11989919"/>
              <a:gd name="connsiteY3073" fmla="*/ 4269893 h 6634795"/>
              <a:gd name="connsiteX3074" fmla="*/ 9967210 w 11989919"/>
              <a:gd name="connsiteY3074" fmla="*/ 4233317 h 6634795"/>
              <a:gd name="connsiteX3075" fmla="*/ 9746529 w 11989919"/>
              <a:gd name="connsiteY3075" fmla="*/ 4233317 h 6634795"/>
              <a:gd name="connsiteX3076" fmla="*/ 9783105 w 11989919"/>
              <a:gd name="connsiteY3076" fmla="*/ 4269893 h 6634795"/>
              <a:gd name="connsiteX3077" fmla="*/ 9746529 w 11989919"/>
              <a:gd name="connsiteY3077" fmla="*/ 4306469 h 6634795"/>
              <a:gd name="connsiteX3078" fmla="*/ 9709953 w 11989919"/>
              <a:gd name="connsiteY3078" fmla="*/ 4269893 h 6634795"/>
              <a:gd name="connsiteX3079" fmla="*/ 9746529 w 11989919"/>
              <a:gd name="connsiteY3079" fmla="*/ 4233317 h 6634795"/>
              <a:gd name="connsiteX3080" fmla="*/ 9525848 w 11989919"/>
              <a:gd name="connsiteY3080" fmla="*/ 4233317 h 6634795"/>
              <a:gd name="connsiteX3081" fmla="*/ 9562424 w 11989919"/>
              <a:gd name="connsiteY3081" fmla="*/ 4269893 h 6634795"/>
              <a:gd name="connsiteX3082" fmla="*/ 9525848 w 11989919"/>
              <a:gd name="connsiteY3082" fmla="*/ 4306469 h 6634795"/>
              <a:gd name="connsiteX3083" fmla="*/ 9489272 w 11989919"/>
              <a:gd name="connsiteY3083" fmla="*/ 4269893 h 6634795"/>
              <a:gd name="connsiteX3084" fmla="*/ 9525848 w 11989919"/>
              <a:gd name="connsiteY3084" fmla="*/ 4233317 h 6634795"/>
              <a:gd name="connsiteX3085" fmla="*/ 9305167 w 11989919"/>
              <a:gd name="connsiteY3085" fmla="*/ 4233317 h 6634795"/>
              <a:gd name="connsiteX3086" fmla="*/ 9341743 w 11989919"/>
              <a:gd name="connsiteY3086" fmla="*/ 4269893 h 6634795"/>
              <a:gd name="connsiteX3087" fmla="*/ 9305167 w 11989919"/>
              <a:gd name="connsiteY3087" fmla="*/ 4306469 h 6634795"/>
              <a:gd name="connsiteX3088" fmla="*/ 9268591 w 11989919"/>
              <a:gd name="connsiteY3088" fmla="*/ 4269893 h 6634795"/>
              <a:gd name="connsiteX3089" fmla="*/ 9305167 w 11989919"/>
              <a:gd name="connsiteY3089" fmla="*/ 4233317 h 6634795"/>
              <a:gd name="connsiteX3090" fmla="*/ 9084486 w 11989919"/>
              <a:gd name="connsiteY3090" fmla="*/ 4233317 h 6634795"/>
              <a:gd name="connsiteX3091" fmla="*/ 9121062 w 11989919"/>
              <a:gd name="connsiteY3091" fmla="*/ 4269893 h 6634795"/>
              <a:gd name="connsiteX3092" fmla="*/ 9084486 w 11989919"/>
              <a:gd name="connsiteY3092" fmla="*/ 4306469 h 6634795"/>
              <a:gd name="connsiteX3093" fmla="*/ 9047910 w 11989919"/>
              <a:gd name="connsiteY3093" fmla="*/ 4269893 h 6634795"/>
              <a:gd name="connsiteX3094" fmla="*/ 9084486 w 11989919"/>
              <a:gd name="connsiteY3094" fmla="*/ 4233317 h 6634795"/>
              <a:gd name="connsiteX3095" fmla="*/ 8863805 w 11989919"/>
              <a:gd name="connsiteY3095" fmla="*/ 4233317 h 6634795"/>
              <a:gd name="connsiteX3096" fmla="*/ 8900381 w 11989919"/>
              <a:gd name="connsiteY3096" fmla="*/ 4269893 h 6634795"/>
              <a:gd name="connsiteX3097" fmla="*/ 8863805 w 11989919"/>
              <a:gd name="connsiteY3097" fmla="*/ 4306469 h 6634795"/>
              <a:gd name="connsiteX3098" fmla="*/ 8827229 w 11989919"/>
              <a:gd name="connsiteY3098" fmla="*/ 4269893 h 6634795"/>
              <a:gd name="connsiteX3099" fmla="*/ 8863805 w 11989919"/>
              <a:gd name="connsiteY3099" fmla="*/ 4233317 h 6634795"/>
              <a:gd name="connsiteX3100" fmla="*/ 8643124 w 11989919"/>
              <a:gd name="connsiteY3100" fmla="*/ 4233317 h 6634795"/>
              <a:gd name="connsiteX3101" fmla="*/ 8679700 w 11989919"/>
              <a:gd name="connsiteY3101" fmla="*/ 4269893 h 6634795"/>
              <a:gd name="connsiteX3102" fmla="*/ 8643124 w 11989919"/>
              <a:gd name="connsiteY3102" fmla="*/ 4306469 h 6634795"/>
              <a:gd name="connsiteX3103" fmla="*/ 8606548 w 11989919"/>
              <a:gd name="connsiteY3103" fmla="*/ 4269893 h 6634795"/>
              <a:gd name="connsiteX3104" fmla="*/ 8643124 w 11989919"/>
              <a:gd name="connsiteY3104" fmla="*/ 4233317 h 6634795"/>
              <a:gd name="connsiteX3105" fmla="*/ 8422443 w 11989919"/>
              <a:gd name="connsiteY3105" fmla="*/ 4233317 h 6634795"/>
              <a:gd name="connsiteX3106" fmla="*/ 8459019 w 11989919"/>
              <a:gd name="connsiteY3106" fmla="*/ 4269893 h 6634795"/>
              <a:gd name="connsiteX3107" fmla="*/ 8422443 w 11989919"/>
              <a:gd name="connsiteY3107" fmla="*/ 4306469 h 6634795"/>
              <a:gd name="connsiteX3108" fmla="*/ 8385867 w 11989919"/>
              <a:gd name="connsiteY3108" fmla="*/ 4269893 h 6634795"/>
              <a:gd name="connsiteX3109" fmla="*/ 8422443 w 11989919"/>
              <a:gd name="connsiteY3109" fmla="*/ 4233317 h 6634795"/>
              <a:gd name="connsiteX3110" fmla="*/ 8201762 w 11989919"/>
              <a:gd name="connsiteY3110" fmla="*/ 4233317 h 6634795"/>
              <a:gd name="connsiteX3111" fmla="*/ 8238338 w 11989919"/>
              <a:gd name="connsiteY3111" fmla="*/ 4269893 h 6634795"/>
              <a:gd name="connsiteX3112" fmla="*/ 8201762 w 11989919"/>
              <a:gd name="connsiteY3112" fmla="*/ 4306469 h 6634795"/>
              <a:gd name="connsiteX3113" fmla="*/ 8165186 w 11989919"/>
              <a:gd name="connsiteY3113" fmla="*/ 4269893 h 6634795"/>
              <a:gd name="connsiteX3114" fmla="*/ 8201762 w 11989919"/>
              <a:gd name="connsiteY3114" fmla="*/ 4233317 h 6634795"/>
              <a:gd name="connsiteX3115" fmla="*/ 7981081 w 11989919"/>
              <a:gd name="connsiteY3115" fmla="*/ 4233317 h 6634795"/>
              <a:gd name="connsiteX3116" fmla="*/ 8017657 w 11989919"/>
              <a:gd name="connsiteY3116" fmla="*/ 4269893 h 6634795"/>
              <a:gd name="connsiteX3117" fmla="*/ 7981081 w 11989919"/>
              <a:gd name="connsiteY3117" fmla="*/ 4306469 h 6634795"/>
              <a:gd name="connsiteX3118" fmla="*/ 7944505 w 11989919"/>
              <a:gd name="connsiteY3118" fmla="*/ 4269893 h 6634795"/>
              <a:gd name="connsiteX3119" fmla="*/ 7981081 w 11989919"/>
              <a:gd name="connsiteY3119" fmla="*/ 4233317 h 6634795"/>
              <a:gd name="connsiteX3120" fmla="*/ 7760400 w 11989919"/>
              <a:gd name="connsiteY3120" fmla="*/ 4233317 h 6634795"/>
              <a:gd name="connsiteX3121" fmla="*/ 7796976 w 11989919"/>
              <a:gd name="connsiteY3121" fmla="*/ 4269893 h 6634795"/>
              <a:gd name="connsiteX3122" fmla="*/ 7760400 w 11989919"/>
              <a:gd name="connsiteY3122" fmla="*/ 4306469 h 6634795"/>
              <a:gd name="connsiteX3123" fmla="*/ 7723824 w 11989919"/>
              <a:gd name="connsiteY3123" fmla="*/ 4269893 h 6634795"/>
              <a:gd name="connsiteX3124" fmla="*/ 7760400 w 11989919"/>
              <a:gd name="connsiteY3124" fmla="*/ 4233317 h 6634795"/>
              <a:gd name="connsiteX3125" fmla="*/ 7539719 w 11989919"/>
              <a:gd name="connsiteY3125" fmla="*/ 4233317 h 6634795"/>
              <a:gd name="connsiteX3126" fmla="*/ 7576295 w 11989919"/>
              <a:gd name="connsiteY3126" fmla="*/ 4269893 h 6634795"/>
              <a:gd name="connsiteX3127" fmla="*/ 7539719 w 11989919"/>
              <a:gd name="connsiteY3127" fmla="*/ 4306469 h 6634795"/>
              <a:gd name="connsiteX3128" fmla="*/ 7503143 w 11989919"/>
              <a:gd name="connsiteY3128" fmla="*/ 4269893 h 6634795"/>
              <a:gd name="connsiteX3129" fmla="*/ 7539719 w 11989919"/>
              <a:gd name="connsiteY3129" fmla="*/ 4233317 h 6634795"/>
              <a:gd name="connsiteX3130" fmla="*/ 7319038 w 11989919"/>
              <a:gd name="connsiteY3130" fmla="*/ 4233317 h 6634795"/>
              <a:gd name="connsiteX3131" fmla="*/ 7355614 w 11989919"/>
              <a:gd name="connsiteY3131" fmla="*/ 4269893 h 6634795"/>
              <a:gd name="connsiteX3132" fmla="*/ 7319038 w 11989919"/>
              <a:gd name="connsiteY3132" fmla="*/ 4306469 h 6634795"/>
              <a:gd name="connsiteX3133" fmla="*/ 7282462 w 11989919"/>
              <a:gd name="connsiteY3133" fmla="*/ 4269893 h 6634795"/>
              <a:gd name="connsiteX3134" fmla="*/ 7319038 w 11989919"/>
              <a:gd name="connsiteY3134" fmla="*/ 4233317 h 6634795"/>
              <a:gd name="connsiteX3135" fmla="*/ 7098357 w 11989919"/>
              <a:gd name="connsiteY3135" fmla="*/ 4233317 h 6634795"/>
              <a:gd name="connsiteX3136" fmla="*/ 7134933 w 11989919"/>
              <a:gd name="connsiteY3136" fmla="*/ 4269893 h 6634795"/>
              <a:gd name="connsiteX3137" fmla="*/ 7098357 w 11989919"/>
              <a:gd name="connsiteY3137" fmla="*/ 4306469 h 6634795"/>
              <a:gd name="connsiteX3138" fmla="*/ 7061781 w 11989919"/>
              <a:gd name="connsiteY3138" fmla="*/ 4269893 h 6634795"/>
              <a:gd name="connsiteX3139" fmla="*/ 7098357 w 11989919"/>
              <a:gd name="connsiteY3139" fmla="*/ 4233317 h 6634795"/>
              <a:gd name="connsiteX3140" fmla="*/ 6877676 w 11989919"/>
              <a:gd name="connsiteY3140" fmla="*/ 4233317 h 6634795"/>
              <a:gd name="connsiteX3141" fmla="*/ 6914252 w 11989919"/>
              <a:gd name="connsiteY3141" fmla="*/ 4269893 h 6634795"/>
              <a:gd name="connsiteX3142" fmla="*/ 6877676 w 11989919"/>
              <a:gd name="connsiteY3142" fmla="*/ 4306469 h 6634795"/>
              <a:gd name="connsiteX3143" fmla="*/ 6841100 w 11989919"/>
              <a:gd name="connsiteY3143" fmla="*/ 4269893 h 6634795"/>
              <a:gd name="connsiteX3144" fmla="*/ 6877676 w 11989919"/>
              <a:gd name="connsiteY3144" fmla="*/ 4233317 h 6634795"/>
              <a:gd name="connsiteX3145" fmla="*/ 6656995 w 11989919"/>
              <a:gd name="connsiteY3145" fmla="*/ 4233317 h 6634795"/>
              <a:gd name="connsiteX3146" fmla="*/ 6693571 w 11989919"/>
              <a:gd name="connsiteY3146" fmla="*/ 4269893 h 6634795"/>
              <a:gd name="connsiteX3147" fmla="*/ 6656995 w 11989919"/>
              <a:gd name="connsiteY3147" fmla="*/ 4306469 h 6634795"/>
              <a:gd name="connsiteX3148" fmla="*/ 6620419 w 11989919"/>
              <a:gd name="connsiteY3148" fmla="*/ 4269893 h 6634795"/>
              <a:gd name="connsiteX3149" fmla="*/ 6656995 w 11989919"/>
              <a:gd name="connsiteY3149" fmla="*/ 4233317 h 6634795"/>
              <a:gd name="connsiteX3150" fmla="*/ 6436314 w 11989919"/>
              <a:gd name="connsiteY3150" fmla="*/ 4233317 h 6634795"/>
              <a:gd name="connsiteX3151" fmla="*/ 6472890 w 11989919"/>
              <a:gd name="connsiteY3151" fmla="*/ 4269893 h 6634795"/>
              <a:gd name="connsiteX3152" fmla="*/ 6436314 w 11989919"/>
              <a:gd name="connsiteY3152" fmla="*/ 4306469 h 6634795"/>
              <a:gd name="connsiteX3153" fmla="*/ 6399738 w 11989919"/>
              <a:gd name="connsiteY3153" fmla="*/ 4269893 h 6634795"/>
              <a:gd name="connsiteX3154" fmla="*/ 6436314 w 11989919"/>
              <a:gd name="connsiteY3154" fmla="*/ 4233317 h 6634795"/>
              <a:gd name="connsiteX3155" fmla="*/ 6215633 w 11989919"/>
              <a:gd name="connsiteY3155" fmla="*/ 4233317 h 6634795"/>
              <a:gd name="connsiteX3156" fmla="*/ 6252209 w 11989919"/>
              <a:gd name="connsiteY3156" fmla="*/ 4269893 h 6634795"/>
              <a:gd name="connsiteX3157" fmla="*/ 6215633 w 11989919"/>
              <a:gd name="connsiteY3157" fmla="*/ 4306469 h 6634795"/>
              <a:gd name="connsiteX3158" fmla="*/ 6179057 w 11989919"/>
              <a:gd name="connsiteY3158" fmla="*/ 4269893 h 6634795"/>
              <a:gd name="connsiteX3159" fmla="*/ 6215633 w 11989919"/>
              <a:gd name="connsiteY3159" fmla="*/ 4233317 h 6634795"/>
              <a:gd name="connsiteX3160" fmla="*/ 5994952 w 11989919"/>
              <a:gd name="connsiteY3160" fmla="*/ 4233317 h 6634795"/>
              <a:gd name="connsiteX3161" fmla="*/ 6031528 w 11989919"/>
              <a:gd name="connsiteY3161" fmla="*/ 4269893 h 6634795"/>
              <a:gd name="connsiteX3162" fmla="*/ 5994952 w 11989919"/>
              <a:gd name="connsiteY3162" fmla="*/ 4306469 h 6634795"/>
              <a:gd name="connsiteX3163" fmla="*/ 5958376 w 11989919"/>
              <a:gd name="connsiteY3163" fmla="*/ 4269893 h 6634795"/>
              <a:gd name="connsiteX3164" fmla="*/ 5994952 w 11989919"/>
              <a:gd name="connsiteY3164" fmla="*/ 4233317 h 6634795"/>
              <a:gd name="connsiteX3165" fmla="*/ 5774272 w 11989919"/>
              <a:gd name="connsiteY3165" fmla="*/ 4233317 h 6634795"/>
              <a:gd name="connsiteX3166" fmla="*/ 5810848 w 11989919"/>
              <a:gd name="connsiteY3166" fmla="*/ 4269893 h 6634795"/>
              <a:gd name="connsiteX3167" fmla="*/ 5774272 w 11989919"/>
              <a:gd name="connsiteY3167" fmla="*/ 4306469 h 6634795"/>
              <a:gd name="connsiteX3168" fmla="*/ 5737697 w 11989919"/>
              <a:gd name="connsiteY3168" fmla="*/ 4269893 h 6634795"/>
              <a:gd name="connsiteX3169" fmla="*/ 5774272 w 11989919"/>
              <a:gd name="connsiteY3169" fmla="*/ 4233317 h 6634795"/>
              <a:gd name="connsiteX3170" fmla="*/ 5553593 w 11989919"/>
              <a:gd name="connsiteY3170" fmla="*/ 4233317 h 6634795"/>
              <a:gd name="connsiteX3171" fmla="*/ 5590169 w 11989919"/>
              <a:gd name="connsiteY3171" fmla="*/ 4269893 h 6634795"/>
              <a:gd name="connsiteX3172" fmla="*/ 5553593 w 11989919"/>
              <a:gd name="connsiteY3172" fmla="*/ 4306469 h 6634795"/>
              <a:gd name="connsiteX3173" fmla="*/ 5517018 w 11989919"/>
              <a:gd name="connsiteY3173" fmla="*/ 4269893 h 6634795"/>
              <a:gd name="connsiteX3174" fmla="*/ 5553593 w 11989919"/>
              <a:gd name="connsiteY3174" fmla="*/ 4233317 h 6634795"/>
              <a:gd name="connsiteX3175" fmla="*/ 5332913 w 11989919"/>
              <a:gd name="connsiteY3175" fmla="*/ 4233317 h 6634795"/>
              <a:gd name="connsiteX3176" fmla="*/ 5369490 w 11989919"/>
              <a:gd name="connsiteY3176" fmla="*/ 4269893 h 6634795"/>
              <a:gd name="connsiteX3177" fmla="*/ 5332913 w 11989919"/>
              <a:gd name="connsiteY3177" fmla="*/ 4306469 h 6634795"/>
              <a:gd name="connsiteX3178" fmla="*/ 5296337 w 11989919"/>
              <a:gd name="connsiteY3178" fmla="*/ 4269893 h 6634795"/>
              <a:gd name="connsiteX3179" fmla="*/ 5332913 w 11989919"/>
              <a:gd name="connsiteY3179" fmla="*/ 4233317 h 6634795"/>
              <a:gd name="connsiteX3180" fmla="*/ 5112230 w 11989919"/>
              <a:gd name="connsiteY3180" fmla="*/ 4233317 h 6634795"/>
              <a:gd name="connsiteX3181" fmla="*/ 5148807 w 11989919"/>
              <a:gd name="connsiteY3181" fmla="*/ 4269893 h 6634795"/>
              <a:gd name="connsiteX3182" fmla="*/ 5112230 w 11989919"/>
              <a:gd name="connsiteY3182" fmla="*/ 4306469 h 6634795"/>
              <a:gd name="connsiteX3183" fmla="*/ 5075655 w 11989919"/>
              <a:gd name="connsiteY3183" fmla="*/ 4269893 h 6634795"/>
              <a:gd name="connsiteX3184" fmla="*/ 5112230 w 11989919"/>
              <a:gd name="connsiteY3184" fmla="*/ 4233317 h 6634795"/>
              <a:gd name="connsiteX3185" fmla="*/ 4891552 w 11989919"/>
              <a:gd name="connsiteY3185" fmla="*/ 4233317 h 6634795"/>
              <a:gd name="connsiteX3186" fmla="*/ 4928127 w 11989919"/>
              <a:gd name="connsiteY3186" fmla="*/ 4269893 h 6634795"/>
              <a:gd name="connsiteX3187" fmla="*/ 4891552 w 11989919"/>
              <a:gd name="connsiteY3187" fmla="*/ 4306469 h 6634795"/>
              <a:gd name="connsiteX3188" fmla="*/ 4854975 w 11989919"/>
              <a:gd name="connsiteY3188" fmla="*/ 4269893 h 6634795"/>
              <a:gd name="connsiteX3189" fmla="*/ 4891552 w 11989919"/>
              <a:gd name="connsiteY3189" fmla="*/ 4233317 h 6634795"/>
              <a:gd name="connsiteX3190" fmla="*/ 4670871 w 11989919"/>
              <a:gd name="connsiteY3190" fmla="*/ 4233317 h 6634795"/>
              <a:gd name="connsiteX3191" fmla="*/ 4707447 w 11989919"/>
              <a:gd name="connsiteY3191" fmla="*/ 4269893 h 6634795"/>
              <a:gd name="connsiteX3192" fmla="*/ 4670871 w 11989919"/>
              <a:gd name="connsiteY3192" fmla="*/ 4306469 h 6634795"/>
              <a:gd name="connsiteX3193" fmla="*/ 4634295 w 11989919"/>
              <a:gd name="connsiteY3193" fmla="*/ 4269893 h 6634795"/>
              <a:gd name="connsiteX3194" fmla="*/ 4670871 w 11989919"/>
              <a:gd name="connsiteY3194" fmla="*/ 4233317 h 6634795"/>
              <a:gd name="connsiteX3195" fmla="*/ 4450188 w 11989919"/>
              <a:gd name="connsiteY3195" fmla="*/ 4233317 h 6634795"/>
              <a:gd name="connsiteX3196" fmla="*/ 4486764 w 11989919"/>
              <a:gd name="connsiteY3196" fmla="*/ 4269893 h 6634795"/>
              <a:gd name="connsiteX3197" fmla="*/ 4450188 w 11989919"/>
              <a:gd name="connsiteY3197" fmla="*/ 4306469 h 6634795"/>
              <a:gd name="connsiteX3198" fmla="*/ 4413613 w 11989919"/>
              <a:gd name="connsiteY3198" fmla="*/ 4269893 h 6634795"/>
              <a:gd name="connsiteX3199" fmla="*/ 4450188 w 11989919"/>
              <a:gd name="connsiteY3199" fmla="*/ 4233317 h 6634795"/>
              <a:gd name="connsiteX3200" fmla="*/ 4229507 w 11989919"/>
              <a:gd name="connsiteY3200" fmla="*/ 4233317 h 6634795"/>
              <a:gd name="connsiteX3201" fmla="*/ 4266084 w 11989919"/>
              <a:gd name="connsiteY3201" fmla="*/ 4269893 h 6634795"/>
              <a:gd name="connsiteX3202" fmla="*/ 4229507 w 11989919"/>
              <a:gd name="connsiteY3202" fmla="*/ 4306469 h 6634795"/>
              <a:gd name="connsiteX3203" fmla="*/ 4192931 w 11989919"/>
              <a:gd name="connsiteY3203" fmla="*/ 4269893 h 6634795"/>
              <a:gd name="connsiteX3204" fmla="*/ 4229507 w 11989919"/>
              <a:gd name="connsiteY3204" fmla="*/ 4233317 h 6634795"/>
              <a:gd name="connsiteX3205" fmla="*/ 4008847 w 11989919"/>
              <a:gd name="connsiteY3205" fmla="*/ 4233317 h 6634795"/>
              <a:gd name="connsiteX3206" fmla="*/ 4045426 w 11989919"/>
              <a:gd name="connsiteY3206" fmla="*/ 4269893 h 6634795"/>
              <a:gd name="connsiteX3207" fmla="*/ 4008847 w 11989919"/>
              <a:gd name="connsiteY3207" fmla="*/ 4306469 h 6634795"/>
              <a:gd name="connsiteX3208" fmla="*/ 3972267 w 11989919"/>
              <a:gd name="connsiteY3208" fmla="*/ 4269893 h 6634795"/>
              <a:gd name="connsiteX3209" fmla="*/ 4008847 w 11989919"/>
              <a:gd name="connsiteY3209" fmla="*/ 4233317 h 6634795"/>
              <a:gd name="connsiteX3210" fmla="*/ 3788165 w 11989919"/>
              <a:gd name="connsiteY3210" fmla="*/ 4233317 h 6634795"/>
              <a:gd name="connsiteX3211" fmla="*/ 3824738 w 11989919"/>
              <a:gd name="connsiteY3211" fmla="*/ 4269893 h 6634795"/>
              <a:gd name="connsiteX3212" fmla="*/ 3788165 w 11989919"/>
              <a:gd name="connsiteY3212" fmla="*/ 4306469 h 6634795"/>
              <a:gd name="connsiteX3213" fmla="*/ 3751588 w 11989919"/>
              <a:gd name="connsiteY3213" fmla="*/ 4269893 h 6634795"/>
              <a:gd name="connsiteX3214" fmla="*/ 3788165 w 11989919"/>
              <a:gd name="connsiteY3214" fmla="*/ 4233317 h 6634795"/>
              <a:gd name="connsiteX3215" fmla="*/ 3567479 w 11989919"/>
              <a:gd name="connsiteY3215" fmla="*/ 4233317 h 6634795"/>
              <a:gd name="connsiteX3216" fmla="*/ 3604051 w 11989919"/>
              <a:gd name="connsiteY3216" fmla="*/ 4269893 h 6634795"/>
              <a:gd name="connsiteX3217" fmla="*/ 3567479 w 11989919"/>
              <a:gd name="connsiteY3217" fmla="*/ 4306469 h 6634795"/>
              <a:gd name="connsiteX3218" fmla="*/ 3530901 w 11989919"/>
              <a:gd name="connsiteY3218" fmla="*/ 4269893 h 6634795"/>
              <a:gd name="connsiteX3219" fmla="*/ 3567479 w 11989919"/>
              <a:gd name="connsiteY3219" fmla="*/ 4233317 h 6634795"/>
              <a:gd name="connsiteX3220" fmla="*/ 3346801 w 11989919"/>
              <a:gd name="connsiteY3220" fmla="*/ 4233317 h 6634795"/>
              <a:gd name="connsiteX3221" fmla="*/ 3383375 w 11989919"/>
              <a:gd name="connsiteY3221" fmla="*/ 4269893 h 6634795"/>
              <a:gd name="connsiteX3222" fmla="*/ 3346801 w 11989919"/>
              <a:gd name="connsiteY3222" fmla="*/ 4306469 h 6634795"/>
              <a:gd name="connsiteX3223" fmla="*/ 3310228 w 11989919"/>
              <a:gd name="connsiteY3223" fmla="*/ 4269893 h 6634795"/>
              <a:gd name="connsiteX3224" fmla="*/ 3346801 w 11989919"/>
              <a:gd name="connsiteY3224" fmla="*/ 4233317 h 6634795"/>
              <a:gd name="connsiteX3225" fmla="*/ 3126126 w 11989919"/>
              <a:gd name="connsiteY3225" fmla="*/ 4233317 h 6634795"/>
              <a:gd name="connsiteX3226" fmla="*/ 3162696 w 11989919"/>
              <a:gd name="connsiteY3226" fmla="*/ 4269893 h 6634795"/>
              <a:gd name="connsiteX3227" fmla="*/ 3126126 w 11989919"/>
              <a:gd name="connsiteY3227" fmla="*/ 4306469 h 6634795"/>
              <a:gd name="connsiteX3228" fmla="*/ 3089541 w 11989919"/>
              <a:gd name="connsiteY3228" fmla="*/ 4269893 h 6634795"/>
              <a:gd name="connsiteX3229" fmla="*/ 3126126 w 11989919"/>
              <a:gd name="connsiteY3229" fmla="*/ 4233317 h 6634795"/>
              <a:gd name="connsiteX3230" fmla="*/ 2905436 w 11989919"/>
              <a:gd name="connsiteY3230" fmla="*/ 4233317 h 6634795"/>
              <a:gd name="connsiteX3231" fmla="*/ 2942013 w 11989919"/>
              <a:gd name="connsiteY3231" fmla="*/ 4269893 h 6634795"/>
              <a:gd name="connsiteX3232" fmla="*/ 2905436 w 11989919"/>
              <a:gd name="connsiteY3232" fmla="*/ 4306469 h 6634795"/>
              <a:gd name="connsiteX3233" fmla="*/ 2868866 w 11989919"/>
              <a:gd name="connsiteY3233" fmla="*/ 4269893 h 6634795"/>
              <a:gd name="connsiteX3234" fmla="*/ 2905436 w 11989919"/>
              <a:gd name="connsiteY3234" fmla="*/ 4233317 h 6634795"/>
              <a:gd name="connsiteX3235" fmla="*/ 2684758 w 11989919"/>
              <a:gd name="connsiteY3235" fmla="*/ 4233317 h 6634795"/>
              <a:gd name="connsiteX3236" fmla="*/ 2721329 w 11989919"/>
              <a:gd name="connsiteY3236" fmla="*/ 4269893 h 6634795"/>
              <a:gd name="connsiteX3237" fmla="*/ 2684758 w 11989919"/>
              <a:gd name="connsiteY3237" fmla="*/ 4306469 h 6634795"/>
              <a:gd name="connsiteX3238" fmla="*/ 2648177 w 11989919"/>
              <a:gd name="connsiteY3238" fmla="*/ 4269893 h 6634795"/>
              <a:gd name="connsiteX3239" fmla="*/ 2684758 w 11989919"/>
              <a:gd name="connsiteY3239" fmla="*/ 4233317 h 6634795"/>
              <a:gd name="connsiteX3240" fmla="*/ 2464071 w 11989919"/>
              <a:gd name="connsiteY3240" fmla="*/ 4233317 h 6634795"/>
              <a:gd name="connsiteX3241" fmla="*/ 2500650 w 11989919"/>
              <a:gd name="connsiteY3241" fmla="*/ 4269893 h 6634795"/>
              <a:gd name="connsiteX3242" fmla="*/ 2464071 w 11989919"/>
              <a:gd name="connsiteY3242" fmla="*/ 4306469 h 6634795"/>
              <a:gd name="connsiteX3243" fmla="*/ 2427500 w 11989919"/>
              <a:gd name="connsiteY3243" fmla="*/ 4269893 h 6634795"/>
              <a:gd name="connsiteX3244" fmla="*/ 2464071 w 11989919"/>
              <a:gd name="connsiteY3244" fmla="*/ 4233317 h 6634795"/>
              <a:gd name="connsiteX3245" fmla="*/ 2243393 w 11989919"/>
              <a:gd name="connsiteY3245" fmla="*/ 4233317 h 6634795"/>
              <a:gd name="connsiteX3246" fmla="*/ 2279972 w 11989919"/>
              <a:gd name="connsiteY3246" fmla="*/ 4269893 h 6634795"/>
              <a:gd name="connsiteX3247" fmla="*/ 2243393 w 11989919"/>
              <a:gd name="connsiteY3247" fmla="*/ 4306469 h 6634795"/>
              <a:gd name="connsiteX3248" fmla="*/ 2206817 w 11989919"/>
              <a:gd name="connsiteY3248" fmla="*/ 4269893 h 6634795"/>
              <a:gd name="connsiteX3249" fmla="*/ 2243393 w 11989919"/>
              <a:gd name="connsiteY3249" fmla="*/ 4233317 h 6634795"/>
              <a:gd name="connsiteX3250" fmla="*/ 2022713 w 11989919"/>
              <a:gd name="connsiteY3250" fmla="*/ 4233317 h 6634795"/>
              <a:gd name="connsiteX3251" fmla="*/ 2059288 w 11989919"/>
              <a:gd name="connsiteY3251" fmla="*/ 4269893 h 6634795"/>
              <a:gd name="connsiteX3252" fmla="*/ 2022713 w 11989919"/>
              <a:gd name="connsiteY3252" fmla="*/ 4306469 h 6634795"/>
              <a:gd name="connsiteX3253" fmla="*/ 1986177 w 11989919"/>
              <a:gd name="connsiteY3253" fmla="*/ 4269893 h 6634795"/>
              <a:gd name="connsiteX3254" fmla="*/ 2022713 w 11989919"/>
              <a:gd name="connsiteY3254" fmla="*/ 4233317 h 6634795"/>
              <a:gd name="connsiteX3255" fmla="*/ 1802067 w 11989919"/>
              <a:gd name="connsiteY3255" fmla="*/ 4233317 h 6634795"/>
              <a:gd name="connsiteX3256" fmla="*/ 1838643 w 11989919"/>
              <a:gd name="connsiteY3256" fmla="*/ 4269893 h 6634795"/>
              <a:gd name="connsiteX3257" fmla="*/ 1802067 w 11989919"/>
              <a:gd name="connsiteY3257" fmla="*/ 4306469 h 6634795"/>
              <a:gd name="connsiteX3258" fmla="*/ 1765491 w 11989919"/>
              <a:gd name="connsiteY3258" fmla="*/ 4269893 h 6634795"/>
              <a:gd name="connsiteX3259" fmla="*/ 1802067 w 11989919"/>
              <a:gd name="connsiteY3259" fmla="*/ 4233317 h 6634795"/>
              <a:gd name="connsiteX3260" fmla="*/ 1581382 w 11989919"/>
              <a:gd name="connsiteY3260" fmla="*/ 4233317 h 6634795"/>
              <a:gd name="connsiteX3261" fmla="*/ 1617957 w 11989919"/>
              <a:gd name="connsiteY3261" fmla="*/ 4269893 h 6634795"/>
              <a:gd name="connsiteX3262" fmla="*/ 1581382 w 11989919"/>
              <a:gd name="connsiteY3262" fmla="*/ 4306469 h 6634795"/>
              <a:gd name="connsiteX3263" fmla="*/ 1544805 w 11989919"/>
              <a:gd name="connsiteY3263" fmla="*/ 4269893 h 6634795"/>
              <a:gd name="connsiteX3264" fmla="*/ 1581382 w 11989919"/>
              <a:gd name="connsiteY3264" fmla="*/ 4233317 h 6634795"/>
              <a:gd name="connsiteX3265" fmla="*/ 1360696 w 11989919"/>
              <a:gd name="connsiteY3265" fmla="*/ 4233317 h 6634795"/>
              <a:gd name="connsiteX3266" fmla="*/ 1397271 w 11989919"/>
              <a:gd name="connsiteY3266" fmla="*/ 4269893 h 6634795"/>
              <a:gd name="connsiteX3267" fmla="*/ 1360696 w 11989919"/>
              <a:gd name="connsiteY3267" fmla="*/ 4306469 h 6634795"/>
              <a:gd name="connsiteX3268" fmla="*/ 1324120 w 11989919"/>
              <a:gd name="connsiteY3268" fmla="*/ 4269893 h 6634795"/>
              <a:gd name="connsiteX3269" fmla="*/ 1360696 w 11989919"/>
              <a:gd name="connsiteY3269" fmla="*/ 4233317 h 6634795"/>
              <a:gd name="connsiteX3270" fmla="*/ 1140010 w 11989919"/>
              <a:gd name="connsiteY3270" fmla="*/ 4233317 h 6634795"/>
              <a:gd name="connsiteX3271" fmla="*/ 1176585 w 11989919"/>
              <a:gd name="connsiteY3271" fmla="*/ 4269893 h 6634795"/>
              <a:gd name="connsiteX3272" fmla="*/ 1140010 w 11989919"/>
              <a:gd name="connsiteY3272" fmla="*/ 4306469 h 6634795"/>
              <a:gd name="connsiteX3273" fmla="*/ 1103434 w 11989919"/>
              <a:gd name="connsiteY3273" fmla="*/ 4269893 h 6634795"/>
              <a:gd name="connsiteX3274" fmla="*/ 1140010 w 11989919"/>
              <a:gd name="connsiteY3274" fmla="*/ 4233317 h 6634795"/>
              <a:gd name="connsiteX3275" fmla="*/ 919324 w 11989919"/>
              <a:gd name="connsiteY3275" fmla="*/ 4233317 h 6634795"/>
              <a:gd name="connsiteX3276" fmla="*/ 955899 w 11989919"/>
              <a:gd name="connsiteY3276" fmla="*/ 4269893 h 6634795"/>
              <a:gd name="connsiteX3277" fmla="*/ 919324 w 11989919"/>
              <a:gd name="connsiteY3277" fmla="*/ 4306469 h 6634795"/>
              <a:gd name="connsiteX3278" fmla="*/ 882747 w 11989919"/>
              <a:gd name="connsiteY3278" fmla="*/ 4269893 h 6634795"/>
              <a:gd name="connsiteX3279" fmla="*/ 919324 w 11989919"/>
              <a:gd name="connsiteY3279" fmla="*/ 4233317 h 6634795"/>
              <a:gd name="connsiteX3280" fmla="*/ 698637 w 11989919"/>
              <a:gd name="connsiteY3280" fmla="*/ 4233317 h 6634795"/>
              <a:gd name="connsiteX3281" fmla="*/ 735213 w 11989919"/>
              <a:gd name="connsiteY3281" fmla="*/ 4269893 h 6634795"/>
              <a:gd name="connsiteX3282" fmla="*/ 698637 w 11989919"/>
              <a:gd name="connsiteY3282" fmla="*/ 4306469 h 6634795"/>
              <a:gd name="connsiteX3283" fmla="*/ 662061 w 11989919"/>
              <a:gd name="connsiteY3283" fmla="*/ 4269893 h 6634795"/>
              <a:gd name="connsiteX3284" fmla="*/ 698637 w 11989919"/>
              <a:gd name="connsiteY3284" fmla="*/ 4233317 h 6634795"/>
              <a:gd name="connsiteX3285" fmla="*/ 477951 w 11989919"/>
              <a:gd name="connsiteY3285" fmla="*/ 4233317 h 6634795"/>
              <a:gd name="connsiteX3286" fmla="*/ 514527 w 11989919"/>
              <a:gd name="connsiteY3286" fmla="*/ 4269893 h 6634795"/>
              <a:gd name="connsiteX3287" fmla="*/ 477951 w 11989919"/>
              <a:gd name="connsiteY3287" fmla="*/ 4306469 h 6634795"/>
              <a:gd name="connsiteX3288" fmla="*/ 441375 w 11989919"/>
              <a:gd name="connsiteY3288" fmla="*/ 4269893 h 6634795"/>
              <a:gd name="connsiteX3289" fmla="*/ 477951 w 11989919"/>
              <a:gd name="connsiteY3289" fmla="*/ 4233317 h 6634795"/>
              <a:gd name="connsiteX3290" fmla="*/ 257265 w 11989919"/>
              <a:gd name="connsiteY3290" fmla="*/ 4233317 h 6634795"/>
              <a:gd name="connsiteX3291" fmla="*/ 293841 w 11989919"/>
              <a:gd name="connsiteY3291" fmla="*/ 4269893 h 6634795"/>
              <a:gd name="connsiteX3292" fmla="*/ 257265 w 11989919"/>
              <a:gd name="connsiteY3292" fmla="*/ 4306469 h 6634795"/>
              <a:gd name="connsiteX3293" fmla="*/ 220689 w 11989919"/>
              <a:gd name="connsiteY3293" fmla="*/ 4269893 h 6634795"/>
              <a:gd name="connsiteX3294" fmla="*/ 257265 w 11989919"/>
              <a:gd name="connsiteY3294" fmla="*/ 4233317 h 6634795"/>
              <a:gd name="connsiteX3295" fmla="*/ 36578 w 11989919"/>
              <a:gd name="connsiteY3295" fmla="*/ 4233317 h 6634795"/>
              <a:gd name="connsiteX3296" fmla="*/ 73154 w 11989919"/>
              <a:gd name="connsiteY3296" fmla="*/ 4269893 h 6634795"/>
              <a:gd name="connsiteX3297" fmla="*/ 36578 w 11989919"/>
              <a:gd name="connsiteY3297" fmla="*/ 4306469 h 6634795"/>
              <a:gd name="connsiteX3298" fmla="*/ 2 w 11989919"/>
              <a:gd name="connsiteY3298" fmla="*/ 4269893 h 6634795"/>
              <a:gd name="connsiteX3299" fmla="*/ 36578 w 11989919"/>
              <a:gd name="connsiteY3299" fmla="*/ 4233317 h 6634795"/>
              <a:gd name="connsiteX3300" fmla="*/ 11953343 w 11989919"/>
              <a:gd name="connsiteY3300" fmla="*/ 4021651 h 6634795"/>
              <a:gd name="connsiteX3301" fmla="*/ 11989919 w 11989919"/>
              <a:gd name="connsiteY3301" fmla="*/ 4058227 h 6634795"/>
              <a:gd name="connsiteX3302" fmla="*/ 11953343 w 11989919"/>
              <a:gd name="connsiteY3302" fmla="*/ 4094803 h 6634795"/>
              <a:gd name="connsiteX3303" fmla="*/ 11916767 w 11989919"/>
              <a:gd name="connsiteY3303" fmla="*/ 4058227 h 6634795"/>
              <a:gd name="connsiteX3304" fmla="*/ 11953343 w 11989919"/>
              <a:gd name="connsiteY3304" fmla="*/ 4021651 h 6634795"/>
              <a:gd name="connsiteX3305" fmla="*/ 11732658 w 11989919"/>
              <a:gd name="connsiteY3305" fmla="*/ 4021651 h 6634795"/>
              <a:gd name="connsiteX3306" fmla="*/ 11769234 w 11989919"/>
              <a:gd name="connsiteY3306" fmla="*/ 4058227 h 6634795"/>
              <a:gd name="connsiteX3307" fmla="*/ 11732658 w 11989919"/>
              <a:gd name="connsiteY3307" fmla="*/ 4094803 h 6634795"/>
              <a:gd name="connsiteX3308" fmla="*/ 11696082 w 11989919"/>
              <a:gd name="connsiteY3308" fmla="*/ 4058227 h 6634795"/>
              <a:gd name="connsiteX3309" fmla="*/ 11732658 w 11989919"/>
              <a:gd name="connsiteY3309" fmla="*/ 4021651 h 6634795"/>
              <a:gd name="connsiteX3310" fmla="*/ 11511977 w 11989919"/>
              <a:gd name="connsiteY3310" fmla="*/ 4021651 h 6634795"/>
              <a:gd name="connsiteX3311" fmla="*/ 11548553 w 11989919"/>
              <a:gd name="connsiteY3311" fmla="*/ 4058227 h 6634795"/>
              <a:gd name="connsiteX3312" fmla="*/ 11511977 w 11989919"/>
              <a:gd name="connsiteY3312" fmla="*/ 4094803 h 6634795"/>
              <a:gd name="connsiteX3313" fmla="*/ 11475401 w 11989919"/>
              <a:gd name="connsiteY3313" fmla="*/ 4058227 h 6634795"/>
              <a:gd name="connsiteX3314" fmla="*/ 11511977 w 11989919"/>
              <a:gd name="connsiteY3314" fmla="*/ 4021651 h 6634795"/>
              <a:gd name="connsiteX3315" fmla="*/ 11291296 w 11989919"/>
              <a:gd name="connsiteY3315" fmla="*/ 4021651 h 6634795"/>
              <a:gd name="connsiteX3316" fmla="*/ 11327872 w 11989919"/>
              <a:gd name="connsiteY3316" fmla="*/ 4058227 h 6634795"/>
              <a:gd name="connsiteX3317" fmla="*/ 11291296 w 11989919"/>
              <a:gd name="connsiteY3317" fmla="*/ 4094803 h 6634795"/>
              <a:gd name="connsiteX3318" fmla="*/ 11254720 w 11989919"/>
              <a:gd name="connsiteY3318" fmla="*/ 4058227 h 6634795"/>
              <a:gd name="connsiteX3319" fmla="*/ 11291296 w 11989919"/>
              <a:gd name="connsiteY3319" fmla="*/ 4021651 h 6634795"/>
              <a:gd name="connsiteX3320" fmla="*/ 11070615 w 11989919"/>
              <a:gd name="connsiteY3320" fmla="*/ 4021651 h 6634795"/>
              <a:gd name="connsiteX3321" fmla="*/ 11107191 w 11989919"/>
              <a:gd name="connsiteY3321" fmla="*/ 4058227 h 6634795"/>
              <a:gd name="connsiteX3322" fmla="*/ 11070615 w 11989919"/>
              <a:gd name="connsiteY3322" fmla="*/ 4094803 h 6634795"/>
              <a:gd name="connsiteX3323" fmla="*/ 11034039 w 11989919"/>
              <a:gd name="connsiteY3323" fmla="*/ 4058227 h 6634795"/>
              <a:gd name="connsiteX3324" fmla="*/ 11070615 w 11989919"/>
              <a:gd name="connsiteY3324" fmla="*/ 4021651 h 6634795"/>
              <a:gd name="connsiteX3325" fmla="*/ 10849934 w 11989919"/>
              <a:gd name="connsiteY3325" fmla="*/ 4021651 h 6634795"/>
              <a:gd name="connsiteX3326" fmla="*/ 10886510 w 11989919"/>
              <a:gd name="connsiteY3326" fmla="*/ 4058227 h 6634795"/>
              <a:gd name="connsiteX3327" fmla="*/ 10849934 w 11989919"/>
              <a:gd name="connsiteY3327" fmla="*/ 4094803 h 6634795"/>
              <a:gd name="connsiteX3328" fmla="*/ 10813358 w 11989919"/>
              <a:gd name="connsiteY3328" fmla="*/ 4058227 h 6634795"/>
              <a:gd name="connsiteX3329" fmla="*/ 10849934 w 11989919"/>
              <a:gd name="connsiteY3329" fmla="*/ 4021651 h 6634795"/>
              <a:gd name="connsiteX3330" fmla="*/ 10629253 w 11989919"/>
              <a:gd name="connsiteY3330" fmla="*/ 4021651 h 6634795"/>
              <a:gd name="connsiteX3331" fmla="*/ 10665829 w 11989919"/>
              <a:gd name="connsiteY3331" fmla="*/ 4058227 h 6634795"/>
              <a:gd name="connsiteX3332" fmla="*/ 10629253 w 11989919"/>
              <a:gd name="connsiteY3332" fmla="*/ 4094803 h 6634795"/>
              <a:gd name="connsiteX3333" fmla="*/ 10592677 w 11989919"/>
              <a:gd name="connsiteY3333" fmla="*/ 4058227 h 6634795"/>
              <a:gd name="connsiteX3334" fmla="*/ 10629253 w 11989919"/>
              <a:gd name="connsiteY3334" fmla="*/ 4021651 h 6634795"/>
              <a:gd name="connsiteX3335" fmla="*/ 10408572 w 11989919"/>
              <a:gd name="connsiteY3335" fmla="*/ 4021651 h 6634795"/>
              <a:gd name="connsiteX3336" fmla="*/ 10445148 w 11989919"/>
              <a:gd name="connsiteY3336" fmla="*/ 4058227 h 6634795"/>
              <a:gd name="connsiteX3337" fmla="*/ 10408572 w 11989919"/>
              <a:gd name="connsiteY3337" fmla="*/ 4094803 h 6634795"/>
              <a:gd name="connsiteX3338" fmla="*/ 10371996 w 11989919"/>
              <a:gd name="connsiteY3338" fmla="*/ 4058227 h 6634795"/>
              <a:gd name="connsiteX3339" fmla="*/ 10408572 w 11989919"/>
              <a:gd name="connsiteY3339" fmla="*/ 4021651 h 6634795"/>
              <a:gd name="connsiteX3340" fmla="*/ 10187891 w 11989919"/>
              <a:gd name="connsiteY3340" fmla="*/ 4021651 h 6634795"/>
              <a:gd name="connsiteX3341" fmla="*/ 10224467 w 11989919"/>
              <a:gd name="connsiteY3341" fmla="*/ 4058227 h 6634795"/>
              <a:gd name="connsiteX3342" fmla="*/ 10187891 w 11989919"/>
              <a:gd name="connsiteY3342" fmla="*/ 4094803 h 6634795"/>
              <a:gd name="connsiteX3343" fmla="*/ 10151315 w 11989919"/>
              <a:gd name="connsiteY3343" fmla="*/ 4058227 h 6634795"/>
              <a:gd name="connsiteX3344" fmla="*/ 10187891 w 11989919"/>
              <a:gd name="connsiteY3344" fmla="*/ 4021651 h 6634795"/>
              <a:gd name="connsiteX3345" fmla="*/ 9967210 w 11989919"/>
              <a:gd name="connsiteY3345" fmla="*/ 4021651 h 6634795"/>
              <a:gd name="connsiteX3346" fmla="*/ 10003786 w 11989919"/>
              <a:gd name="connsiteY3346" fmla="*/ 4058227 h 6634795"/>
              <a:gd name="connsiteX3347" fmla="*/ 9967210 w 11989919"/>
              <a:gd name="connsiteY3347" fmla="*/ 4094803 h 6634795"/>
              <a:gd name="connsiteX3348" fmla="*/ 9930634 w 11989919"/>
              <a:gd name="connsiteY3348" fmla="*/ 4058227 h 6634795"/>
              <a:gd name="connsiteX3349" fmla="*/ 9967210 w 11989919"/>
              <a:gd name="connsiteY3349" fmla="*/ 4021651 h 6634795"/>
              <a:gd name="connsiteX3350" fmla="*/ 9746529 w 11989919"/>
              <a:gd name="connsiteY3350" fmla="*/ 4021651 h 6634795"/>
              <a:gd name="connsiteX3351" fmla="*/ 9783105 w 11989919"/>
              <a:gd name="connsiteY3351" fmla="*/ 4058227 h 6634795"/>
              <a:gd name="connsiteX3352" fmla="*/ 9746529 w 11989919"/>
              <a:gd name="connsiteY3352" fmla="*/ 4094803 h 6634795"/>
              <a:gd name="connsiteX3353" fmla="*/ 9709953 w 11989919"/>
              <a:gd name="connsiteY3353" fmla="*/ 4058227 h 6634795"/>
              <a:gd name="connsiteX3354" fmla="*/ 9746529 w 11989919"/>
              <a:gd name="connsiteY3354" fmla="*/ 4021651 h 6634795"/>
              <a:gd name="connsiteX3355" fmla="*/ 9525848 w 11989919"/>
              <a:gd name="connsiteY3355" fmla="*/ 4021651 h 6634795"/>
              <a:gd name="connsiteX3356" fmla="*/ 9562424 w 11989919"/>
              <a:gd name="connsiteY3356" fmla="*/ 4058227 h 6634795"/>
              <a:gd name="connsiteX3357" fmla="*/ 9525848 w 11989919"/>
              <a:gd name="connsiteY3357" fmla="*/ 4094803 h 6634795"/>
              <a:gd name="connsiteX3358" fmla="*/ 9489272 w 11989919"/>
              <a:gd name="connsiteY3358" fmla="*/ 4058227 h 6634795"/>
              <a:gd name="connsiteX3359" fmla="*/ 9525848 w 11989919"/>
              <a:gd name="connsiteY3359" fmla="*/ 4021651 h 6634795"/>
              <a:gd name="connsiteX3360" fmla="*/ 9305167 w 11989919"/>
              <a:gd name="connsiteY3360" fmla="*/ 4021651 h 6634795"/>
              <a:gd name="connsiteX3361" fmla="*/ 9341743 w 11989919"/>
              <a:gd name="connsiteY3361" fmla="*/ 4058227 h 6634795"/>
              <a:gd name="connsiteX3362" fmla="*/ 9305167 w 11989919"/>
              <a:gd name="connsiteY3362" fmla="*/ 4094803 h 6634795"/>
              <a:gd name="connsiteX3363" fmla="*/ 9268591 w 11989919"/>
              <a:gd name="connsiteY3363" fmla="*/ 4058227 h 6634795"/>
              <a:gd name="connsiteX3364" fmla="*/ 9305167 w 11989919"/>
              <a:gd name="connsiteY3364" fmla="*/ 4021651 h 6634795"/>
              <a:gd name="connsiteX3365" fmla="*/ 9084486 w 11989919"/>
              <a:gd name="connsiteY3365" fmla="*/ 4021651 h 6634795"/>
              <a:gd name="connsiteX3366" fmla="*/ 9121062 w 11989919"/>
              <a:gd name="connsiteY3366" fmla="*/ 4058227 h 6634795"/>
              <a:gd name="connsiteX3367" fmla="*/ 9084486 w 11989919"/>
              <a:gd name="connsiteY3367" fmla="*/ 4094803 h 6634795"/>
              <a:gd name="connsiteX3368" fmla="*/ 9047910 w 11989919"/>
              <a:gd name="connsiteY3368" fmla="*/ 4058227 h 6634795"/>
              <a:gd name="connsiteX3369" fmla="*/ 9084486 w 11989919"/>
              <a:gd name="connsiteY3369" fmla="*/ 4021651 h 6634795"/>
              <a:gd name="connsiteX3370" fmla="*/ 8863805 w 11989919"/>
              <a:gd name="connsiteY3370" fmla="*/ 4021651 h 6634795"/>
              <a:gd name="connsiteX3371" fmla="*/ 8900381 w 11989919"/>
              <a:gd name="connsiteY3371" fmla="*/ 4058227 h 6634795"/>
              <a:gd name="connsiteX3372" fmla="*/ 8863805 w 11989919"/>
              <a:gd name="connsiteY3372" fmla="*/ 4094803 h 6634795"/>
              <a:gd name="connsiteX3373" fmla="*/ 8827229 w 11989919"/>
              <a:gd name="connsiteY3373" fmla="*/ 4058227 h 6634795"/>
              <a:gd name="connsiteX3374" fmla="*/ 8863805 w 11989919"/>
              <a:gd name="connsiteY3374" fmla="*/ 4021651 h 6634795"/>
              <a:gd name="connsiteX3375" fmla="*/ 8643124 w 11989919"/>
              <a:gd name="connsiteY3375" fmla="*/ 4021651 h 6634795"/>
              <a:gd name="connsiteX3376" fmla="*/ 8679700 w 11989919"/>
              <a:gd name="connsiteY3376" fmla="*/ 4058227 h 6634795"/>
              <a:gd name="connsiteX3377" fmla="*/ 8643124 w 11989919"/>
              <a:gd name="connsiteY3377" fmla="*/ 4094803 h 6634795"/>
              <a:gd name="connsiteX3378" fmla="*/ 8606548 w 11989919"/>
              <a:gd name="connsiteY3378" fmla="*/ 4058227 h 6634795"/>
              <a:gd name="connsiteX3379" fmla="*/ 8643124 w 11989919"/>
              <a:gd name="connsiteY3379" fmla="*/ 4021651 h 6634795"/>
              <a:gd name="connsiteX3380" fmla="*/ 8422443 w 11989919"/>
              <a:gd name="connsiteY3380" fmla="*/ 4021651 h 6634795"/>
              <a:gd name="connsiteX3381" fmla="*/ 8459019 w 11989919"/>
              <a:gd name="connsiteY3381" fmla="*/ 4058227 h 6634795"/>
              <a:gd name="connsiteX3382" fmla="*/ 8422443 w 11989919"/>
              <a:gd name="connsiteY3382" fmla="*/ 4094803 h 6634795"/>
              <a:gd name="connsiteX3383" fmla="*/ 8385867 w 11989919"/>
              <a:gd name="connsiteY3383" fmla="*/ 4058227 h 6634795"/>
              <a:gd name="connsiteX3384" fmla="*/ 8422443 w 11989919"/>
              <a:gd name="connsiteY3384" fmla="*/ 4021651 h 6634795"/>
              <a:gd name="connsiteX3385" fmla="*/ 8201762 w 11989919"/>
              <a:gd name="connsiteY3385" fmla="*/ 4021651 h 6634795"/>
              <a:gd name="connsiteX3386" fmla="*/ 8238338 w 11989919"/>
              <a:gd name="connsiteY3386" fmla="*/ 4058227 h 6634795"/>
              <a:gd name="connsiteX3387" fmla="*/ 8201762 w 11989919"/>
              <a:gd name="connsiteY3387" fmla="*/ 4094803 h 6634795"/>
              <a:gd name="connsiteX3388" fmla="*/ 8165186 w 11989919"/>
              <a:gd name="connsiteY3388" fmla="*/ 4058227 h 6634795"/>
              <a:gd name="connsiteX3389" fmla="*/ 8201762 w 11989919"/>
              <a:gd name="connsiteY3389" fmla="*/ 4021651 h 6634795"/>
              <a:gd name="connsiteX3390" fmla="*/ 7981081 w 11989919"/>
              <a:gd name="connsiteY3390" fmla="*/ 4021651 h 6634795"/>
              <a:gd name="connsiteX3391" fmla="*/ 8017657 w 11989919"/>
              <a:gd name="connsiteY3391" fmla="*/ 4058227 h 6634795"/>
              <a:gd name="connsiteX3392" fmla="*/ 7981081 w 11989919"/>
              <a:gd name="connsiteY3392" fmla="*/ 4094803 h 6634795"/>
              <a:gd name="connsiteX3393" fmla="*/ 7944505 w 11989919"/>
              <a:gd name="connsiteY3393" fmla="*/ 4058227 h 6634795"/>
              <a:gd name="connsiteX3394" fmla="*/ 7981081 w 11989919"/>
              <a:gd name="connsiteY3394" fmla="*/ 4021651 h 6634795"/>
              <a:gd name="connsiteX3395" fmla="*/ 7760400 w 11989919"/>
              <a:gd name="connsiteY3395" fmla="*/ 4021651 h 6634795"/>
              <a:gd name="connsiteX3396" fmla="*/ 7796976 w 11989919"/>
              <a:gd name="connsiteY3396" fmla="*/ 4058227 h 6634795"/>
              <a:gd name="connsiteX3397" fmla="*/ 7760400 w 11989919"/>
              <a:gd name="connsiteY3397" fmla="*/ 4094803 h 6634795"/>
              <a:gd name="connsiteX3398" fmla="*/ 7723824 w 11989919"/>
              <a:gd name="connsiteY3398" fmla="*/ 4058227 h 6634795"/>
              <a:gd name="connsiteX3399" fmla="*/ 7760400 w 11989919"/>
              <a:gd name="connsiteY3399" fmla="*/ 4021651 h 6634795"/>
              <a:gd name="connsiteX3400" fmla="*/ 7539719 w 11989919"/>
              <a:gd name="connsiteY3400" fmla="*/ 4021651 h 6634795"/>
              <a:gd name="connsiteX3401" fmla="*/ 7576295 w 11989919"/>
              <a:gd name="connsiteY3401" fmla="*/ 4058227 h 6634795"/>
              <a:gd name="connsiteX3402" fmla="*/ 7539719 w 11989919"/>
              <a:gd name="connsiteY3402" fmla="*/ 4094803 h 6634795"/>
              <a:gd name="connsiteX3403" fmla="*/ 7503143 w 11989919"/>
              <a:gd name="connsiteY3403" fmla="*/ 4058227 h 6634795"/>
              <a:gd name="connsiteX3404" fmla="*/ 7539719 w 11989919"/>
              <a:gd name="connsiteY3404" fmla="*/ 4021651 h 6634795"/>
              <a:gd name="connsiteX3405" fmla="*/ 7319038 w 11989919"/>
              <a:gd name="connsiteY3405" fmla="*/ 4021651 h 6634795"/>
              <a:gd name="connsiteX3406" fmla="*/ 7355614 w 11989919"/>
              <a:gd name="connsiteY3406" fmla="*/ 4058227 h 6634795"/>
              <a:gd name="connsiteX3407" fmla="*/ 7319038 w 11989919"/>
              <a:gd name="connsiteY3407" fmla="*/ 4094803 h 6634795"/>
              <a:gd name="connsiteX3408" fmla="*/ 7282462 w 11989919"/>
              <a:gd name="connsiteY3408" fmla="*/ 4058227 h 6634795"/>
              <a:gd name="connsiteX3409" fmla="*/ 7319038 w 11989919"/>
              <a:gd name="connsiteY3409" fmla="*/ 4021651 h 6634795"/>
              <a:gd name="connsiteX3410" fmla="*/ 7098357 w 11989919"/>
              <a:gd name="connsiteY3410" fmla="*/ 4021651 h 6634795"/>
              <a:gd name="connsiteX3411" fmla="*/ 7134933 w 11989919"/>
              <a:gd name="connsiteY3411" fmla="*/ 4058227 h 6634795"/>
              <a:gd name="connsiteX3412" fmla="*/ 7098357 w 11989919"/>
              <a:gd name="connsiteY3412" fmla="*/ 4094803 h 6634795"/>
              <a:gd name="connsiteX3413" fmla="*/ 7061781 w 11989919"/>
              <a:gd name="connsiteY3413" fmla="*/ 4058227 h 6634795"/>
              <a:gd name="connsiteX3414" fmla="*/ 7098357 w 11989919"/>
              <a:gd name="connsiteY3414" fmla="*/ 4021651 h 6634795"/>
              <a:gd name="connsiteX3415" fmla="*/ 6877676 w 11989919"/>
              <a:gd name="connsiteY3415" fmla="*/ 4021651 h 6634795"/>
              <a:gd name="connsiteX3416" fmla="*/ 6914252 w 11989919"/>
              <a:gd name="connsiteY3416" fmla="*/ 4058227 h 6634795"/>
              <a:gd name="connsiteX3417" fmla="*/ 6877676 w 11989919"/>
              <a:gd name="connsiteY3417" fmla="*/ 4094803 h 6634795"/>
              <a:gd name="connsiteX3418" fmla="*/ 6841100 w 11989919"/>
              <a:gd name="connsiteY3418" fmla="*/ 4058227 h 6634795"/>
              <a:gd name="connsiteX3419" fmla="*/ 6877676 w 11989919"/>
              <a:gd name="connsiteY3419" fmla="*/ 4021651 h 6634795"/>
              <a:gd name="connsiteX3420" fmla="*/ 6656995 w 11989919"/>
              <a:gd name="connsiteY3420" fmla="*/ 4021651 h 6634795"/>
              <a:gd name="connsiteX3421" fmla="*/ 6693571 w 11989919"/>
              <a:gd name="connsiteY3421" fmla="*/ 4058227 h 6634795"/>
              <a:gd name="connsiteX3422" fmla="*/ 6656995 w 11989919"/>
              <a:gd name="connsiteY3422" fmla="*/ 4094803 h 6634795"/>
              <a:gd name="connsiteX3423" fmla="*/ 6620419 w 11989919"/>
              <a:gd name="connsiteY3423" fmla="*/ 4058227 h 6634795"/>
              <a:gd name="connsiteX3424" fmla="*/ 6656995 w 11989919"/>
              <a:gd name="connsiteY3424" fmla="*/ 4021651 h 6634795"/>
              <a:gd name="connsiteX3425" fmla="*/ 6436314 w 11989919"/>
              <a:gd name="connsiteY3425" fmla="*/ 4021651 h 6634795"/>
              <a:gd name="connsiteX3426" fmla="*/ 6472890 w 11989919"/>
              <a:gd name="connsiteY3426" fmla="*/ 4058227 h 6634795"/>
              <a:gd name="connsiteX3427" fmla="*/ 6436314 w 11989919"/>
              <a:gd name="connsiteY3427" fmla="*/ 4094803 h 6634795"/>
              <a:gd name="connsiteX3428" fmla="*/ 6399738 w 11989919"/>
              <a:gd name="connsiteY3428" fmla="*/ 4058227 h 6634795"/>
              <a:gd name="connsiteX3429" fmla="*/ 6436314 w 11989919"/>
              <a:gd name="connsiteY3429" fmla="*/ 4021651 h 6634795"/>
              <a:gd name="connsiteX3430" fmla="*/ 6215633 w 11989919"/>
              <a:gd name="connsiteY3430" fmla="*/ 4021651 h 6634795"/>
              <a:gd name="connsiteX3431" fmla="*/ 6252209 w 11989919"/>
              <a:gd name="connsiteY3431" fmla="*/ 4058227 h 6634795"/>
              <a:gd name="connsiteX3432" fmla="*/ 6215633 w 11989919"/>
              <a:gd name="connsiteY3432" fmla="*/ 4094803 h 6634795"/>
              <a:gd name="connsiteX3433" fmla="*/ 6179057 w 11989919"/>
              <a:gd name="connsiteY3433" fmla="*/ 4058227 h 6634795"/>
              <a:gd name="connsiteX3434" fmla="*/ 6215633 w 11989919"/>
              <a:gd name="connsiteY3434" fmla="*/ 4021651 h 6634795"/>
              <a:gd name="connsiteX3435" fmla="*/ 5994952 w 11989919"/>
              <a:gd name="connsiteY3435" fmla="*/ 4021651 h 6634795"/>
              <a:gd name="connsiteX3436" fmla="*/ 6031528 w 11989919"/>
              <a:gd name="connsiteY3436" fmla="*/ 4058227 h 6634795"/>
              <a:gd name="connsiteX3437" fmla="*/ 5994952 w 11989919"/>
              <a:gd name="connsiteY3437" fmla="*/ 4094803 h 6634795"/>
              <a:gd name="connsiteX3438" fmla="*/ 5958376 w 11989919"/>
              <a:gd name="connsiteY3438" fmla="*/ 4058227 h 6634795"/>
              <a:gd name="connsiteX3439" fmla="*/ 5994952 w 11989919"/>
              <a:gd name="connsiteY3439" fmla="*/ 4021651 h 6634795"/>
              <a:gd name="connsiteX3440" fmla="*/ 5774272 w 11989919"/>
              <a:gd name="connsiteY3440" fmla="*/ 4021651 h 6634795"/>
              <a:gd name="connsiteX3441" fmla="*/ 5810848 w 11989919"/>
              <a:gd name="connsiteY3441" fmla="*/ 4058227 h 6634795"/>
              <a:gd name="connsiteX3442" fmla="*/ 5774272 w 11989919"/>
              <a:gd name="connsiteY3442" fmla="*/ 4094803 h 6634795"/>
              <a:gd name="connsiteX3443" fmla="*/ 5737697 w 11989919"/>
              <a:gd name="connsiteY3443" fmla="*/ 4058227 h 6634795"/>
              <a:gd name="connsiteX3444" fmla="*/ 5774272 w 11989919"/>
              <a:gd name="connsiteY3444" fmla="*/ 4021651 h 6634795"/>
              <a:gd name="connsiteX3445" fmla="*/ 5553593 w 11989919"/>
              <a:gd name="connsiteY3445" fmla="*/ 4021651 h 6634795"/>
              <a:gd name="connsiteX3446" fmla="*/ 5590169 w 11989919"/>
              <a:gd name="connsiteY3446" fmla="*/ 4058227 h 6634795"/>
              <a:gd name="connsiteX3447" fmla="*/ 5553593 w 11989919"/>
              <a:gd name="connsiteY3447" fmla="*/ 4094803 h 6634795"/>
              <a:gd name="connsiteX3448" fmla="*/ 5517018 w 11989919"/>
              <a:gd name="connsiteY3448" fmla="*/ 4058227 h 6634795"/>
              <a:gd name="connsiteX3449" fmla="*/ 5553593 w 11989919"/>
              <a:gd name="connsiteY3449" fmla="*/ 4021651 h 6634795"/>
              <a:gd name="connsiteX3450" fmla="*/ 5332913 w 11989919"/>
              <a:gd name="connsiteY3450" fmla="*/ 4021651 h 6634795"/>
              <a:gd name="connsiteX3451" fmla="*/ 5369490 w 11989919"/>
              <a:gd name="connsiteY3451" fmla="*/ 4058227 h 6634795"/>
              <a:gd name="connsiteX3452" fmla="*/ 5332913 w 11989919"/>
              <a:gd name="connsiteY3452" fmla="*/ 4094803 h 6634795"/>
              <a:gd name="connsiteX3453" fmla="*/ 5296337 w 11989919"/>
              <a:gd name="connsiteY3453" fmla="*/ 4058227 h 6634795"/>
              <a:gd name="connsiteX3454" fmla="*/ 5332913 w 11989919"/>
              <a:gd name="connsiteY3454" fmla="*/ 4021651 h 6634795"/>
              <a:gd name="connsiteX3455" fmla="*/ 5112230 w 11989919"/>
              <a:gd name="connsiteY3455" fmla="*/ 4021651 h 6634795"/>
              <a:gd name="connsiteX3456" fmla="*/ 5148807 w 11989919"/>
              <a:gd name="connsiteY3456" fmla="*/ 4058227 h 6634795"/>
              <a:gd name="connsiteX3457" fmla="*/ 5112230 w 11989919"/>
              <a:gd name="connsiteY3457" fmla="*/ 4094803 h 6634795"/>
              <a:gd name="connsiteX3458" fmla="*/ 5075655 w 11989919"/>
              <a:gd name="connsiteY3458" fmla="*/ 4058227 h 6634795"/>
              <a:gd name="connsiteX3459" fmla="*/ 5112230 w 11989919"/>
              <a:gd name="connsiteY3459" fmla="*/ 4021651 h 6634795"/>
              <a:gd name="connsiteX3460" fmla="*/ 4891552 w 11989919"/>
              <a:gd name="connsiteY3460" fmla="*/ 4021651 h 6634795"/>
              <a:gd name="connsiteX3461" fmla="*/ 4928127 w 11989919"/>
              <a:gd name="connsiteY3461" fmla="*/ 4058227 h 6634795"/>
              <a:gd name="connsiteX3462" fmla="*/ 4891552 w 11989919"/>
              <a:gd name="connsiteY3462" fmla="*/ 4094803 h 6634795"/>
              <a:gd name="connsiteX3463" fmla="*/ 4854975 w 11989919"/>
              <a:gd name="connsiteY3463" fmla="*/ 4058227 h 6634795"/>
              <a:gd name="connsiteX3464" fmla="*/ 4891552 w 11989919"/>
              <a:gd name="connsiteY3464" fmla="*/ 4021651 h 6634795"/>
              <a:gd name="connsiteX3465" fmla="*/ 4670871 w 11989919"/>
              <a:gd name="connsiteY3465" fmla="*/ 4021651 h 6634795"/>
              <a:gd name="connsiteX3466" fmla="*/ 4707447 w 11989919"/>
              <a:gd name="connsiteY3466" fmla="*/ 4058227 h 6634795"/>
              <a:gd name="connsiteX3467" fmla="*/ 4670871 w 11989919"/>
              <a:gd name="connsiteY3467" fmla="*/ 4094803 h 6634795"/>
              <a:gd name="connsiteX3468" fmla="*/ 4634295 w 11989919"/>
              <a:gd name="connsiteY3468" fmla="*/ 4058227 h 6634795"/>
              <a:gd name="connsiteX3469" fmla="*/ 4670871 w 11989919"/>
              <a:gd name="connsiteY3469" fmla="*/ 4021651 h 6634795"/>
              <a:gd name="connsiteX3470" fmla="*/ 4450188 w 11989919"/>
              <a:gd name="connsiteY3470" fmla="*/ 4021651 h 6634795"/>
              <a:gd name="connsiteX3471" fmla="*/ 4486764 w 11989919"/>
              <a:gd name="connsiteY3471" fmla="*/ 4058227 h 6634795"/>
              <a:gd name="connsiteX3472" fmla="*/ 4450188 w 11989919"/>
              <a:gd name="connsiteY3472" fmla="*/ 4094803 h 6634795"/>
              <a:gd name="connsiteX3473" fmla="*/ 4413613 w 11989919"/>
              <a:gd name="connsiteY3473" fmla="*/ 4058227 h 6634795"/>
              <a:gd name="connsiteX3474" fmla="*/ 4450188 w 11989919"/>
              <a:gd name="connsiteY3474" fmla="*/ 4021651 h 6634795"/>
              <a:gd name="connsiteX3475" fmla="*/ 4229507 w 11989919"/>
              <a:gd name="connsiteY3475" fmla="*/ 4021651 h 6634795"/>
              <a:gd name="connsiteX3476" fmla="*/ 4266084 w 11989919"/>
              <a:gd name="connsiteY3476" fmla="*/ 4058227 h 6634795"/>
              <a:gd name="connsiteX3477" fmla="*/ 4229507 w 11989919"/>
              <a:gd name="connsiteY3477" fmla="*/ 4094803 h 6634795"/>
              <a:gd name="connsiteX3478" fmla="*/ 4192931 w 11989919"/>
              <a:gd name="connsiteY3478" fmla="*/ 4058227 h 6634795"/>
              <a:gd name="connsiteX3479" fmla="*/ 4229507 w 11989919"/>
              <a:gd name="connsiteY3479" fmla="*/ 4021651 h 6634795"/>
              <a:gd name="connsiteX3480" fmla="*/ 4008847 w 11989919"/>
              <a:gd name="connsiteY3480" fmla="*/ 4021651 h 6634795"/>
              <a:gd name="connsiteX3481" fmla="*/ 4045426 w 11989919"/>
              <a:gd name="connsiteY3481" fmla="*/ 4058227 h 6634795"/>
              <a:gd name="connsiteX3482" fmla="*/ 4008847 w 11989919"/>
              <a:gd name="connsiteY3482" fmla="*/ 4094803 h 6634795"/>
              <a:gd name="connsiteX3483" fmla="*/ 3972267 w 11989919"/>
              <a:gd name="connsiteY3483" fmla="*/ 4058227 h 6634795"/>
              <a:gd name="connsiteX3484" fmla="*/ 4008847 w 11989919"/>
              <a:gd name="connsiteY3484" fmla="*/ 4021651 h 6634795"/>
              <a:gd name="connsiteX3485" fmla="*/ 3788165 w 11989919"/>
              <a:gd name="connsiteY3485" fmla="*/ 4021651 h 6634795"/>
              <a:gd name="connsiteX3486" fmla="*/ 3824738 w 11989919"/>
              <a:gd name="connsiteY3486" fmla="*/ 4058227 h 6634795"/>
              <a:gd name="connsiteX3487" fmla="*/ 3788165 w 11989919"/>
              <a:gd name="connsiteY3487" fmla="*/ 4094803 h 6634795"/>
              <a:gd name="connsiteX3488" fmla="*/ 3751588 w 11989919"/>
              <a:gd name="connsiteY3488" fmla="*/ 4058227 h 6634795"/>
              <a:gd name="connsiteX3489" fmla="*/ 3788165 w 11989919"/>
              <a:gd name="connsiteY3489" fmla="*/ 4021651 h 6634795"/>
              <a:gd name="connsiteX3490" fmla="*/ 3567479 w 11989919"/>
              <a:gd name="connsiteY3490" fmla="*/ 4021651 h 6634795"/>
              <a:gd name="connsiteX3491" fmla="*/ 3604051 w 11989919"/>
              <a:gd name="connsiteY3491" fmla="*/ 4058227 h 6634795"/>
              <a:gd name="connsiteX3492" fmla="*/ 3567479 w 11989919"/>
              <a:gd name="connsiteY3492" fmla="*/ 4094803 h 6634795"/>
              <a:gd name="connsiteX3493" fmla="*/ 3530908 w 11989919"/>
              <a:gd name="connsiteY3493" fmla="*/ 4058227 h 6634795"/>
              <a:gd name="connsiteX3494" fmla="*/ 3567479 w 11989919"/>
              <a:gd name="connsiteY3494" fmla="*/ 4021651 h 6634795"/>
              <a:gd name="connsiteX3495" fmla="*/ 3346801 w 11989919"/>
              <a:gd name="connsiteY3495" fmla="*/ 4021651 h 6634795"/>
              <a:gd name="connsiteX3496" fmla="*/ 3383375 w 11989919"/>
              <a:gd name="connsiteY3496" fmla="*/ 4058227 h 6634795"/>
              <a:gd name="connsiteX3497" fmla="*/ 3346801 w 11989919"/>
              <a:gd name="connsiteY3497" fmla="*/ 4094803 h 6634795"/>
              <a:gd name="connsiteX3498" fmla="*/ 3310228 w 11989919"/>
              <a:gd name="connsiteY3498" fmla="*/ 4058227 h 6634795"/>
              <a:gd name="connsiteX3499" fmla="*/ 3346801 w 11989919"/>
              <a:gd name="connsiteY3499" fmla="*/ 4021651 h 6634795"/>
              <a:gd name="connsiteX3500" fmla="*/ 3126126 w 11989919"/>
              <a:gd name="connsiteY3500" fmla="*/ 4021651 h 6634795"/>
              <a:gd name="connsiteX3501" fmla="*/ 3162696 w 11989919"/>
              <a:gd name="connsiteY3501" fmla="*/ 4058227 h 6634795"/>
              <a:gd name="connsiteX3502" fmla="*/ 3126126 w 11989919"/>
              <a:gd name="connsiteY3502" fmla="*/ 4094803 h 6634795"/>
              <a:gd name="connsiteX3503" fmla="*/ 3089541 w 11989919"/>
              <a:gd name="connsiteY3503" fmla="*/ 4058227 h 6634795"/>
              <a:gd name="connsiteX3504" fmla="*/ 3126126 w 11989919"/>
              <a:gd name="connsiteY3504" fmla="*/ 4021651 h 6634795"/>
              <a:gd name="connsiteX3505" fmla="*/ 2905436 w 11989919"/>
              <a:gd name="connsiteY3505" fmla="*/ 4021651 h 6634795"/>
              <a:gd name="connsiteX3506" fmla="*/ 2942013 w 11989919"/>
              <a:gd name="connsiteY3506" fmla="*/ 4058227 h 6634795"/>
              <a:gd name="connsiteX3507" fmla="*/ 2905436 w 11989919"/>
              <a:gd name="connsiteY3507" fmla="*/ 4094803 h 6634795"/>
              <a:gd name="connsiteX3508" fmla="*/ 2868866 w 11989919"/>
              <a:gd name="connsiteY3508" fmla="*/ 4058227 h 6634795"/>
              <a:gd name="connsiteX3509" fmla="*/ 2905436 w 11989919"/>
              <a:gd name="connsiteY3509" fmla="*/ 4021651 h 6634795"/>
              <a:gd name="connsiteX3510" fmla="*/ 2684758 w 11989919"/>
              <a:gd name="connsiteY3510" fmla="*/ 4021651 h 6634795"/>
              <a:gd name="connsiteX3511" fmla="*/ 2721329 w 11989919"/>
              <a:gd name="connsiteY3511" fmla="*/ 4058227 h 6634795"/>
              <a:gd name="connsiteX3512" fmla="*/ 2684758 w 11989919"/>
              <a:gd name="connsiteY3512" fmla="*/ 4094803 h 6634795"/>
              <a:gd name="connsiteX3513" fmla="*/ 2648177 w 11989919"/>
              <a:gd name="connsiteY3513" fmla="*/ 4058227 h 6634795"/>
              <a:gd name="connsiteX3514" fmla="*/ 2684758 w 11989919"/>
              <a:gd name="connsiteY3514" fmla="*/ 4021651 h 6634795"/>
              <a:gd name="connsiteX3515" fmla="*/ 2464071 w 11989919"/>
              <a:gd name="connsiteY3515" fmla="*/ 4021651 h 6634795"/>
              <a:gd name="connsiteX3516" fmla="*/ 2500650 w 11989919"/>
              <a:gd name="connsiteY3516" fmla="*/ 4058227 h 6634795"/>
              <a:gd name="connsiteX3517" fmla="*/ 2464071 w 11989919"/>
              <a:gd name="connsiteY3517" fmla="*/ 4094803 h 6634795"/>
              <a:gd name="connsiteX3518" fmla="*/ 2427500 w 11989919"/>
              <a:gd name="connsiteY3518" fmla="*/ 4058227 h 6634795"/>
              <a:gd name="connsiteX3519" fmla="*/ 2464071 w 11989919"/>
              <a:gd name="connsiteY3519" fmla="*/ 4021651 h 6634795"/>
              <a:gd name="connsiteX3520" fmla="*/ 2243393 w 11989919"/>
              <a:gd name="connsiteY3520" fmla="*/ 4021651 h 6634795"/>
              <a:gd name="connsiteX3521" fmla="*/ 2279972 w 11989919"/>
              <a:gd name="connsiteY3521" fmla="*/ 4058227 h 6634795"/>
              <a:gd name="connsiteX3522" fmla="*/ 2243393 w 11989919"/>
              <a:gd name="connsiteY3522" fmla="*/ 4094803 h 6634795"/>
              <a:gd name="connsiteX3523" fmla="*/ 2206817 w 11989919"/>
              <a:gd name="connsiteY3523" fmla="*/ 4058227 h 6634795"/>
              <a:gd name="connsiteX3524" fmla="*/ 2243393 w 11989919"/>
              <a:gd name="connsiteY3524" fmla="*/ 4021651 h 6634795"/>
              <a:gd name="connsiteX3525" fmla="*/ 2022713 w 11989919"/>
              <a:gd name="connsiteY3525" fmla="*/ 4021651 h 6634795"/>
              <a:gd name="connsiteX3526" fmla="*/ 2059288 w 11989919"/>
              <a:gd name="connsiteY3526" fmla="*/ 4058227 h 6634795"/>
              <a:gd name="connsiteX3527" fmla="*/ 2022713 w 11989919"/>
              <a:gd name="connsiteY3527" fmla="*/ 4094803 h 6634795"/>
              <a:gd name="connsiteX3528" fmla="*/ 1986177 w 11989919"/>
              <a:gd name="connsiteY3528" fmla="*/ 4058227 h 6634795"/>
              <a:gd name="connsiteX3529" fmla="*/ 2022713 w 11989919"/>
              <a:gd name="connsiteY3529" fmla="*/ 4021651 h 6634795"/>
              <a:gd name="connsiteX3530" fmla="*/ 1802067 w 11989919"/>
              <a:gd name="connsiteY3530" fmla="*/ 4021651 h 6634795"/>
              <a:gd name="connsiteX3531" fmla="*/ 1838643 w 11989919"/>
              <a:gd name="connsiteY3531" fmla="*/ 4058227 h 6634795"/>
              <a:gd name="connsiteX3532" fmla="*/ 1802067 w 11989919"/>
              <a:gd name="connsiteY3532" fmla="*/ 4094803 h 6634795"/>
              <a:gd name="connsiteX3533" fmla="*/ 1765491 w 11989919"/>
              <a:gd name="connsiteY3533" fmla="*/ 4058227 h 6634795"/>
              <a:gd name="connsiteX3534" fmla="*/ 1802067 w 11989919"/>
              <a:gd name="connsiteY3534" fmla="*/ 4021651 h 6634795"/>
              <a:gd name="connsiteX3535" fmla="*/ 1581382 w 11989919"/>
              <a:gd name="connsiteY3535" fmla="*/ 4021651 h 6634795"/>
              <a:gd name="connsiteX3536" fmla="*/ 1617957 w 11989919"/>
              <a:gd name="connsiteY3536" fmla="*/ 4058227 h 6634795"/>
              <a:gd name="connsiteX3537" fmla="*/ 1581382 w 11989919"/>
              <a:gd name="connsiteY3537" fmla="*/ 4094803 h 6634795"/>
              <a:gd name="connsiteX3538" fmla="*/ 1544806 w 11989919"/>
              <a:gd name="connsiteY3538" fmla="*/ 4058227 h 6634795"/>
              <a:gd name="connsiteX3539" fmla="*/ 1581382 w 11989919"/>
              <a:gd name="connsiteY3539" fmla="*/ 4021651 h 6634795"/>
              <a:gd name="connsiteX3540" fmla="*/ 1360696 w 11989919"/>
              <a:gd name="connsiteY3540" fmla="*/ 4021651 h 6634795"/>
              <a:gd name="connsiteX3541" fmla="*/ 1397272 w 11989919"/>
              <a:gd name="connsiteY3541" fmla="*/ 4058227 h 6634795"/>
              <a:gd name="connsiteX3542" fmla="*/ 1360696 w 11989919"/>
              <a:gd name="connsiteY3542" fmla="*/ 4094803 h 6634795"/>
              <a:gd name="connsiteX3543" fmla="*/ 1324120 w 11989919"/>
              <a:gd name="connsiteY3543" fmla="*/ 4058227 h 6634795"/>
              <a:gd name="connsiteX3544" fmla="*/ 1360696 w 11989919"/>
              <a:gd name="connsiteY3544" fmla="*/ 4021651 h 6634795"/>
              <a:gd name="connsiteX3545" fmla="*/ 1140010 w 11989919"/>
              <a:gd name="connsiteY3545" fmla="*/ 4021651 h 6634795"/>
              <a:gd name="connsiteX3546" fmla="*/ 1176585 w 11989919"/>
              <a:gd name="connsiteY3546" fmla="*/ 4058227 h 6634795"/>
              <a:gd name="connsiteX3547" fmla="*/ 1140010 w 11989919"/>
              <a:gd name="connsiteY3547" fmla="*/ 4094803 h 6634795"/>
              <a:gd name="connsiteX3548" fmla="*/ 1103434 w 11989919"/>
              <a:gd name="connsiteY3548" fmla="*/ 4058227 h 6634795"/>
              <a:gd name="connsiteX3549" fmla="*/ 1140010 w 11989919"/>
              <a:gd name="connsiteY3549" fmla="*/ 4021651 h 6634795"/>
              <a:gd name="connsiteX3550" fmla="*/ 919324 w 11989919"/>
              <a:gd name="connsiteY3550" fmla="*/ 4021651 h 6634795"/>
              <a:gd name="connsiteX3551" fmla="*/ 955900 w 11989919"/>
              <a:gd name="connsiteY3551" fmla="*/ 4058227 h 6634795"/>
              <a:gd name="connsiteX3552" fmla="*/ 919324 w 11989919"/>
              <a:gd name="connsiteY3552" fmla="*/ 4094803 h 6634795"/>
              <a:gd name="connsiteX3553" fmla="*/ 882747 w 11989919"/>
              <a:gd name="connsiteY3553" fmla="*/ 4058227 h 6634795"/>
              <a:gd name="connsiteX3554" fmla="*/ 919324 w 11989919"/>
              <a:gd name="connsiteY3554" fmla="*/ 4021651 h 6634795"/>
              <a:gd name="connsiteX3555" fmla="*/ 698637 w 11989919"/>
              <a:gd name="connsiteY3555" fmla="*/ 4021651 h 6634795"/>
              <a:gd name="connsiteX3556" fmla="*/ 735213 w 11989919"/>
              <a:gd name="connsiteY3556" fmla="*/ 4058227 h 6634795"/>
              <a:gd name="connsiteX3557" fmla="*/ 698637 w 11989919"/>
              <a:gd name="connsiteY3557" fmla="*/ 4094803 h 6634795"/>
              <a:gd name="connsiteX3558" fmla="*/ 662062 w 11989919"/>
              <a:gd name="connsiteY3558" fmla="*/ 4058227 h 6634795"/>
              <a:gd name="connsiteX3559" fmla="*/ 698637 w 11989919"/>
              <a:gd name="connsiteY3559" fmla="*/ 4021651 h 6634795"/>
              <a:gd name="connsiteX3560" fmla="*/ 477951 w 11989919"/>
              <a:gd name="connsiteY3560" fmla="*/ 4021651 h 6634795"/>
              <a:gd name="connsiteX3561" fmla="*/ 514527 w 11989919"/>
              <a:gd name="connsiteY3561" fmla="*/ 4058227 h 6634795"/>
              <a:gd name="connsiteX3562" fmla="*/ 477951 w 11989919"/>
              <a:gd name="connsiteY3562" fmla="*/ 4094803 h 6634795"/>
              <a:gd name="connsiteX3563" fmla="*/ 441375 w 11989919"/>
              <a:gd name="connsiteY3563" fmla="*/ 4058227 h 6634795"/>
              <a:gd name="connsiteX3564" fmla="*/ 477951 w 11989919"/>
              <a:gd name="connsiteY3564" fmla="*/ 4021651 h 6634795"/>
              <a:gd name="connsiteX3565" fmla="*/ 257265 w 11989919"/>
              <a:gd name="connsiteY3565" fmla="*/ 4021651 h 6634795"/>
              <a:gd name="connsiteX3566" fmla="*/ 293841 w 11989919"/>
              <a:gd name="connsiteY3566" fmla="*/ 4058227 h 6634795"/>
              <a:gd name="connsiteX3567" fmla="*/ 257265 w 11989919"/>
              <a:gd name="connsiteY3567" fmla="*/ 4094803 h 6634795"/>
              <a:gd name="connsiteX3568" fmla="*/ 220689 w 11989919"/>
              <a:gd name="connsiteY3568" fmla="*/ 4058227 h 6634795"/>
              <a:gd name="connsiteX3569" fmla="*/ 257265 w 11989919"/>
              <a:gd name="connsiteY3569" fmla="*/ 4021651 h 6634795"/>
              <a:gd name="connsiteX3570" fmla="*/ 36578 w 11989919"/>
              <a:gd name="connsiteY3570" fmla="*/ 4021651 h 6634795"/>
              <a:gd name="connsiteX3571" fmla="*/ 73154 w 11989919"/>
              <a:gd name="connsiteY3571" fmla="*/ 4058227 h 6634795"/>
              <a:gd name="connsiteX3572" fmla="*/ 36578 w 11989919"/>
              <a:gd name="connsiteY3572" fmla="*/ 4094803 h 6634795"/>
              <a:gd name="connsiteX3573" fmla="*/ 2 w 11989919"/>
              <a:gd name="connsiteY3573" fmla="*/ 4058227 h 6634795"/>
              <a:gd name="connsiteX3574" fmla="*/ 36578 w 11989919"/>
              <a:gd name="connsiteY3574" fmla="*/ 4021651 h 6634795"/>
              <a:gd name="connsiteX3575" fmla="*/ 11953343 w 11989919"/>
              <a:gd name="connsiteY3575" fmla="*/ 3809985 h 6634795"/>
              <a:gd name="connsiteX3576" fmla="*/ 11989919 w 11989919"/>
              <a:gd name="connsiteY3576" fmla="*/ 3846561 h 6634795"/>
              <a:gd name="connsiteX3577" fmla="*/ 11953343 w 11989919"/>
              <a:gd name="connsiteY3577" fmla="*/ 3883137 h 6634795"/>
              <a:gd name="connsiteX3578" fmla="*/ 11916767 w 11989919"/>
              <a:gd name="connsiteY3578" fmla="*/ 3846561 h 6634795"/>
              <a:gd name="connsiteX3579" fmla="*/ 11953343 w 11989919"/>
              <a:gd name="connsiteY3579" fmla="*/ 3809985 h 6634795"/>
              <a:gd name="connsiteX3580" fmla="*/ 11732658 w 11989919"/>
              <a:gd name="connsiteY3580" fmla="*/ 3809985 h 6634795"/>
              <a:gd name="connsiteX3581" fmla="*/ 11769234 w 11989919"/>
              <a:gd name="connsiteY3581" fmla="*/ 3846561 h 6634795"/>
              <a:gd name="connsiteX3582" fmla="*/ 11732658 w 11989919"/>
              <a:gd name="connsiteY3582" fmla="*/ 3883137 h 6634795"/>
              <a:gd name="connsiteX3583" fmla="*/ 11696082 w 11989919"/>
              <a:gd name="connsiteY3583" fmla="*/ 3846561 h 6634795"/>
              <a:gd name="connsiteX3584" fmla="*/ 11732658 w 11989919"/>
              <a:gd name="connsiteY3584" fmla="*/ 3809985 h 6634795"/>
              <a:gd name="connsiteX3585" fmla="*/ 11511977 w 11989919"/>
              <a:gd name="connsiteY3585" fmla="*/ 3809985 h 6634795"/>
              <a:gd name="connsiteX3586" fmla="*/ 11548553 w 11989919"/>
              <a:gd name="connsiteY3586" fmla="*/ 3846561 h 6634795"/>
              <a:gd name="connsiteX3587" fmla="*/ 11511977 w 11989919"/>
              <a:gd name="connsiteY3587" fmla="*/ 3883137 h 6634795"/>
              <a:gd name="connsiteX3588" fmla="*/ 11475401 w 11989919"/>
              <a:gd name="connsiteY3588" fmla="*/ 3846561 h 6634795"/>
              <a:gd name="connsiteX3589" fmla="*/ 11511977 w 11989919"/>
              <a:gd name="connsiteY3589" fmla="*/ 3809985 h 6634795"/>
              <a:gd name="connsiteX3590" fmla="*/ 11291296 w 11989919"/>
              <a:gd name="connsiteY3590" fmla="*/ 3809985 h 6634795"/>
              <a:gd name="connsiteX3591" fmla="*/ 11327872 w 11989919"/>
              <a:gd name="connsiteY3591" fmla="*/ 3846561 h 6634795"/>
              <a:gd name="connsiteX3592" fmla="*/ 11291296 w 11989919"/>
              <a:gd name="connsiteY3592" fmla="*/ 3883137 h 6634795"/>
              <a:gd name="connsiteX3593" fmla="*/ 11254720 w 11989919"/>
              <a:gd name="connsiteY3593" fmla="*/ 3846561 h 6634795"/>
              <a:gd name="connsiteX3594" fmla="*/ 11291296 w 11989919"/>
              <a:gd name="connsiteY3594" fmla="*/ 3809985 h 6634795"/>
              <a:gd name="connsiteX3595" fmla="*/ 11070615 w 11989919"/>
              <a:gd name="connsiteY3595" fmla="*/ 3809985 h 6634795"/>
              <a:gd name="connsiteX3596" fmla="*/ 11107191 w 11989919"/>
              <a:gd name="connsiteY3596" fmla="*/ 3846561 h 6634795"/>
              <a:gd name="connsiteX3597" fmla="*/ 11070615 w 11989919"/>
              <a:gd name="connsiteY3597" fmla="*/ 3883137 h 6634795"/>
              <a:gd name="connsiteX3598" fmla="*/ 11034039 w 11989919"/>
              <a:gd name="connsiteY3598" fmla="*/ 3846561 h 6634795"/>
              <a:gd name="connsiteX3599" fmla="*/ 11070615 w 11989919"/>
              <a:gd name="connsiteY3599" fmla="*/ 3809985 h 6634795"/>
              <a:gd name="connsiteX3600" fmla="*/ 10849934 w 11989919"/>
              <a:gd name="connsiteY3600" fmla="*/ 3809985 h 6634795"/>
              <a:gd name="connsiteX3601" fmla="*/ 10886510 w 11989919"/>
              <a:gd name="connsiteY3601" fmla="*/ 3846561 h 6634795"/>
              <a:gd name="connsiteX3602" fmla="*/ 10849934 w 11989919"/>
              <a:gd name="connsiteY3602" fmla="*/ 3883137 h 6634795"/>
              <a:gd name="connsiteX3603" fmla="*/ 10813358 w 11989919"/>
              <a:gd name="connsiteY3603" fmla="*/ 3846561 h 6634795"/>
              <a:gd name="connsiteX3604" fmla="*/ 10849934 w 11989919"/>
              <a:gd name="connsiteY3604" fmla="*/ 3809985 h 6634795"/>
              <a:gd name="connsiteX3605" fmla="*/ 10629253 w 11989919"/>
              <a:gd name="connsiteY3605" fmla="*/ 3809985 h 6634795"/>
              <a:gd name="connsiteX3606" fmla="*/ 10665829 w 11989919"/>
              <a:gd name="connsiteY3606" fmla="*/ 3846561 h 6634795"/>
              <a:gd name="connsiteX3607" fmla="*/ 10629253 w 11989919"/>
              <a:gd name="connsiteY3607" fmla="*/ 3883137 h 6634795"/>
              <a:gd name="connsiteX3608" fmla="*/ 10592677 w 11989919"/>
              <a:gd name="connsiteY3608" fmla="*/ 3846561 h 6634795"/>
              <a:gd name="connsiteX3609" fmla="*/ 10629253 w 11989919"/>
              <a:gd name="connsiteY3609" fmla="*/ 3809985 h 6634795"/>
              <a:gd name="connsiteX3610" fmla="*/ 10408572 w 11989919"/>
              <a:gd name="connsiteY3610" fmla="*/ 3809985 h 6634795"/>
              <a:gd name="connsiteX3611" fmla="*/ 10445148 w 11989919"/>
              <a:gd name="connsiteY3611" fmla="*/ 3846561 h 6634795"/>
              <a:gd name="connsiteX3612" fmla="*/ 10408572 w 11989919"/>
              <a:gd name="connsiteY3612" fmla="*/ 3883137 h 6634795"/>
              <a:gd name="connsiteX3613" fmla="*/ 10371996 w 11989919"/>
              <a:gd name="connsiteY3613" fmla="*/ 3846561 h 6634795"/>
              <a:gd name="connsiteX3614" fmla="*/ 10408572 w 11989919"/>
              <a:gd name="connsiteY3614" fmla="*/ 3809985 h 6634795"/>
              <a:gd name="connsiteX3615" fmla="*/ 10187891 w 11989919"/>
              <a:gd name="connsiteY3615" fmla="*/ 3809985 h 6634795"/>
              <a:gd name="connsiteX3616" fmla="*/ 10224467 w 11989919"/>
              <a:gd name="connsiteY3616" fmla="*/ 3846561 h 6634795"/>
              <a:gd name="connsiteX3617" fmla="*/ 10187891 w 11989919"/>
              <a:gd name="connsiteY3617" fmla="*/ 3883137 h 6634795"/>
              <a:gd name="connsiteX3618" fmla="*/ 10151315 w 11989919"/>
              <a:gd name="connsiteY3618" fmla="*/ 3846561 h 6634795"/>
              <a:gd name="connsiteX3619" fmla="*/ 10187891 w 11989919"/>
              <a:gd name="connsiteY3619" fmla="*/ 3809985 h 6634795"/>
              <a:gd name="connsiteX3620" fmla="*/ 9967210 w 11989919"/>
              <a:gd name="connsiteY3620" fmla="*/ 3809985 h 6634795"/>
              <a:gd name="connsiteX3621" fmla="*/ 10003786 w 11989919"/>
              <a:gd name="connsiteY3621" fmla="*/ 3846561 h 6634795"/>
              <a:gd name="connsiteX3622" fmla="*/ 9967210 w 11989919"/>
              <a:gd name="connsiteY3622" fmla="*/ 3883137 h 6634795"/>
              <a:gd name="connsiteX3623" fmla="*/ 9930634 w 11989919"/>
              <a:gd name="connsiteY3623" fmla="*/ 3846561 h 6634795"/>
              <a:gd name="connsiteX3624" fmla="*/ 9967210 w 11989919"/>
              <a:gd name="connsiteY3624" fmla="*/ 3809985 h 6634795"/>
              <a:gd name="connsiteX3625" fmla="*/ 9746529 w 11989919"/>
              <a:gd name="connsiteY3625" fmla="*/ 3809985 h 6634795"/>
              <a:gd name="connsiteX3626" fmla="*/ 9783105 w 11989919"/>
              <a:gd name="connsiteY3626" fmla="*/ 3846561 h 6634795"/>
              <a:gd name="connsiteX3627" fmla="*/ 9746529 w 11989919"/>
              <a:gd name="connsiteY3627" fmla="*/ 3883137 h 6634795"/>
              <a:gd name="connsiteX3628" fmla="*/ 9709953 w 11989919"/>
              <a:gd name="connsiteY3628" fmla="*/ 3846561 h 6634795"/>
              <a:gd name="connsiteX3629" fmla="*/ 9746529 w 11989919"/>
              <a:gd name="connsiteY3629" fmla="*/ 3809985 h 6634795"/>
              <a:gd name="connsiteX3630" fmla="*/ 9525848 w 11989919"/>
              <a:gd name="connsiteY3630" fmla="*/ 3809985 h 6634795"/>
              <a:gd name="connsiteX3631" fmla="*/ 9562424 w 11989919"/>
              <a:gd name="connsiteY3631" fmla="*/ 3846561 h 6634795"/>
              <a:gd name="connsiteX3632" fmla="*/ 9525848 w 11989919"/>
              <a:gd name="connsiteY3632" fmla="*/ 3883137 h 6634795"/>
              <a:gd name="connsiteX3633" fmla="*/ 9489272 w 11989919"/>
              <a:gd name="connsiteY3633" fmla="*/ 3846561 h 6634795"/>
              <a:gd name="connsiteX3634" fmla="*/ 9525848 w 11989919"/>
              <a:gd name="connsiteY3634" fmla="*/ 3809985 h 6634795"/>
              <a:gd name="connsiteX3635" fmla="*/ 9305167 w 11989919"/>
              <a:gd name="connsiteY3635" fmla="*/ 3809985 h 6634795"/>
              <a:gd name="connsiteX3636" fmla="*/ 9341743 w 11989919"/>
              <a:gd name="connsiteY3636" fmla="*/ 3846561 h 6634795"/>
              <a:gd name="connsiteX3637" fmla="*/ 9305167 w 11989919"/>
              <a:gd name="connsiteY3637" fmla="*/ 3883137 h 6634795"/>
              <a:gd name="connsiteX3638" fmla="*/ 9268591 w 11989919"/>
              <a:gd name="connsiteY3638" fmla="*/ 3846561 h 6634795"/>
              <a:gd name="connsiteX3639" fmla="*/ 9305167 w 11989919"/>
              <a:gd name="connsiteY3639" fmla="*/ 3809985 h 6634795"/>
              <a:gd name="connsiteX3640" fmla="*/ 9084486 w 11989919"/>
              <a:gd name="connsiteY3640" fmla="*/ 3809985 h 6634795"/>
              <a:gd name="connsiteX3641" fmla="*/ 9121062 w 11989919"/>
              <a:gd name="connsiteY3641" fmla="*/ 3846561 h 6634795"/>
              <a:gd name="connsiteX3642" fmla="*/ 9084486 w 11989919"/>
              <a:gd name="connsiteY3642" fmla="*/ 3883137 h 6634795"/>
              <a:gd name="connsiteX3643" fmla="*/ 9047910 w 11989919"/>
              <a:gd name="connsiteY3643" fmla="*/ 3846561 h 6634795"/>
              <a:gd name="connsiteX3644" fmla="*/ 9084486 w 11989919"/>
              <a:gd name="connsiteY3644" fmla="*/ 3809985 h 6634795"/>
              <a:gd name="connsiteX3645" fmla="*/ 8863805 w 11989919"/>
              <a:gd name="connsiteY3645" fmla="*/ 3809985 h 6634795"/>
              <a:gd name="connsiteX3646" fmla="*/ 8900381 w 11989919"/>
              <a:gd name="connsiteY3646" fmla="*/ 3846561 h 6634795"/>
              <a:gd name="connsiteX3647" fmla="*/ 8863805 w 11989919"/>
              <a:gd name="connsiteY3647" fmla="*/ 3883137 h 6634795"/>
              <a:gd name="connsiteX3648" fmla="*/ 8827229 w 11989919"/>
              <a:gd name="connsiteY3648" fmla="*/ 3846561 h 6634795"/>
              <a:gd name="connsiteX3649" fmla="*/ 8863805 w 11989919"/>
              <a:gd name="connsiteY3649" fmla="*/ 3809985 h 6634795"/>
              <a:gd name="connsiteX3650" fmla="*/ 8643124 w 11989919"/>
              <a:gd name="connsiteY3650" fmla="*/ 3809985 h 6634795"/>
              <a:gd name="connsiteX3651" fmla="*/ 8679700 w 11989919"/>
              <a:gd name="connsiteY3651" fmla="*/ 3846561 h 6634795"/>
              <a:gd name="connsiteX3652" fmla="*/ 8643124 w 11989919"/>
              <a:gd name="connsiteY3652" fmla="*/ 3883137 h 6634795"/>
              <a:gd name="connsiteX3653" fmla="*/ 8606548 w 11989919"/>
              <a:gd name="connsiteY3653" fmla="*/ 3846561 h 6634795"/>
              <a:gd name="connsiteX3654" fmla="*/ 8643124 w 11989919"/>
              <a:gd name="connsiteY3654" fmla="*/ 3809985 h 6634795"/>
              <a:gd name="connsiteX3655" fmla="*/ 8422443 w 11989919"/>
              <a:gd name="connsiteY3655" fmla="*/ 3809985 h 6634795"/>
              <a:gd name="connsiteX3656" fmla="*/ 8459019 w 11989919"/>
              <a:gd name="connsiteY3656" fmla="*/ 3846561 h 6634795"/>
              <a:gd name="connsiteX3657" fmla="*/ 8422443 w 11989919"/>
              <a:gd name="connsiteY3657" fmla="*/ 3883137 h 6634795"/>
              <a:gd name="connsiteX3658" fmla="*/ 8385867 w 11989919"/>
              <a:gd name="connsiteY3658" fmla="*/ 3846561 h 6634795"/>
              <a:gd name="connsiteX3659" fmla="*/ 8422443 w 11989919"/>
              <a:gd name="connsiteY3659" fmla="*/ 3809985 h 6634795"/>
              <a:gd name="connsiteX3660" fmla="*/ 8201762 w 11989919"/>
              <a:gd name="connsiteY3660" fmla="*/ 3809985 h 6634795"/>
              <a:gd name="connsiteX3661" fmla="*/ 8238338 w 11989919"/>
              <a:gd name="connsiteY3661" fmla="*/ 3846561 h 6634795"/>
              <a:gd name="connsiteX3662" fmla="*/ 8201762 w 11989919"/>
              <a:gd name="connsiteY3662" fmla="*/ 3883137 h 6634795"/>
              <a:gd name="connsiteX3663" fmla="*/ 8165186 w 11989919"/>
              <a:gd name="connsiteY3663" fmla="*/ 3846561 h 6634795"/>
              <a:gd name="connsiteX3664" fmla="*/ 8201762 w 11989919"/>
              <a:gd name="connsiteY3664" fmla="*/ 3809985 h 6634795"/>
              <a:gd name="connsiteX3665" fmla="*/ 7981081 w 11989919"/>
              <a:gd name="connsiteY3665" fmla="*/ 3809985 h 6634795"/>
              <a:gd name="connsiteX3666" fmla="*/ 8017657 w 11989919"/>
              <a:gd name="connsiteY3666" fmla="*/ 3846561 h 6634795"/>
              <a:gd name="connsiteX3667" fmla="*/ 7981081 w 11989919"/>
              <a:gd name="connsiteY3667" fmla="*/ 3883137 h 6634795"/>
              <a:gd name="connsiteX3668" fmla="*/ 7944505 w 11989919"/>
              <a:gd name="connsiteY3668" fmla="*/ 3846561 h 6634795"/>
              <a:gd name="connsiteX3669" fmla="*/ 7981081 w 11989919"/>
              <a:gd name="connsiteY3669" fmla="*/ 3809985 h 6634795"/>
              <a:gd name="connsiteX3670" fmla="*/ 7760400 w 11989919"/>
              <a:gd name="connsiteY3670" fmla="*/ 3809985 h 6634795"/>
              <a:gd name="connsiteX3671" fmla="*/ 7796976 w 11989919"/>
              <a:gd name="connsiteY3671" fmla="*/ 3846561 h 6634795"/>
              <a:gd name="connsiteX3672" fmla="*/ 7760400 w 11989919"/>
              <a:gd name="connsiteY3672" fmla="*/ 3883137 h 6634795"/>
              <a:gd name="connsiteX3673" fmla="*/ 7723824 w 11989919"/>
              <a:gd name="connsiteY3673" fmla="*/ 3846561 h 6634795"/>
              <a:gd name="connsiteX3674" fmla="*/ 7760400 w 11989919"/>
              <a:gd name="connsiteY3674" fmla="*/ 3809985 h 6634795"/>
              <a:gd name="connsiteX3675" fmla="*/ 7539719 w 11989919"/>
              <a:gd name="connsiteY3675" fmla="*/ 3809985 h 6634795"/>
              <a:gd name="connsiteX3676" fmla="*/ 7576295 w 11989919"/>
              <a:gd name="connsiteY3676" fmla="*/ 3846561 h 6634795"/>
              <a:gd name="connsiteX3677" fmla="*/ 7539719 w 11989919"/>
              <a:gd name="connsiteY3677" fmla="*/ 3883137 h 6634795"/>
              <a:gd name="connsiteX3678" fmla="*/ 7503143 w 11989919"/>
              <a:gd name="connsiteY3678" fmla="*/ 3846561 h 6634795"/>
              <a:gd name="connsiteX3679" fmla="*/ 7539719 w 11989919"/>
              <a:gd name="connsiteY3679" fmla="*/ 3809985 h 6634795"/>
              <a:gd name="connsiteX3680" fmla="*/ 7319038 w 11989919"/>
              <a:gd name="connsiteY3680" fmla="*/ 3809985 h 6634795"/>
              <a:gd name="connsiteX3681" fmla="*/ 7355614 w 11989919"/>
              <a:gd name="connsiteY3681" fmla="*/ 3846561 h 6634795"/>
              <a:gd name="connsiteX3682" fmla="*/ 7319038 w 11989919"/>
              <a:gd name="connsiteY3682" fmla="*/ 3883137 h 6634795"/>
              <a:gd name="connsiteX3683" fmla="*/ 7282462 w 11989919"/>
              <a:gd name="connsiteY3683" fmla="*/ 3846561 h 6634795"/>
              <a:gd name="connsiteX3684" fmla="*/ 7319038 w 11989919"/>
              <a:gd name="connsiteY3684" fmla="*/ 3809985 h 6634795"/>
              <a:gd name="connsiteX3685" fmla="*/ 7098357 w 11989919"/>
              <a:gd name="connsiteY3685" fmla="*/ 3809985 h 6634795"/>
              <a:gd name="connsiteX3686" fmla="*/ 7134933 w 11989919"/>
              <a:gd name="connsiteY3686" fmla="*/ 3846561 h 6634795"/>
              <a:gd name="connsiteX3687" fmla="*/ 7098357 w 11989919"/>
              <a:gd name="connsiteY3687" fmla="*/ 3883137 h 6634795"/>
              <a:gd name="connsiteX3688" fmla="*/ 7061781 w 11989919"/>
              <a:gd name="connsiteY3688" fmla="*/ 3846561 h 6634795"/>
              <a:gd name="connsiteX3689" fmla="*/ 7098357 w 11989919"/>
              <a:gd name="connsiteY3689" fmla="*/ 3809985 h 6634795"/>
              <a:gd name="connsiteX3690" fmla="*/ 6877676 w 11989919"/>
              <a:gd name="connsiteY3690" fmla="*/ 3809985 h 6634795"/>
              <a:gd name="connsiteX3691" fmla="*/ 6914252 w 11989919"/>
              <a:gd name="connsiteY3691" fmla="*/ 3846561 h 6634795"/>
              <a:gd name="connsiteX3692" fmla="*/ 6877676 w 11989919"/>
              <a:gd name="connsiteY3692" fmla="*/ 3883137 h 6634795"/>
              <a:gd name="connsiteX3693" fmla="*/ 6841100 w 11989919"/>
              <a:gd name="connsiteY3693" fmla="*/ 3846561 h 6634795"/>
              <a:gd name="connsiteX3694" fmla="*/ 6877676 w 11989919"/>
              <a:gd name="connsiteY3694" fmla="*/ 3809985 h 6634795"/>
              <a:gd name="connsiteX3695" fmla="*/ 6656995 w 11989919"/>
              <a:gd name="connsiteY3695" fmla="*/ 3809985 h 6634795"/>
              <a:gd name="connsiteX3696" fmla="*/ 6693571 w 11989919"/>
              <a:gd name="connsiteY3696" fmla="*/ 3846561 h 6634795"/>
              <a:gd name="connsiteX3697" fmla="*/ 6656995 w 11989919"/>
              <a:gd name="connsiteY3697" fmla="*/ 3883137 h 6634795"/>
              <a:gd name="connsiteX3698" fmla="*/ 6620419 w 11989919"/>
              <a:gd name="connsiteY3698" fmla="*/ 3846561 h 6634795"/>
              <a:gd name="connsiteX3699" fmla="*/ 6656995 w 11989919"/>
              <a:gd name="connsiteY3699" fmla="*/ 3809985 h 6634795"/>
              <a:gd name="connsiteX3700" fmla="*/ 6436314 w 11989919"/>
              <a:gd name="connsiteY3700" fmla="*/ 3809985 h 6634795"/>
              <a:gd name="connsiteX3701" fmla="*/ 6472890 w 11989919"/>
              <a:gd name="connsiteY3701" fmla="*/ 3846561 h 6634795"/>
              <a:gd name="connsiteX3702" fmla="*/ 6436314 w 11989919"/>
              <a:gd name="connsiteY3702" fmla="*/ 3883137 h 6634795"/>
              <a:gd name="connsiteX3703" fmla="*/ 6399738 w 11989919"/>
              <a:gd name="connsiteY3703" fmla="*/ 3846561 h 6634795"/>
              <a:gd name="connsiteX3704" fmla="*/ 6436314 w 11989919"/>
              <a:gd name="connsiteY3704" fmla="*/ 3809985 h 6634795"/>
              <a:gd name="connsiteX3705" fmla="*/ 6215633 w 11989919"/>
              <a:gd name="connsiteY3705" fmla="*/ 3809985 h 6634795"/>
              <a:gd name="connsiteX3706" fmla="*/ 6252209 w 11989919"/>
              <a:gd name="connsiteY3706" fmla="*/ 3846561 h 6634795"/>
              <a:gd name="connsiteX3707" fmla="*/ 6215633 w 11989919"/>
              <a:gd name="connsiteY3707" fmla="*/ 3883137 h 6634795"/>
              <a:gd name="connsiteX3708" fmla="*/ 6179057 w 11989919"/>
              <a:gd name="connsiteY3708" fmla="*/ 3846561 h 6634795"/>
              <a:gd name="connsiteX3709" fmla="*/ 6215633 w 11989919"/>
              <a:gd name="connsiteY3709" fmla="*/ 3809985 h 6634795"/>
              <a:gd name="connsiteX3710" fmla="*/ 5994952 w 11989919"/>
              <a:gd name="connsiteY3710" fmla="*/ 3809985 h 6634795"/>
              <a:gd name="connsiteX3711" fmla="*/ 6031528 w 11989919"/>
              <a:gd name="connsiteY3711" fmla="*/ 3846561 h 6634795"/>
              <a:gd name="connsiteX3712" fmla="*/ 5994952 w 11989919"/>
              <a:gd name="connsiteY3712" fmla="*/ 3883137 h 6634795"/>
              <a:gd name="connsiteX3713" fmla="*/ 5958376 w 11989919"/>
              <a:gd name="connsiteY3713" fmla="*/ 3846561 h 6634795"/>
              <a:gd name="connsiteX3714" fmla="*/ 5994952 w 11989919"/>
              <a:gd name="connsiteY3714" fmla="*/ 3809985 h 6634795"/>
              <a:gd name="connsiteX3715" fmla="*/ 5774272 w 11989919"/>
              <a:gd name="connsiteY3715" fmla="*/ 3809985 h 6634795"/>
              <a:gd name="connsiteX3716" fmla="*/ 5810848 w 11989919"/>
              <a:gd name="connsiteY3716" fmla="*/ 3846561 h 6634795"/>
              <a:gd name="connsiteX3717" fmla="*/ 5774272 w 11989919"/>
              <a:gd name="connsiteY3717" fmla="*/ 3883137 h 6634795"/>
              <a:gd name="connsiteX3718" fmla="*/ 5737697 w 11989919"/>
              <a:gd name="connsiteY3718" fmla="*/ 3846561 h 6634795"/>
              <a:gd name="connsiteX3719" fmla="*/ 5774272 w 11989919"/>
              <a:gd name="connsiteY3719" fmla="*/ 3809985 h 6634795"/>
              <a:gd name="connsiteX3720" fmla="*/ 5553593 w 11989919"/>
              <a:gd name="connsiteY3720" fmla="*/ 3809985 h 6634795"/>
              <a:gd name="connsiteX3721" fmla="*/ 5590169 w 11989919"/>
              <a:gd name="connsiteY3721" fmla="*/ 3846561 h 6634795"/>
              <a:gd name="connsiteX3722" fmla="*/ 5553593 w 11989919"/>
              <a:gd name="connsiteY3722" fmla="*/ 3883137 h 6634795"/>
              <a:gd name="connsiteX3723" fmla="*/ 5517018 w 11989919"/>
              <a:gd name="connsiteY3723" fmla="*/ 3846561 h 6634795"/>
              <a:gd name="connsiteX3724" fmla="*/ 5553593 w 11989919"/>
              <a:gd name="connsiteY3724" fmla="*/ 3809985 h 6634795"/>
              <a:gd name="connsiteX3725" fmla="*/ 5332913 w 11989919"/>
              <a:gd name="connsiteY3725" fmla="*/ 3809985 h 6634795"/>
              <a:gd name="connsiteX3726" fmla="*/ 5369490 w 11989919"/>
              <a:gd name="connsiteY3726" fmla="*/ 3846561 h 6634795"/>
              <a:gd name="connsiteX3727" fmla="*/ 5332913 w 11989919"/>
              <a:gd name="connsiteY3727" fmla="*/ 3883137 h 6634795"/>
              <a:gd name="connsiteX3728" fmla="*/ 5296337 w 11989919"/>
              <a:gd name="connsiteY3728" fmla="*/ 3846561 h 6634795"/>
              <a:gd name="connsiteX3729" fmla="*/ 5332913 w 11989919"/>
              <a:gd name="connsiteY3729" fmla="*/ 3809985 h 6634795"/>
              <a:gd name="connsiteX3730" fmla="*/ 5112230 w 11989919"/>
              <a:gd name="connsiteY3730" fmla="*/ 3809985 h 6634795"/>
              <a:gd name="connsiteX3731" fmla="*/ 5148807 w 11989919"/>
              <a:gd name="connsiteY3731" fmla="*/ 3846561 h 6634795"/>
              <a:gd name="connsiteX3732" fmla="*/ 5112230 w 11989919"/>
              <a:gd name="connsiteY3732" fmla="*/ 3883137 h 6634795"/>
              <a:gd name="connsiteX3733" fmla="*/ 5075655 w 11989919"/>
              <a:gd name="connsiteY3733" fmla="*/ 3846561 h 6634795"/>
              <a:gd name="connsiteX3734" fmla="*/ 5112230 w 11989919"/>
              <a:gd name="connsiteY3734" fmla="*/ 3809985 h 6634795"/>
              <a:gd name="connsiteX3735" fmla="*/ 4891552 w 11989919"/>
              <a:gd name="connsiteY3735" fmla="*/ 3809985 h 6634795"/>
              <a:gd name="connsiteX3736" fmla="*/ 4928127 w 11989919"/>
              <a:gd name="connsiteY3736" fmla="*/ 3846561 h 6634795"/>
              <a:gd name="connsiteX3737" fmla="*/ 4891552 w 11989919"/>
              <a:gd name="connsiteY3737" fmla="*/ 3883137 h 6634795"/>
              <a:gd name="connsiteX3738" fmla="*/ 4854975 w 11989919"/>
              <a:gd name="connsiteY3738" fmla="*/ 3846561 h 6634795"/>
              <a:gd name="connsiteX3739" fmla="*/ 4891552 w 11989919"/>
              <a:gd name="connsiteY3739" fmla="*/ 3809985 h 6634795"/>
              <a:gd name="connsiteX3740" fmla="*/ 4670871 w 11989919"/>
              <a:gd name="connsiteY3740" fmla="*/ 3809985 h 6634795"/>
              <a:gd name="connsiteX3741" fmla="*/ 4707447 w 11989919"/>
              <a:gd name="connsiteY3741" fmla="*/ 3846561 h 6634795"/>
              <a:gd name="connsiteX3742" fmla="*/ 4670871 w 11989919"/>
              <a:gd name="connsiteY3742" fmla="*/ 3883137 h 6634795"/>
              <a:gd name="connsiteX3743" fmla="*/ 4634295 w 11989919"/>
              <a:gd name="connsiteY3743" fmla="*/ 3846561 h 6634795"/>
              <a:gd name="connsiteX3744" fmla="*/ 4670871 w 11989919"/>
              <a:gd name="connsiteY3744" fmla="*/ 3809985 h 6634795"/>
              <a:gd name="connsiteX3745" fmla="*/ 4450188 w 11989919"/>
              <a:gd name="connsiteY3745" fmla="*/ 3809985 h 6634795"/>
              <a:gd name="connsiteX3746" fmla="*/ 4486764 w 11989919"/>
              <a:gd name="connsiteY3746" fmla="*/ 3846561 h 6634795"/>
              <a:gd name="connsiteX3747" fmla="*/ 4450188 w 11989919"/>
              <a:gd name="connsiteY3747" fmla="*/ 3883137 h 6634795"/>
              <a:gd name="connsiteX3748" fmla="*/ 4413613 w 11989919"/>
              <a:gd name="connsiteY3748" fmla="*/ 3846561 h 6634795"/>
              <a:gd name="connsiteX3749" fmla="*/ 4450188 w 11989919"/>
              <a:gd name="connsiteY3749" fmla="*/ 3809985 h 6634795"/>
              <a:gd name="connsiteX3750" fmla="*/ 4229507 w 11989919"/>
              <a:gd name="connsiteY3750" fmla="*/ 3809985 h 6634795"/>
              <a:gd name="connsiteX3751" fmla="*/ 4266084 w 11989919"/>
              <a:gd name="connsiteY3751" fmla="*/ 3846561 h 6634795"/>
              <a:gd name="connsiteX3752" fmla="*/ 4229507 w 11989919"/>
              <a:gd name="connsiteY3752" fmla="*/ 3883137 h 6634795"/>
              <a:gd name="connsiteX3753" fmla="*/ 4192931 w 11989919"/>
              <a:gd name="connsiteY3753" fmla="*/ 3846561 h 6634795"/>
              <a:gd name="connsiteX3754" fmla="*/ 4229507 w 11989919"/>
              <a:gd name="connsiteY3754" fmla="*/ 3809985 h 6634795"/>
              <a:gd name="connsiteX3755" fmla="*/ 4008847 w 11989919"/>
              <a:gd name="connsiteY3755" fmla="*/ 3809985 h 6634795"/>
              <a:gd name="connsiteX3756" fmla="*/ 4045426 w 11989919"/>
              <a:gd name="connsiteY3756" fmla="*/ 3846561 h 6634795"/>
              <a:gd name="connsiteX3757" fmla="*/ 4008847 w 11989919"/>
              <a:gd name="connsiteY3757" fmla="*/ 3883137 h 6634795"/>
              <a:gd name="connsiteX3758" fmla="*/ 3972267 w 11989919"/>
              <a:gd name="connsiteY3758" fmla="*/ 3846561 h 6634795"/>
              <a:gd name="connsiteX3759" fmla="*/ 4008847 w 11989919"/>
              <a:gd name="connsiteY3759" fmla="*/ 3809985 h 6634795"/>
              <a:gd name="connsiteX3760" fmla="*/ 3788165 w 11989919"/>
              <a:gd name="connsiteY3760" fmla="*/ 3809985 h 6634795"/>
              <a:gd name="connsiteX3761" fmla="*/ 3824738 w 11989919"/>
              <a:gd name="connsiteY3761" fmla="*/ 3846561 h 6634795"/>
              <a:gd name="connsiteX3762" fmla="*/ 3788165 w 11989919"/>
              <a:gd name="connsiteY3762" fmla="*/ 3883137 h 6634795"/>
              <a:gd name="connsiteX3763" fmla="*/ 3751588 w 11989919"/>
              <a:gd name="connsiteY3763" fmla="*/ 3846561 h 6634795"/>
              <a:gd name="connsiteX3764" fmla="*/ 3788165 w 11989919"/>
              <a:gd name="connsiteY3764" fmla="*/ 3809985 h 6634795"/>
              <a:gd name="connsiteX3765" fmla="*/ 3567479 w 11989919"/>
              <a:gd name="connsiteY3765" fmla="*/ 3809985 h 6634795"/>
              <a:gd name="connsiteX3766" fmla="*/ 3604051 w 11989919"/>
              <a:gd name="connsiteY3766" fmla="*/ 3846561 h 6634795"/>
              <a:gd name="connsiteX3767" fmla="*/ 3567479 w 11989919"/>
              <a:gd name="connsiteY3767" fmla="*/ 3883137 h 6634795"/>
              <a:gd name="connsiteX3768" fmla="*/ 3530908 w 11989919"/>
              <a:gd name="connsiteY3768" fmla="*/ 3846561 h 6634795"/>
              <a:gd name="connsiteX3769" fmla="*/ 3567479 w 11989919"/>
              <a:gd name="connsiteY3769" fmla="*/ 3809985 h 6634795"/>
              <a:gd name="connsiteX3770" fmla="*/ 3346801 w 11989919"/>
              <a:gd name="connsiteY3770" fmla="*/ 3809985 h 6634795"/>
              <a:gd name="connsiteX3771" fmla="*/ 3383375 w 11989919"/>
              <a:gd name="connsiteY3771" fmla="*/ 3846561 h 6634795"/>
              <a:gd name="connsiteX3772" fmla="*/ 3346801 w 11989919"/>
              <a:gd name="connsiteY3772" fmla="*/ 3883137 h 6634795"/>
              <a:gd name="connsiteX3773" fmla="*/ 3310228 w 11989919"/>
              <a:gd name="connsiteY3773" fmla="*/ 3846561 h 6634795"/>
              <a:gd name="connsiteX3774" fmla="*/ 3346801 w 11989919"/>
              <a:gd name="connsiteY3774" fmla="*/ 3809985 h 6634795"/>
              <a:gd name="connsiteX3775" fmla="*/ 3126126 w 11989919"/>
              <a:gd name="connsiteY3775" fmla="*/ 3809985 h 6634795"/>
              <a:gd name="connsiteX3776" fmla="*/ 3162696 w 11989919"/>
              <a:gd name="connsiteY3776" fmla="*/ 3846561 h 6634795"/>
              <a:gd name="connsiteX3777" fmla="*/ 3126126 w 11989919"/>
              <a:gd name="connsiteY3777" fmla="*/ 3883137 h 6634795"/>
              <a:gd name="connsiteX3778" fmla="*/ 3089541 w 11989919"/>
              <a:gd name="connsiteY3778" fmla="*/ 3846561 h 6634795"/>
              <a:gd name="connsiteX3779" fmla="*/ 3126126 w 11989919"/>
              <a:gd name="connsiteY3779" fmla="*/ 3809985 h 6634795"/>
              <a:gd name="connsiteX3780" fmla="*/ 2905436 w 11989919"/>
              <a:gd name="connsiteY3780" fmla="*/ 3809985 h 6634795"/>
              <a:gd name="connsiteX3781" fmla="*/ 2942013 w 11989919"/>
              <a:gd name="connsiteY3781" fmla="*/ 3846561 h 6634795"/>
              <a:gd name="connsiteX3782" fmla="*/ 2905436 w 11989919"/>
              <a:gd name="connsiteY3782" fmla="*/ 3883137 h 6634795"/>
              <a:gd name="connsiteX3783" fmla="*/ 2868866 w 11989919"/>
              <a:gd name="connsiteY3783" fmla="*/ 3846561 h 6634795"/>
              <a:gd name="connsiteX3784" fmla="*/ 2905436 w 11989919"/>
              <a:gd name="connsiteY3784" fmla="*/ 3809985 h 6634795"/>
              <a:gd name="connsiteX3785" fmla="*/ 2684758 w 11989919"/>
              <a:gd name="connsiteY3785" fmla="*/ 3809985 h 6634795"/>
              <a:gd name="connsiteX3786" fmla="*/ 2721329 w 11989919"/>
              <a:gd name="connsiteY3786" fmla="*/ 3846561 h 6634795"/>
              <a:gd name="connsiteX3787" fmla="*/ 2684758 w 11989919"/>
              <a:gd name="connsiteY3787" fmla="*/ 3883137 h 6634795"/>
              <a:gd name="connsiteX3788" fmla="*/ 2648177 w 11989919"/>
              <a:gd name="connsiteY3788" fmla="*/ 3846561 h 6634795"/>
              <a:gd name="connsiteX3789" fmla="*/ 2684758 w 11989919"/>
              <a:gd name="connsiteY3789" fmla="*/ 3809985 h 6634795"/>
              <a:gd name="connsiteX3790" fmla="*/ 2464071 w 11989919"/>
              <a:gd name="connsiteY3790" fmla="*/ 3809985 h 6634795"/>
              <a:gd name="connsiteX3791" fmla="*/ 2500650 w 11989919"/>
              <a:gd name="connsiteY3791" fmla="*/ 3846561 h 6634795"/>
              <a:gd name="connsiteX3792" fmla="*/ 2464071 w 11989919"/>
              <a:gd name="connsiteY3792" fmla="*/ 3883137 h 6634795"/>
              <a:gd name="connsiteX3793" fmla="*/ 2427500 w 11989919"/>
              <a:gd name="connsiteY3793" fmla="*/ 3846561 h 6634795"/>
              <a:gd name="connsiteX3794" fmla="*/ 2464071 w 11989919"/>
              <a:gd name="connsiteY3794" fmla="*/ 3809985 h 6634795"/>
              <a:gd name="connsiteX3795" fmla="*/ 2243393 w 11989919"/>
              <a:gd name="connsiteY3795" fmla="*/ 3809985 h 6634795"/>
              <a:gd name="connsiteX3796" fmla="*/ 2279972 w 11989919"/>
              <a:gd name="connsiteY3796" fmla="*/ 3846561 h 6634795"/>
              <a:gd name="connsiteX3797" fmla="*/ 2243393 w 11989919"/>
              <a:gd name="connsiteY3797" fmla="*/ 3883137 h 6634795"/>
              <a:gd name="connsiteX3798" fmla="*/ 2206817 w 11989919"/>
              <a:gd name="connsiteY3798" fmla="*/ 3846561 h 6634795"/>
              <a:gd name="connsiteX3799" fmla="*/ 2243393 w 11989919"/>
              <a:gd name="connsiteY3799" fmla="*/ 3809985 h 6634795"/>
              <a:gd name="connsiteX3800" fmla="*/ 2022713 w 11989919"/>
              <a:gd name="connsiteY3800" fmla="*/ 3809985 h 6634795"/>
              <a:gd name="connsiteX3801" fmla="*/ 2059288 w 11989919"/>
              <a:gd name="connsiteY3801" fmla="*/ 3846561 h 6634795"/>
              <a:gd name="connsiteX3802" fmla="*/ 2022713 w 11989919"/>
              <a:gd name="connsiteY3802" fmla="*/ 3883137 h 6634795"/>
              <a:gd name="connsiteX3803" fmla="*/ 1986178 w 11989919"/>
              <a:gd name="connsiteY3803" fmla="*/ 3846561 h 6634795"/>
              <a:gd name="connsiteX3804" fmla="*/ 2022713 w 11989919"/>
              <a:gd name="connsiteY3804" fmla="*/ 3809985 h 6634795"/>
              <a:gd name="connsiteX3805" fmla="*/ 1802067 w 11989919"/>
              <a:gd name="connsiteY3805" fmla="*/ 3809985 h 6634795"/>
              <a:gd name="connsiteX3806" fmla="*/ 1838643 w 11989919"/>
              <a:gd name="connsiteY3806" fmla="*/ 3846561 h 6634795"/>
              <a:gd name="connsiteX3807" fmla="*/ 1802067 w 11989919"/>
              <a:gd name="connsiteY3807" fmla="*/ 3883137 h 6634795"/>
              <a:gd name="connsiteX3808" fmla="*/ 1765491 w 11989919"/>
              <a:gd name="connsiteY3808" fmla="*/ 3846561 h 6634795"/>
              <a:gd name="connsiteX3809" fmla="*/ 1802067 w 11989919"/>
              <a:gd name="connsiteY3809" fmla="*/ 3809985 h 6634795"/>
              <a:gd name="connsiteX3810" fmla="*/ 1581382 w 11989919"/>
              <a:gd name="connsiteY3810" fmla="*/ 3809985 h 6634795"/>
              <a:gd name="connsiteX3811" fmla="*/ 1617957 w 11989919"/>
              <a:gd name="connsiteY3811" fmla="*/ 3846561 h 6634795"/>
              <a:gd name="connsiteX3812" fmla="*/ 1581382 w 11989919"/>
              <a:gd name="connsiteY3812" fmla="*/ 3883137 h 6634795"/>
              <a:gd name="connsiteX3813" fmla="*/ 1544806 w 11989919"/>
              <a:gd name="connsiteY3813" fmla="*/ 3846561 h 6634795"/>
              <a:gd name="connsiteX3814" fmla="*/ 1581382 w 11989919"/>
              <a:gd name="connsiteY3814" fmla="*/ 3809985 h 6634795"/>
              <a:gd name="connsiteX3815" fmla="*/ 1360696 w 11989919"/>
              <a:gd name="connsiteY3815" fmla="*/ 3809985 h 6634795"/>
              <a:gd name="connsiteX3816" fmla="*/ 1397272 w 11989919"/>
              <a:gd name="connsiteY3816" fmla="*/ 3846561 h 6634795"/>
              <a:gd name="connsiteX3817" fmla="*/ 1360696 w 11989919"/>
              <a:gd name="connsiteY3817" fmla="*/ 3883137 h 6634795"/>
              <a:gd name="connsiteX3818" fmla="*/ 1324120 w 11989919"/>
              <a:gd name="connsiteY3818" fmla="*/ 3846561 h 6634795"/>
              <a:gd name="connsiteX3819" fmla="*/ 1360696 w 11989919"/>
              <a:gd name="connsiteY3819" fmla="*/ 3809985 h 6634795"/>
              <a:gd name="connsiteX3820" fmla="*/ 1140010 w 11989919"/>
              <a:gd name="connsiteY3820" fmla="*/ 3809985 h 6634795"/>
              <a:gd name="connsiteX3821" fmla="*/ 1176586 w 11989919"/>
              <a:gd name="connsiteY3821" fmla="*/ 3846561 h 6634795"/>
              <a:gd name="connsiteX3822" fmla="*/ 1140010 w 11989919"/>
              <a:gd name="connsiteY3822" fmla="*/ 3883137 h 6634795"/>
              <a:gd name="connsiteX3823" fmla="*/ 1103434 w 11989919"/>
              <a:gd name="connsiteY3823" fmla="*/ 3846561 h 6634795"/>
              <a:gd name="connsiteX3824" fmla="*/ 1140010 w 11989919"/>
              <a:gd name="connsiteY3824" fmla="*/ 3809985 h 6634795"/>
              <a:gd name="connsiteX3825" fmla="*/ 919324 w 11989919"/>
              <a:gd name="connsiteY3825" fmla="*/ 3809985 h 6634795"/>
              <a:gd name="connsiteX3826" fmla="*/ 955900 w 11989919"/>
              <a:gd name="connsiteY3826" fmla="*/ 3846561 h 6634795"/>
              <a:gd name="connsiteX3827" fmla="*/ 919324 w 11989919"/>
              <a:gd name="connsiteY3827" fmla="*/ 3883137 h 6634795"/>
              <a:gd name="connsiteX3828" fmla="*/ 882748 w 11989919"/>
              <a:gd name="connsiteY3828" fmla="*/ 3846561 h 6634795"/>
              <a:gd name="connsiteX3829" fmla="*/ 919324 w 11989919"/>
              <a:gd name="connsiteY3829" fmla="*/ 3809985 h 6634795"/>
              <a:gd name="connsiteX3830" fmla="*/ 698638 w 11989919"/>
              <a:gd name="connsiteY3830" fmla="*/ 3809985 h 6634795"/>
              <a:gd name="connsiteX3831" fmla="*/ 735214 w 11989919"/>
              <a:gd name="connsiteY3831" fmla="*/ 3846561 h 6634795"/>
              <a:gd name="connsiteX3832" fmla="*/ 698638 w 11989919"/>
              <a:gd name="connsiteY3832" fmla="*/ 3883137 h 6634795"/>
              <a:gd name="connsiteX3833" fmla="*/ 662062 w 11989919"/>
              <a:gd name="connsiteY3833" fmla="*/ 3846561 h 6634795"/>
              <a:gd name="connsiteX3834" fmla="*/ 698638 w 11989919"/>
              <a:gd name="connsiteY3834" fmla="*/ 3809985 h 6634795"/>
              <a:gd name="connsiteX3835" fmla="*/ 477951 w 11989919"/>
              <a:gd name="connsiteY3835" fmla="*/ 3809985 h 6634795"/>
              <a:gd name="connsiteX3836" fmla="*/ 514527 w 11989919"/>
              <a:gd name="connsiteY3836" fmla="*/ 3846561 h 6634795"/>
              <a:gd name="connsiteX3837" fmla="*/ 477951 w 11989919"/>
              <a:gd name="connsiteY3837" fmla="*/ 3883137 h 6634795"/>
              <a:gd name="connsiteX3838" fmla="*/ 441375 w 11989919"/>
              <a:gd name="connsiteY3838" fmla="*/ 3846561 h 6634795"/>
              <a:gd name="connsiteX3839" fmla="*/ 477951 w 11989919"/>
              <a:gd name="connsiteY3839" fmla="*/ 3809985 h 6634795"/>
              <a:gd name="connsiteX3840" fmla="*/ 257265 w 11989919"/>
              <a:gd name="connsiteY3840" fmla="*/ 3809985 h 6634795"/>
              <a:gd name="connsiteX3841" fmla="*/ 293841 w 11989919"/>
              <a:gd name="connsiteY3841" fmla="*/ 3846561 h 6634795"/>
              <a:gd name="connsiteX3842" fmla="*/ 257265 w 11989919"/>
              <a:gd name="connsiteY3842" fmla="*/ 3883137 h 6634795"/>
              <a:gd name="connsiteX3843" fmla="*/ 220689 w 11989919"/>
              <a:gd name="connsiteY3843" fmla="*/ 3846561 h 6634795"/>
              <a:gd name="connsiteX3844" fmla="*/ 257265 w 11989919"/>
              <a:gd name="connsiteY3844" fmla="*/ 3809985 h 6634795"/>
              <a:gd name="connsiteX3845" fmla="*/ 36579 w 11989919"/>
              <a:gd name="connsiteY3845" fmla="*/ 3809985 h 6634795"/>
              <a:gd name="connsiteX3846" fmla="*/ 73155 w 11989919"/>
              <a:gd name="connsiteY3846" fmla="*/ 3846561 h 6634795"/>
              <a:gd name="connsiteX3847" fmla="*/ 36579 w 11989919"/>
              <a:gd name="connsiteY3847" fmla="*/ 3883137 h 6634795"/>
              <a:gd name="connsiteX3848" fmla="*/ 3 w 11989919"/>
              <a:gd name="connsiteY3848" fmla="*/ 3846561 h 6634795"/>
              <a:gd name="connsiteX3849" fmla="*/ 36579 w 11989919"/>
              <a:gd name="connsiteY3849" fmla="*/ 3809985 h 6634795"/>
              <a:gd name="connsiteX3850" fmla="*/ 11953343 w 11989919"/>
              <a:gd name="connsiteY3850" fmla="*/ 3598319 h 6634795"/>
              <a:gd name="connsiteX3851" fmla="*/ 11989919 w 11989919"/>
              <a:gd name="connsiteY3851" fmla="*/ 3634895 h 6634795"/>
              <a:gd name="connsiteX3852" fmla="*/ 11953343 w 11989919"/>
              <a:gd name="connsiteY3852" fmla="*/ 3671471 h 6634795"/>
              <a:gd name="connsiteX3853" fmla="*/ 11916767 w 11989919"/>
              <a:gd name="connsiteY3853" fmla="*/ 3634895 h 6634795"/>
              <a:gd name="connsiteX3854" fmla="*/ 11953343 w 11989919"/>
              <a:gd name="connsiteY3854" fmla="*/ 3598319 h 6634795"/>
              <a:gd name="connsiteX3855" fmla="*/ 11732658 w 11989919"/>
              <a:gd name="connsiteY3855" fmla="*/ 3598319 h 6634795"/>
              <a:gd name="connsiteX3856" fmla="*/ 11769234 w 11989919"/>
              <a:gd name="connsiteY3856" fmla="*/ 3634895 h 6634795"/>
              <a:gd name="connsiteX3857" fmla="*/ 11732658 w 11989919"/>
              <a:gd name="connsiteY3857" fmla="*/ 3671471 h 6634795"/>
              <a:gd name="connsiteX3858" fmla="*/ 11696082 w 11989919"/>
              <a:gd name="connsiteY3858" fmla="*/ 3634895 h 6634795"/>
              <a:gd name="connsiteX3859" fmla="*/ 11732658 w 11989919"/>
              <a:gd name="connsiteY3859" fmla="*/ 3598319 h 6634795"/>
              <a:gd name="connsiteX3860" fmla="*/ 11511977 w 11989919"/>
              <a:gd name="connsiteY3860" fmla="*/ 3598319 h 6634795"/>
              <a:gd name="connsiteX3861" fmla="*/ 11548553 w 11989919"/>
              <a:gd name="connsiteY3861" fmla="*/ 3634895 h 6634795"/>
              <a:gd name="connsiteX3862" fmla="*/ 11511977 w 11989919"/>
              <a:gd name="connsiteY3862" fmla="*/ 3671471 h 6634795"/>
              <a:gd name="connsiteX3863" fmla="*/ 11475401 w 11989919"/>
              <a:gd name="connsiteY3863" fmla="*/ 3634895 h 6634795"/>
              <a:gd name="connsiteX3864" fmla="*/ 11511977 w 11989919"/>
              <a:gd name="connsiteY3864" fmla="*/ 3598319 h 6634795"/>
              <a:gd name="connsiteX3865" fmla="*/ 11291296 w 11989919"/>
              <a:gd name="connsiteY3865" fmla="*/ 3598319 h 6634795"/>
              <a:gd name="connsiteX3866" fmla="*/ 11327872 w 11989919"/>
              <a:gd name="connsiteY3866" fmla="*/ 3634895 h 6634795"/>
              <a:gd name="connsiteX3867" fmla="*/ 11291296 w 11989919"/>
              <a:gd name="connsiteY3867" fmla="*/ 3671471 h 6634795"/>
              <a:gd name="connsiteX3868" fmla="*/ 11254720 w 11989919"/>
              <a:gd name="connsiteY3868" fmla="*/ 3634895 h 6634795"/>
              <a:gd name="connsiteX3869" fmla="*/ 11291296 w 11989919"/>
              <a:gd name="connsiteY3869" fmla="*/ 3598319 h 6634795"/>
              <a:gd name="connsiteX3870" fmla="*/ 11070615 w 11989919"/>
              <a:gd name="connsiteY3870" fmla="*/ 3598319 h 6634795"/>
              <a:gd name="connsiteX3871" fmla="*/ 11107191 w 11989919"/>
              <a:gd name="connsiteY3871" fmla="*/ 3634895 h 6634795"/>
              <a:gd name="connsiteX3872" fmla="*/ 11070615 w 11989919"/>
              <a:gd name="connsiteY3872" fmla="*/ 3671471 h 6634795"/>
              <a:gd name="connsiteX3873" fmla="*/ 11034039 w 11989919"/>
              <a:gd name="connsiteY3873" fmla="*/ 3634895 h 6634795"/>
              <a:gd name="connsiteX3874" fmla="*/ 11070615 w 11989919"/>
              <a:gd name="connsiteY3874" fmla="*/ 3598319 h 6634795"/>
              <a:gd name="connsiteX3875" fmla="*/ 10849934 w 11989919"/>
              <a:gd name="connsiteY3875" fmla="*/ 3598319 h 6634795"/>
              <a:gd name="connsiteX3876" fmla="*/ 10886510 w 11989919"/>
              <a:gd name="connsiteY3876" fmla="*/ 3634895 h 6634795"/>
              <a:gd name="connsiteX3877" fmla="*/ 10849934 w 11989919"/>
              <a:gd name="connsiteY3877" fmla="*/ 3671471 h 6634795"/>
              <a:gd name="connsiteX3878" fmla="*/ 10813358 w 11989919"/>
              <a:gd name="connsiteY3878" fmla="*/ 3634895 h 6634795"/>
              <a:gd name="connsiteX3879" fmla="*/ 10849934 w 11989919"/>
              <a:gd name="connsiteY3879" fmla="*/ 3598319 h 6634795"/>
              <a:gd name="connsiteX3880" fmla="*/ 10629253 w 11989919"/>
              <a:gd name="connsiteY3880" fmla="*/ 3598319 h 6634795"/>
              <a:gd name="connsiteX3881" fmla="*/ 10665829 w 11989919"/>
              <a:gd name="connsiteY3881" fmla="*/ 3634895 h 6634795"/>
              <a:gd name="connsiteX3882" fmla="*/ 10629253 w 11989919"/>
              <a:gd name="connsiteY3882" fmla="*/ 3671471 h 6634795"/>
              <a:gd name="connsiteX3883" fmla="*/ 10592677 w 11989919"/>
              <a:gd name="connsiteY3883" fmla="*/ 3634895 h 6634795"/>
              <a:gd name="connsiteX3884" fmla="*/ 10629253 w 11989919"/>
              <a:gd name="connsiteY3884" fmla="*/ 3598319 h 6634795"/>
              <a:gd name="connsiteX3885" fmla="*/ 10408572 w 11989919"/>
              <a:gd name="connsiteY3885" fmla="*/ 3598319 h 6634795"/>
              <a:gd name="connsiteX3886" fmla="*/ 10445148 w 11989919"/>
              <a:gd name="connsiteY3886" fmla="*/ 3634895 h 6634795"/>
              <a:gd name="connsiteX3887" fmla="*/ 10408572 w 11989919"/>
              <a:gd name="connsiteY3887" fmla="*/ 3671471 h 6634795"/>
              <a:gd name="connsiteX3888" fmla="*/ 10371996 w 11989919"/>
              <a:gd name="connsiteY3888" fmla="*/ 3634895 h 6634795"/>
              <a:gd name="connsiteX3889" fmla="*/ 10408572 w 11989919"/>
              <a:gd name="connsiteY3889" fmla="*/ 3598319 h 6634795"/>
              <a:gd name="connsiteX3890" fmla="*/ 10187891 w 11989919"/>
              <a:gd name="connsiteY3890" fmla="*/ 3598319 h 6634795"/>
              <a:gd name="connsiteX3891" fmla="*/ 10224467 w 11989919"/>
              <a:gd name="connsiteY3891" fmla="*/ 3634895 h 6634795"/>
              <a:gd name="connsiteX3892" fmla="*/ 10187891 w 11989919"/>
              <a:gd name="connsiteY3892" fmla="*/ 3671471 h 6634795"/>
              <a:gd name="connsiteX3893" fmla="*/ 10151315 w 11989919"/>
              <a:gd name="connsiteY3893" fmla="*/ 3634895 h 6634795"/>
              <a:gd name="connsiteX3894" fmla="*/ 10187891 w 11989919"/>
              <a:gd name="connsiteY3894" fmla="*/ 3598319 h 6634795"/>
              <a:gd name="connsiteX3895" fmla="*/ 9967210 w 11989919"/>
              <a:gd name="connsiteY3895" fmla="*/ 3598319 h 6634795"/>
              <a:gd name="connsiteX3896" fmla="*/ 10003786 w 11989919"/>
              <a:gd name="connsiteY3896" fmla="*/ 3634895 h 6634795"/>
              <a:gd name="connsiteX3897" fmla="*/ 9967210 w 11989919"/>
              <a:gd name="connsiteY3897" fmla="*/ 3671471 h 6634795"/>
              <a:gd name="connsiteX3898" fmla="*/ 9930634 w 11989919"/>
              <a:gd name="connsiteY3898" fmla="*/ 3634895 h 6634795"/>
              <a:gd name="connsiteX3899" fmla="*/ 9967210 w 11989919"/>
              <a:gd name="connsiteY3899" fmla="*/ 3598319 h 6634795"/>
              <a:gd name="connsiteX3900" fmla="*/ 9746529 w 11989919"/>
              <a:gd name="connsiteY3900" fmla="*/ 3598319 h 6634795"/>
              <a:gd name="connsiteX3901" fmla="*/ 9783105 w 11989919"/>
              <a:gd name="connsiteY3901" fmla="*/ 3634895 h 6634795"/>
              <a:gd name="connsiteX3902" fmla="*/ 9746529 w 11989919"/>
              <a:gd name="connsiteY3902" fmla="*/ 3671471 h 6634795"/>
              <a:gd name="connsiteX3903" fmla="*/ 9709953 w 11989919"/>
              <a:gd name="connsiteY3903" fmla="*/ 3634895 h 6634795"/>
              <a:gd name="connsiteX3904" fmla="*/ 9746529 w 11989919"/>
              <a:gd name="connsiteY3904" fmla="*/ 3598319 h 6634795"/>
              <a:gd name="connsiteX3905" fmla="*/ 9525848 w 11989919"/>
              <a:gd name="connsiteY3905" fmla="*/ 3598319 h 6634795"/>
              <a:gd name="connsiteX3906" fmla="*/ 9562424 w 11989919"/>
              <a:gd name="connsiteY3906" fmla="*/ 3634895 h 6634795"/>
              <a:gd name="connsiteX3907" fmla="*/ 9525848 w 11989919"/>
              <a:gd name="connsiteY3907" fmla="*/ 3671471 h 6634795"/>
              <a:gd name="connsiteX3908" fmla="*/ 9489272 w 11989919"/>
              <a:gd name="connsiteY3908" fmla="*/ 3634895 h 6634795"/>
              <a:gd name="connsiteX3909" fmla="*/ 9525848 w 11989919"/>
              <a:gd name="connsiteY3909" fmla="*/ 3598319 h 6634795"/>
              <a:gd name="connsiteX3910" fmla="*/ 9305167 w 11989919"/>
              <a:gd name="connsiteY3910" fmla="*/ 3598319 h 6634795"/>
              <a:gd name="connsiteX3911" fmla="*/ 9341743 w 11989919"/>
              <a:gd name="connsiteY3911" fmla="*/ 3634895 h 6634795"/>
              <a:gd name="connsiteX3912" fmla="*/ 9305167 w 11989919"/>
              <a:gd name="connsiteY3912" fmla="*/ 3671471 h 6634795"/>
              <a:gd name="connsiteX3913" fmla="*/ 9268591 w 11989919"/>
              <a:gd name="connsiteY3913" fmla="*/ 3634895 h 6634795"/>
              <a:gd name="connsiteX3914" fmla="*/ 9305167 w 11989919"/>
              <a:gd name="connsiteY3914" fmla="*/ 3598319 h 6634795"/>
              <a:gd name="connsiteX3915" fmla="*/ 9084486 w 11989919"/>
              <a:gd name="connsiteY3915" fmla="*/ 3598319 h 6634795"/>
              <a:gd name="connsiteX3916" fmla="*/ 9121062 w 11989919"/>
              <a:gd name="connsiteY3916" fmla="*/ 3634895 h 6634795"/>
              <a:gd name="connsiteX3917" fmla="*/ 9084486 w 11989919"/>
              <a:gd name="connsiteY3917" fmla="*/ 3671471 h 6634795"/>
              <a:gd name="connsiteX3918" fmla="*/ 9047910 w 11989919"/>
              <a:gd name="connsiteY3918" fmla="*/ 3634895 h 6634795"/>
              <a:gd name="connsiteX3919" fmla="*/ 9084486 w 11989919"/>
              <a:gd name="connsiteY3919" fmla="*/ 3598319 h 6634795"/>
              <a:gd name="connsiteX3920" fmla="*/ 8863805 w 11989919"/>
              <a:gd name="connsiteY3920" fmla="*/ 3598319 h 6634795"/>
              <a:gd name="connsiteX3921" fmla="*/ 8900381 w 11989919"/>
              <a:gd name="connsiteY3921" fmla="*/ 3634895 h 6634795"/>
              <a:gd name="connsiteX3922" fmla="*/ 8863805 w 11989919"/>
              <a:gd name="connsiteY3922" fmla="*/ 3671471 h 6634795"/>
              <a:gd name="connsiteX3923" fmla="*/ 8827229 w 11989919"/>
              <a:gd name="connsiteY3923" fmla="*/ 3634895 h 6634795"/>
              <a:gd name="connsiteX3924" fmla="*/ 8863805 w 11989919"/>
              <a:gd name="connsiteY3924" fmla="*/ 3598319 h 6634795"/>
              <a:gd name="connsiteX3925" fmla="*/ 8643124 w 11989919"/>
              <a:gd name="connsiteY3925" fmla="*/ 3598319 h 6634795"/>
              <a:gd name="connsiteX3926" fmla="*/ 8679700 w 11989919"/>
              <a:gd name="connsiteY3926" fmla="*/ 3634895 h 6634795"/>
              <a:gd name="connsiteX3927" fmla="*/ 8643124 w 11989919"/>
              <a:gd name="connsiteY3927" fmla="*/ 3671471 h 6634795"/>
              <a:gd name="connsiteX3928" fmla="*/ 8606548 w 11989919"/>
              <a:gd name="connsiteY3928" fmla="*/ 3634895 h 6634795"/>
              <a:gd name="connsiteX3929" fmla="*/ 8643124 w 11989919"/>
              <a:gd name="connsiteY3929" fmla="*/ 3598319 h 6634795"/>
              <a:gd name="connsiteX3930" fmla="*/ 8422443 w 11989919"/>
              <a:gd name="connsiteY3930" fmla="*/ 3598319 h 6634795"/>
              <a:gd name="connsiteX3931" fmla="*/ 8459019 w 11989919"/>
              <a:gd name="connsiteY3931" fmla="*/ 3634895 h 6634795"/>
              <a:gd name="connsiteX3932" fmla="*/ 8422443 w 11989919"/>
              <a:gd name="connsiteY3932" fmla="*/ 3671471 h 6634795"/>
              <a:gd name="connsiteX3933" fmla="*/ 8385867 w 11989919"/>
              <a:gd name="connsiteY3933" fmla="*/ 3634895 h 6634795"/>
              <a:gd name="connsiteX3934" fmla="*/ 8422443 w 11989919"/>
              <a:gd name="connsiteY3934" fmla="*/ 3598319 h 6634795"/>
              <a:gd name="connsiteX3935" fmla="*/ 8201762 w 11989919"/>
              <a:gd name="connsiteY3935" fmla="*/ 3598319 h 6634795"/>
              <a:gd name="connsiteX3936" fmla="*/ 8238338 w 11989919"/>
              <a:gd name="connsiteY3936" fmla="*/ 3634895 h 6634795"/>
              <a:gd name="connsiteX3937" fmla="*/ 8201762 w 11989919"/>
              <a:gd name="connsiteY3937" fmla="*/ 3671471 h 6634795"/>
              <a:gd name="connsiteX3938" fmla="*/ 8165186 w 11989919"/>
              <a:gd name="connsiteY3938" fmla="*/ 3634895 h 6634795"/>
              <a:gd name="connsiteX3939" fmla="*/ 8201762 w 11989919"/>
              <a:gd name="connsiteY3939" fmla="*/ 3598319 h 6634795"/>
              <a:gd name="connsiteX3940" fmla="*/ 7981081 w 11989919"/>
              <a:gd name="connsiteY3940" fmla="*/ 3598319 h 6634795"/>
              <a:gd name="connsiteX3941" fmla="*/ 8017657 w 11989919"/>
              <a:gd name="connsiteY3941" fmla="*/ 3634895 h 6634795"/>
              <a:gd name="connsiteX3942" fmla="*/ 7981081 w 11989919"/>
              <a:gd name="connsiteY3942" fmla="*/ 3671471 h 6634795"/>
              <a:gd name="connsiteX3943" fmla="*/ 7944505 w 11989919"/>
              <a:gd name="connsiteY3943" fmla="*/ 3634895 h 6634795"/>
              <a:gd name="connsiteX3944" fmla="*/ 7981081 w 11989919"/>
              <a:gd name="connsiteY3944" fmla="*/ 3598319 h 6634795"/>
              <a:gd name="connsiteX3945" fmla="*/ 7760400 w 11989919"/>
              <a:gd name="connsiteY3945" fmla="*/ 3598319 h 6634795"/>
              <a:gd name="connsiteX3946" fmla="*/ 7796976 w 11989919"/>
              <a:gd name="connsiteY3946" fmla="*/ 3634895 h 6634795"/>
              <a:gd name="connsiteX3947" fmla="*/ 7760400 w 11989919"/>
              <a:gd name="connsiteY3947" fmla="*/ 3671471 h 6634795"/>
              <a:gd name="connsiteX3948" fmla="*/ 7723824 w 11989919"/>
              <a:gd name="connsiteY3948" fmla="*/ 3634895 h 6634795"/>
              <a:gd name="connsiteX3949" fmla="*/ 7760400 w 11989919"/>
              <a:gd name="connsiteY3949" fmla="*/ 3598319 h 6634795"/>
              <a:gd name="connsiteX3950" fmla="*/ 7539719 w 11989919"/>
              <a:gd name="connsiteY3950" fmla="*/ 3598319 h 6634795"/>
              <a:gd name="connsiteX3951" fmla="*/ 7576295 w 11989919"/>
              <a:gd name="connsiteY3951" fmla="*/ 3634895 h 6634795"/>
              <a:gd name="connsiteX3952" fmla="*/ 7539719 w 11989919"/>
              <a:gd name="connsiteY3952" fmla="*/ 3671471 h 6634795"/>
              <a:gd name="connsiteX3953" fmla="*/ 7503143 w 11989919"/>
              <a:gd name="connsiteY3953" fmla="*/ 3634895 h 6634795"/>
              <a:gd name="connsiteX3954" fmla="*/ 7539719 w 11989919"/>
              <a:gd name="connsiteY3954" fmla="*/ 3598319 h 6634795"/>
              <a:gd name="connsiteX3955" fmla="*/ 7319038 w 11989919"/>
              <a:gd name="connsiteY3955" fmla="*/ 3598319 h 6634795"/>
              <a:gd name="connsiteX3956" fmla="*/ 7355614 w 11989919"/>
              <a:gd name="connsiteY3956" fmla="*/ 3634895 h 6634795"/>
              <a:gd name="connsiteX3957" fmla="*/ 7319038 w 11989919"/>
              <a:gd name="connsiteY3957" fmla="*/ 3671471 h 6634795"/>
              <a:gd name="connsiteX3958" fmla="*/ 7282462 w 11989919"/>
              <a:gd name="connsiteY3958" fmla="*/ 3634895 h 6634795"/>
              <a:gd name="connsiteX3959" fmla="*/ 7319038 w 11989919"/>
              <a:gd name="connsiteY3959" fmla="*/ 3598319 h 6634795"/>
              <a:gd name="connsiteX3960" fmla="*/ 7098357 w 11989919"/>
              <a:gd name="connsiteY3960" fmla="*/ 3598319 h 6634795"/>
              <a:gd name="connsiteX3961" fmla="*/ 7134933 w 11989919"/>
              <a:gd name="connsiteY3961" fmla="*/ 3634895 h 6634795"/>
              <a:gd name="connsiteX3962" fmla="*/ 7098357 w 11989919"/>
              <a:gd name="connsiteY3962" fmla="*/ 3671471 h 6634795"/>
              <a:gd name="connsiteX3963" fmla="*/ 7061781 w 11989919"/>
              <a:gd name="connsiteY3963" fmla="*/ 3634895 h 6634795"/>
              <a:gd name="connsiteX3964" fmla="*/ 7098357 w 11989919"/>
              <a:gd name="connsiteY3964" fmla="*/ 3598319 h 6634795"/>
              <a:gd name="connsiteX3965" fmla="*/ 6877676 w 11989919"/>
              <a:gd name="connsiteY3965" fmla="*/ 3598319 h 6634795"/>
              <a:gd name="connsiteX3966" fmla="*/ 6914252 w 11989919"/>
              <a:gd name="connsiteY3966" fmla="*/ 3634895 h 6634795"/>
              <a:gd name="connsiteX3967" fmla="*/ 6877676 w 11989919"/>
              <a:gd name="connsiteY3967" fmla="*/ 3671471 h 6634795"/>
              <a:gd name="connsiteX3968" fmla="*/ 6841100 w 11989919"/>
              <a:gd name="connsiteY3968" fmla="*/ 3634895 h 6634795"/>
              <a:gd name="connsiteX3969" fmla="*/ 6877676 w 11989919"/>
              <a:gd name="connsiteY3969" fmla="*/ 3598319 h 6634795"/>
              <a:gd name="connsiteX3970" fmla="*/ 6656995 w 11989919"/>
              <a:gd name="connsiteY3970" fmla="*/ 3598319 h 6634795"/>
              <a:gd name="connsiteX3971" fmla="*/ 6693571 w 11989919"/>
              <a:gd name="connsiteY3971" fmla="*/ 3634895 h 6634795"/>
              <a:gd name="connsiteX3972" fmla="*/ 6656995 w 11989919"/>
              <a:gd name="connsiteY3972" fmla="*/ 3671471 h 6634795"/>
              <a:gd name="connsiteX3973" fmla="*/ 6620419 w 11989919"/>
              <a:gd name="connsiteY3973" fmla="*/ 3634895 h 6634795"/>
              <a:gd name="connsiteX3974" fmla="*/ 6656995 w 11989919"/>
              <a:gd name="connsiteY3974" fmla="*/ 3598319 h 6634795"/>
              <a:gd name="connsiteX3975" fmla="*/ 6436314 w 11989919"/>
              <a:gd name="connsiteY3975" fmla="*/ 3598319 h 6634795"/>
              <a:gd name="connsiteX3976" fmla="*/ 6472890 w 11989919"/>
              <a:gd name="connsiteY3976" fmla="*/ 3634895 h 6634795"/>
              <a:gd name="connsiteX3977" fmla="*/ 6436314 w 11989919"/>
              <a:gd name="connsiteY3977" fmla="*/ 3671471 h 6634795"/>
              <a:gd name="connsiteX3978" fmla="*/ 6399738 w 11989919"/>
              <a:gd name="connsiteY3978" fmla="*/ 3634895 h 6634795"/>
              <a:gd name="connsiteX3979" fmla="*/ 6436314 w 11989919"/>
              <a:gd name="connsiteY3979" fmla="*/ 3598319 h 6634795"/>
              <a:gd name="connsiteX3980" fmla="*/ 6215633 w 11989919"/>
              <a:gd name="connsiteY3980" fmla="*/ 3598319 h 6634795"/>
              <a:gd name="connsiteX3981" fmla="*/ 6252209 w 11989919"/>
              <a:gd name="connsiteY3981" fmla="*/ 3634895 h 6634795"/>
              <a:gd name="connsiteX3982" fmla="*/ 6215633 w 11989919"/>
              <a:gd name="connsiteY3982" fmla="*/ 3671471 h 6634795"/>
              <a:gd name="connsiteX3983" fmla="*/ 6179057 w 11989919"/>
              <a:gd name="connsiteY3983" fmla="*/ 3634895 h 6634795"/>
              <a:gd name="connsiteX3984" fmla="*/ 6215633 w 11989919"/>
              <a:gd name="connsiteY3984" fmla="*/ 3598319 h 6634795"/>
              <a:gd name="connsiteX3985" fmla="*/ 5994952 w 11989919"/>
              <a:gd name="connsiteY3985" fmla="*/ 3598319 h 6634795"/>
              <a:gd name="connsiteX3986" fmla="*/ 6031528 w 11989919"/>
              <a:gd name="connsiteY3986" fmla="*/ 3634895 h 6634795"/>
              <a:gd name="connsiteX3987" fmla="*/ 5994952 w 11989919"/>
              <a:gd name="connsiteY3987" fmla="*/ 3671471 h 6634795"/>
              <a:gd name="connsiteX3988" fmla="*/ 5958376 w 11989919"/>
              <a:gd name="connsiteY3988" fmla="*/ 3634895 h 6634795"/>
              <a:gd name="connsiteX3989" fmla="*/ 5994952 w 11989919"/>
              <a:gd name="connsiteY3989" fmla="*/ 3598319 h 6634795"/>
              <a:gd name="connsiteX3990" fmla="*/ 5774272 w 11989919"/>
              <a:gd name="connsiteY3990" fmla="*/ 3598319 h 6634795"/>
              <a:gd name="connsiteX3991" fmla="*/ 5810848 w 11989919"/>
              <a:gd name="connsiteY3991" fmla="*/ 3634895 h 6634795"/>
              <a:gd name="connsiteX3992" fmla="*/ 5774272 w 11989919"/>
              <a:gd name="connsiteY3992" fmla="*/ 3671471 h 6634795"/>
              <a:gd name="connsiteX3993" fmla="*/ 5737697 w 11989919"/>
              <a:gd name="connsiteY3993" fmla="*/ 3634895 h 6634795"/>
              <a:gd name="connsiteX3994" fmla="*/ 5774272 w 11989919"/>
              <a:gd name="connsiteY3994" fmla="*/ 3598319 h 6634795"/>
              <a:gd name="connsiteX3995" fmla="*/ 5553593 w 11989919"/>
              <a:gd name="connsiteY3995" fmla="*/ 3598319 h 6634795"/>
              <a:gd name="connsiteX3996" fmla="*/ 5590169 w 11989919"/>
              <a:gd name="connsiteY3996" fmla="*/ 3634895 h 6634795"/>
              <a:gd name="connsiteX3997" fmla="*/ 5553593 w 11989919"/>
              <a:gd name="connsiteY3997" fmla="*/ 3671471 h 6634795"/>
              <a:gd name="connsiteX3998" fmla="*/ 5517018 w 11989919"/>
              <a:gd name="connsiteY3998" fmla="*/ 3634895 h 6634795"/>
              <a:gd name="connsiteX3999" fmla="*/ 5553593 w 11989919"/>
              <a:gd name="connsiteY3999" fmla="*/ 3598319 h 6634795"/>
              <a:gd name="connsiteX4000" fmla="*/ 5332913 w 11989919"/>
              <a:gd name="connsiteY4000" fmla="*/ 3598319 h 6634795"/>
              <a:gd name="connsiteX4001" fmla="*/ 5369490 w 11989919"/>
              <a:gd name="connsiteY4001" fmla="*/ 3634895 h 6634795"/>
              <a:gd name="connsiteX4002" fmla="*/ 5332913 w 11989919"/>
              <a:gd name="connsiteY4002" fmla="*/ 3671471 h 6634795"/>
              <a:gd name="connsiteX4003" fmla="*/ 5296337 w 11989919"/>
              <a:gd name="connsiteY4003" fmla="*/ 3634895 h 6634795"/>
              <a:gd name="connsiteX4004" fmla="*/ 5332913 w 11989919"/>
              <a:gd name="connsiteY4004" fmla="*/ 3598319 h 6634795"/>
              <a:gd name="connsiteX4005" fmla="*/ 5112230 w 11989919"/>
              <a:gd name="connsiteY4005" fmla="*/ 3598319 h 6634795"/>
              <a:gd name="connsiteX4006" fmla="*/ 5148807 w 11989919"/>
              <a:gd name="connsiteY4006" fmla="*/ 3634895 h 6634795"/>
              <a:gd name="connsiteX4007" fmla="*/ 5112230 w 11989919"/>
              <a:gd name="connsiteY4007" fmla="*/ 3671471 h 6634795"/>
              <a:gd name="connsiteX4008" fmla="*/ 5075655 w 11989919"/>
              <a:gd name="connsiteY4008" fmla="*/ 3634895 h 6634795"/>
              <a:gd name="connsiteX4009" fmla="*/ 5112230 w 11989919"/>
              <a:gd name="connsiteY4009" fmla="*/ 3598319 h 6634795"/>
              <a:gd name="connsiteX4010" fmla="*/ 4891552 w 11989919"/>
              <a:gd name="connsiteY4010" fmla="*/ 3598319 h 6634795"/>
              <a:gd name="connsiteX4011" fmla="*/ 4928127 w 11989919"/>
              <a:gd name="connsiteY4011" fmla="*/ 3634895 h 6634795"/>
              <a:gd name="connsiteX4012" fmla="*/ 4891552 w 11989919"/>
              <a:gd name="connsiteY4012" fmla="*/ 3671471 h 6634795"/>
              <a:gd name="connsiteX4013" fmla="*/ 4854975 w 11989919"/>
              <a:gd name="connsiteY4013" fmla="*/ 3634895 h 6634795"/>
              <a:gd name="connsiteX4014" fmla="*/ 4891552 w 11989919"/>
              <a:gd name="connsiteY4014" fmla="*/ 3598319 h 6634795"/>
              <a:gd name="connsiteX4015" fmla="*/ 4670871 w 11989919"/>
              <a:gd name="connsiteY4015" fmla="*/ 3598319 h 6634795"/>
              <a:gd name="connsiteX4016" fmla="*/ 4707447 w 11989919"/>
              <a:gd name="connsiteY4016" fmla="*/ 3634895 h 6634795"/>
              <a:gd name="connsiteX4017" fmla="*/ 4670871 w 11989919"/>
              <a:gd name="connsiteY4017" fmla="*/ 3671471 h 6634795"/>
              <a:gd name="connsiteX4018" fmla="*/ 4634295 w 11989919"/>
              <a:gd name="connsiteY4018" fmla="*/ 3634895 h 6634795"/>
              <a:gd name="connsiteX4019" fmla="*/ 4670871 w 11989919"/>
              <a:gd name="connsiteY4019" fmla="*/ 3598319 h 6634795"/>
              <a:gd name="connsiteX4020" fmla="*/ 4450188 w 11989919"/>
              <a:gd name="connsiteY4020" fmla="*/ 3598319 h 6634795"/>
              <a:gd name="connsiteX4021" fmla="*/ 4486764 w 11989919"/>
              <a:gd name="connsiteY4021" fmla="*/ 3634895 h 6634795"/>
              <a:gd name="connsiteX4022" fmla="*/ 4450188 w 11989919"/>
              <a:gd name="connsiteY4022" fmla="*/ 3671471 h 6634795"/>
              <a:gd name="connsiteX4023" fmla="*/ 4413613 w 11989919"/>
              <a:gd name="connsiteY4023" fmla="*/ 3634895 h 6634795"/>
              <a:gd name="connsiteX4024" fmla="*/ 4450188 w 11989919"/>
              <a:gd name="connsiteY4024" fmla="*/ 3598319 h 6634795"/>
              <a:gd name="connsiteX4025" fmla="*/ 4229507 w 11989919"/>
              <a:gd name="connsiteY4025" fmla="*/ 3598319 h 6634795"/>
              <a:gd name="connsiteX4026" fmla="*/ 4266084 w 11989919"/>
              <a:gd name="connsiteY4026" fmla="*/ 3634895 h 6634795"/>
              <a:gd name="connsiteX4027" fmla="*/ 4229507 w 11989919"/>
              <a:gd name="connsiteY4027" fmla="*/ 3671471 h 6634795"/>
              <a:gd name="connsiteX4028" fmla="*/ 4192931 w 11989919"/>
              <a:gd name="connsiteY4028" fmla="*/ 3634895 h 6634795"/>
              <a:gd name="connsiteX4029" fmla="*/ 4229507 w 11989919"/>
              <a:gd name="connsiteY4029" fmla="*/ 3598319 h 6634795"/>
              <a:gd name="connsiteX4030" fmla="*/ 4008847 w 11989919"/>
              <a:gd name="connsiteY4030" fmla="*/ 3598319 h 6634795"/>
              <a:gd name="connsiteX4031" fmla="*/ 4045426 w 11989919"/>
              <a:gd name="connsiteY4031" fmla="*/ 3634895 h 6634795"/>
              <a:gd name="connsiteX4032" fmla="*/ 4008847 w 11989919"/>
              <a:gd name="connsiteY4032" fmla="*/ 3671471 h 6634795"/>
              <a:gd name="connsiteX4033" fmla="*/ 3972267 w 11989919"/>
              <a:gd name="connsiteY4033" fmla="*/ 3634895 h 6634795"/>
              <a:gd name="connsiteX4034" fmla="*/ 4008847 w 11989919"/>
              <a:gd name="connsiteY4034" fmla="*/ 3598319 h 6634795"/>
              <a:gd name="connsiteX4035" fmla="*/ 3788165 w 11989919"/>
              <a:gd name="connsiteY4035" fmla="*/ 3598319 h 6634795"/>
              <a:gd name="connsiteX4036" fmla="*/ 3824738 w 11989919"/>
              <a:gd name="connsiteY4036" fmla="*/ 3634895 h 6634795"/>
              <a:gd name="connsiteX4037" fmla="*/ 3788165 w 11989919"/>
              <a:gd name="connsiteY4037" fmla="*/ 3671471 h 6634795"/>
              <a:gd name="connsiteX4038" fmla="*/ 3751588 w 11989919"/>
              <a:gd name="connsiteY4038" fmla="*/ 3634895 h 6634795"/>
              <a:gd name="connsiteX4039" fmla="*/ 3788165 w 11989919"/>
              <a:gd name="connsiteY4039" fmla="*/ 3598319 h 6634795"/>
              <a:gd name="connsiteX4040" fmla="*/ 3567479 w 11989919"/>
              <a:gd name="connsiteY4040" fmla="*/ 3598319 h 6634795"/>
              <a:gd name="connsiteX4041" fmla="*/ 3604051 w 11989919"/>
              <a:gd name="connsiteY4041" fmla="*/ 3634895 h 6634795"/>
              <a:gd name="connsiteX4042" fmla="*/ 3567479 w 11989919"/>
              <a:gd name="connsiteY4042" fmla="*/ 3671471 h 6634795"/>
              <a:gd name="connsiteX4043" fmla="*/ 3530908 w 11989919"/>
              <a:gd name="connsiteY4043" fmla="*/ 3634895 h 6634795"/>
              <a:gd name="connsiteX4044" fmla="*/ 3567479 w 11989919"/>
              <a:gd name="connsiteY4044" fmla="*/ 3598319 h 6634795"/>
              <a:gd name="connsiteX4045" fmla="*/ 3346801 w 11989919"/>
              <a:gd name="connsiteY4045" fmla="*/ 3598319 h 6634795"/>
              <a:gd name="connsiteX4046" fmla="*/ 3383375 w 11989919"/>
              <a:gd name="connsiteY4046" fmla="*/ 3634895 h 6634795"/>
              <a:gd name="connsiteX4047" fmla="*/ 3346801 w 11989919"/>
              <a:gd name="connsiteY4047" fmla="*/ 3671471 h 6634795"/>
              <a:gd name="connsiteX4048" fmla="*/ 3310228 w 11989919"/>
              <a:gd name="connsiteY4048" fmla="*/ 3634895 h 6634795"/>
              <a:gd name="connsiteX4049" fmla="*/ 3346801 w 11989919"/>
              <a:gd name="connsiteY4049" fmla="*/ 3598319 h 6634795"/>
              <a:gd name="connsiteX4050" fmla="*/ 3126126 w 11989919"/>
              <a:gd name="connsiteY4050" fmla="*/ 3598319 h 6634795"/>
              <a:gd name="connsiteX4051" fmla="*/ 3162696 w 11989919"/>
              <a:gd name="connsiteY4051" fmla="*/ 3634895 h 6634795"/>
              <a:gd name="connsiteX4052" fmla="*/ 3126126 w 11989919"/>
              <a:gd name="connsiteY4052" fmla="*/ 3671471 h 6634795"/>
              <a:gd name="connsiteX4053" fmla="*/ 3089541 w 11989919"/>
              <a:gd name="connsiteY4053" fmla="*/ 3634895 h 6634795"/>
              <a:gd name="connsiteX4054" fmla="*/ 3126126 w 11989919"/>
              <a:gd name="connsiteY4054" fmla="*/ 3598319 h 6634795"/>
              <a:gd name="connsiteX4055" fmla="*/ 2905436 w 11989919"/>
              <a:gd name="connsiteY4055" fmla="*/ 3598319 h 6634795"/>
              <a:gd name="connsiteX4056" fmla="*/ 2942013 w 11989919"/>
              <a:gd name="connsiteY4056" fmla="*/ 3634895 h 6634795"/>
              <a:gd name="connsiteX4057" fmla="*/ 2905436 w 11989919"/>
              <a:gd name="connsiteY4057" fmla="*/ 3671471 h 6634795"/>
              <a:gd name="connsiteX4058" fmla="*/ 2868866 w 11989919"/>
              <a:gd name="connsiteY4058" fmla="*/ 3634895 h 6634795"/>
              <a:gd name="connsiteX4059" fmla="*/ 2905436 w 11989919"/>
              <a:gd name="connsiteY4059" fmla="*/ 3598319 h 6634795"/>
              <a:gd name="connsiteX4060" fmla="*/ 2684758 w 11989919"/>
              <a:gd name="connsiteY4060" fmla="*/ 3598319 h 6634795"/>
              <a:gd name="connsiteX4061" fmla="*/ 2721329 w 11989919"/>
              <a:gd name="connsiteY4061" fmla="*/ 3634895 h 6634795"/>
              <a:gd name="connsiteX4062" fmla="*/ 2684758 w 11989919"/>
              <a:gd name="connsiteY4062" fmla="*/ 3671471 h 6634795"/>
              <a:gd name="connsiteX4063" fmla="*/ 2648177 w 11989919"/>
              <a:gd name="connsiteY4063" fmla="*/ 3634895 h 6634795"/>
              <a:gd name="connsiteX4064" fmla="*/ 2684758 w 11989919"/>
              <a:gd name="connsiteY4064" fmla="*/ 3598319 h 6634795"/>
              <a:gd name="connsiteX4065" fmla="*/ 2464071 w 11989919"/>
              <a:gd name="connsiteY4065" fmla="*/ 3598319 h 6634795"/>
              <a:gd name="connsiteX4066" fmla="*/ 2500650 w 11989919"/>
              <a:gd name="connsiteY4066" fmla="*/ 3634895 h 6634795"/>
              <a:gd name="connsiteX4067" fmla="*/ 2464071 w 11989919"/>
              <a:gd name="connsiteY4067" fmla="*/ 3671471 h 6634795"/>
              <a:gd name="connsiteX4068" fmla="*/ 2427500 w 11989919"/>
              <a:gd name="connsiteY4068" fmla="*/ 3634895 h 6634795"/>
              <a:gd name="connsiteX4069" fmla="*/ 2464071 w 11989919"/>
              <a:gd name="connsiteY4069" fmla="*/ 3598319 h 6634795"/>
              <a:gd name="connsiteX4070" fmla="*/ 2243393 w 11989919"/>
              <a:gd name="connsiteY4070" fmla="*/ 3598319 h 6634795"/>
              <a:gd name="connsiteX4071" fmla="*/ 2279972 w 11989919"/>
              <a:gd name="connsiteY4071" fmla="*/ 3634895 h 6634795"/>
              <a:gd name="connsiteX4072" fmla="*/ 2243393 w 11989919"/>
              <a:gd name="connsiteY4072" fmla="*/ 3671471 h 6634795"/>
              <a:gd name="connsiteX4073" fmla="*/ 2206817 w 11989919"/>
              <a:gd name="connsiteY4073" fmla="*/ 3634895 h 6634795"/>
              <a:gd name="connsiteX4074" fmla="*/ 2243393 w 11989919"/>
              <a:gd name="connsiteY4074" fmla="*/ 3598319 h 6634795"/>
              <a:gd name="connsiteX4075" fmla="*/ 2022713 w 11989919"/>
              <a:gd name="connsiteY4075" fmla="*/ 3598319 h 6634795"/>
              <a:gd name="connsiteX4076" fmla="*/ 2059288 w 11989919"/>
              <a:gd name="connsiteY4076" fmla="*/ 3634895 h 6634795"/>
              <a:gd name="connsiteX4077" fmla="*/ 2022713 w 11989919"/>
              <a:gd name="connsiteY4077" fmla="*/ 3671471 h 6634795"/>
              <a:gd name="connsiteX4078" fmla="*/ 1986178 w 11989919"/>
              <a:gd name="connsiteY4078" fmla="*/ 3634895 h 6634795"/>
              <a:gd name="connsiteX4079" fmla="*/ 2022713 w 11989919"/>
              <a:gd name="connsiteY4079" fmla="*/ 3598319 h 6634795"/>
              <a:gd name="connsiteX4080" fmla="*/ 1802068 w 11989919"/>
              <a:gd name="connsiteY4080" fmla="*/ 3598319 h 6634795"/>
              <a:gd name="connsiteX4081" fmla="*/ 1838644 w 11989919"/>
              <a:gd name="connsiteY4081" fmla="*/ 3634895 h 6634795"/>
              <a:gd name="connsiteX4082" fmla="*/ 1802068 w 11989919"/>
              <a:gd name="connsiteY4082" fmla="*/ 3671471 h 6634795"/>
              <a:gd name="connsiteX4083" fmla="*/ 1765492 w 11989919"/>
              <a:gd name="connsiteY4083" fmla="*/ 3634895 h 6634795"/>
              <a:gd name="connsiteX4084" fmla="*/ 1802068 w 11989919"/>
              <a:gd name="connsiteY4084" fmla="*/ 3598319 h 6634795"/>
              <a:gd name="connsiteX4085" fmla="*/ 1581382 w 11989919"/>
              <a:gd name="connsiteY4085" fmla="*/ 3598319 h 6634795"/>
              <a:gd name="connsiteX4086" fmla="*/ 1617958 w 11989919"/>
              <a:gd name="connsiteY4086" fmla="*/ 3634895 h 6634795"/>
              <a:gd name="connsiteX4087" fmla="*/ 1581382 w 11989919"/>
              <a:gd name="connsiteY4087" fmla="*/ 3671471 h 6634795"/>
              <a:gd name="connsiteX4088" fmla="*/ 1544806 w 11989919"/>
              <a:gd name="connsiteY4088" fmla="*/ 3634895 h 6634795"/>
              <a:gd name="connsiteX4089" fmla="*/ 1581382 w 11989919"/>
              <a:gd name="connsiteY4089" fmla="*/ 3598319 h 6634795"/>
              <a:gd name="connsiteX4090" fmla="*/ 1360696 w 11989919"/>
              <a:gd name="connsiteY4090" fmla="*/ 3598319 h 6634795"/>
              <a:gd name="connsiteX4091" fmla="*/ 1397272 w 11989919"/>
              <a:gd name="connsiteY4091" fmla="*/ 3634895 h 6634795"/>
              <a:gd name="connsiteX4092" fmla="*/ 1360696 w 11989919"/>
              <a:gd name="connsiteY4092" fmla="*/ 3671471 h 6634795"/>
              <a:gd name="connsiteX4093" fmla="*/ 1324120 w 11989919"/>
              <a:gd name="connsiteY4093" fmla="*/ 3634895 h 6634795"/>
              <a:gd name="connsiteX4094" fmla="*/ 1360696 w 11989919"/>
              <a:gd name="connsiteY4094" fmla="*/ 3598319 h 6634795"/>
              <a:gd name="connsiteX4095" fmla="*/ 1140010 w 11989919"/>
              <a:gd name="connsiteY4095" fmla="*/ 3598319 h 6634795"/>
              <a:gd name="connsiteX4096" fmla="*/ 1176586 w 11989919"/>
              <a:gd name="connsiteY4096" fmla="*/ 3634895 h 6634795"/>
              <a:gd name="connsiteX4097" fmla="*/ 1140010 w 11989919"/>
              <a:gd name="connsiteY4097" fmla="*/ 3671471 h 6634795"/>
              <a:gd name="connsiteX4098" fmla="*/ 1103434 w 11989919"/>
              <a:gd name="connsiteY4098" fmla="*/ 3634895 h 6634795"/>
              <a:gd name="connsiteX4099" fmla="*/ 1140010 w 11989919"/>
              <a:gd name="connsiteY4099" fmla="*/ 3598319 h 6634795"/>
              <a:gd name="connsiteX4100" fmla="*/ 919324 w 11989919"/>
              <a:gd name="connsiteY4100" fmla="*/ 3598319 h 6634795"/>
              <a:gd name="connsiteX4101" fmla="*/ 955900 w 11989919"/>
              <a:gd name="connsiteY4101" fmla="*/ 3634895 h 6634795"/>
              <a:gd name="connsiteX4102" fmla="*/ 919324 w 11989919"/>
              <a:gd name="connsiteY4102" fmla="*/ 3671471 h 6634795"/>
              <a:gd name="connsiteX4103" fmla="*/ 882748 w 11989919"/>
              <a:gd name="connsiteY4103" fmla="*/ 3634895 h 6634795"/>
              <a:gd name="connsiteX4104" fmla="*/ 919324 w 11989919"/>
              <a:gd name="connsiteY4104" fmla="*/ 3598319 h 6634795"/>
              <a:gd name="connsiteX4105" fmla="*/ 698638 w 11989919"/>
              <a:gd name="connsiteY4105" fmla="*/ 3598319 h 6634795"/>
              <a:gd name="connsiteX4106" fmla="*/ 735214 w 11989919"/>
              <a:gd name="connsiteY4106" fmla="*/ 3634895 h 6634795"/>
              <a:gd name="connsiteX4107" fmla="*/ 698638 w 11989919"/>
              <a:gd name="connsiteY4107" fmla="*/ 3671471 h 6634795"/>
              <a:gd name="connsiteX4108" fmla="*/ 662062 w 11989919"/>
              <a:gd name="connsiteY4108" fmla="*/ 3634895 h 6634795"/>
              <a:gd name="connsiteX4109" fmla="*/ 698638 w 11989919"/>
              <a:gd name="connsiteY4109" fmla="*/ 3598319 h 6634795"/>
              <a:gd name="connsiteX4110" fmla="*/ 477952 w 11989919"/>
              <a:gd name="connsiteY4110" fmla="*/ 3598319 h 6634795"/>
              <a:gd name="connsiteX4111" fmla="*/ 514527 w 11989919"/>
              <a:gd name="connsiteY4111" fmla="*/ 3634895 h 6634795"/>
              <a:gd name="connsiteX4112" fmla="*/ 477952 w 11989919"/>
              <a:gd name="connsiteY4112" fmla="*/ 3671471 h 6634795"/>
              <a:gd name="connsiteX4113" fmla="*/ 441376 w 11989919"/>
              <a:gd name="connsiteY4113" fmla="*/ 3634895 h 6634795"/>
              <a:gd name="connsiteX4114" fmla="*/ 477952 w 11989919"/>
              <a:gd name="connsiteY4114" fmla="*/ 3598319 h 6634795"/>
              <a:gd name="connsiteX4115" fmla="*/ 257265 w 11989919"/>
              <a:gd name="connsiteY4115" fmla="*/ 3598319 h 6634795"/>
              <a:gd name="connsiteX4116" fmla="*/ 293841 w 11989919"/>
              <a:gd name="connsiteY4116" fmla="*/ 3634895 h 6634795"/>
              <a:gd name="connsiteX4117" fmla="*/ 257265 w 11989919"/>
              <a:gd name="connsiteY4117" fmla="*/ 3671471 h 6634795"/>
              <a:gd name="connsiteX4118" fmla="*/ 220689 w 11989919"/>
              <a:gd name="connsiteY4118" fmla="*/ 3634895 h 6634795"/>
              <a:gd name="connsiteX4119" fmla="*/ 257265 w 11989919"/>
              <a:gd name="connsiteY4119" fmla="*/ 3598319 h 6634795"/>
              <a:gd name="connsiteX4120" fmla="*/ 36579 w 11989919"/>
              <a:gd name="connsiteY4120" fmla="*/ 3598319 h 6634795"/>
              <a:gd name="connsiteX4121" fmla="*/ 73155 w 11989919"/>
              <a:gd name="connsiteY4121" fmla="*/ 3634895 h 6634795"/>
              <a:gd name="connsiteX4122" fmla="*/ 36579 w 11989919"/>
              <a:gd name="connsiteY4122" fmla="*/ 3671471 h 6634795"/>
              <a:gd name="connsiteX4123" fmla="*/ 3 w 11989919"/>
              <a:gd name="connsiteY4123" fmla="*/ 3634895 h 6634795"/>
              <a:gd name="connsiteX4124" fmla="*/ 36579 w 11989919"/>
              <a:gd name="connsiteY4124" fmla="*/ 3598319 h 6634795"/>
              <a:gd name="connsiteX4125" fmla="*/ 11953343 w 11989919"/>
              <a:gd name="connsiteY4125" fmla="*/ 3386653 h 6634795"/>
              <a:gd name="connsiteX4126" fmla="*/ 11989919 w 11989919"/>
              <a:gd name="connsiteY4126" fmla="*/ 3423229 h 6634795"/>
              <a:gd name="connsiteX4127" fmla="*/ 11953343 w 11989919"/>
              <a:gd name="connsiteY4127" fmla="*/ 3459805 h 6634795"/>
              <a:gd name="connsiteX4128" fmla="*/ 11916767 w 11989919"/>
              <a:gd name="connsiteY4128" fmla="*/ 3423229 h 6634795"/>
              <a:gd name="connsiteX4129" fmla="*/ 11953343 w 11989919"/>
              <a:gd name="connsiteY4129" fmla="*/ 3386653 h 6634795"/>
              <a:gd name="connsiteX4130" fmla="*/ 11732658 w 11989919"/>
              <a:gd name="connsiteY4130" fmla="*/ 3386653 h 6634795"/>
              <a:gd name="connsiteX4131" fmla="*/ 11769234 w 11989919"/>
              <a:gd name="connsiteY4131" fmla="*/ 3423229 h 6634795"/>
              <a:gd name="connsiteX4132" fmla="*/ 11732658 w 11989919"/>
              <a:gd name="connsiteY4132" fmla="*/ 3459805 h 6634795"/>
              <a:gd name="connsiteX4133" fmla="*/ 11696082 w 11989919"/>
              <a:gd name="connsiteY4133" fmla="*/ 3423229 h 6634795"/>
              <a:gd name="connsiteX4134" fmla="*/ 11732658 w 11989919"/>
              <a:gd name="connsiteY4134" fmla="*/ 3386653 h 6634795"/>
              <a:gd name="connsiteX4135" fmla="*/ 11511977 w 11989919"/>
              <a:gd name="connsiteY4135" fmla="*/ 3386653 h 6634795"/>
              <a:gd name="connsiteX4136" fmla="*/ 11548553 w 11989919"/>
              <a:gd name="connsiteY4136" fmla="*/ 3423229 h 6634795"/>
              <a:gd name="connsiteX4137" fmla="*/ 11511977 w 11989919"/>
              <a:gd name="connsiteY4137" fmla="*/ 3459805 h 6634795"/>
              <a:gd name="connsiteX4138" fmla="*/ 11475401 w 11989919"/>
              <a:gd name="connsiteY4138" fmla="*/ 3423229 h 6634795"/>
              <a:gd name="connsiteX4139" fmla="*/ 11511977 w 11989919"/>
              <a:gd name="connsiteY4139" fmla="*/ 3386653 h 6634795"/>
              <a:gd name="connsiteX4140" fmla="*/ 11291296 w 11989919"/>
              <a:gd name="connsiteY4140" fmla="*/ 3386653 h 6634795"/>
              <a:gd name="connsiteX4141" fmla="*/ 11327872 w 11989919"/>
              <a:gd name="connsiteY4141" fmla="*/ 3423229 h 6634795"/>
              <a:gd name="connsiteX4142" fmla="*/ 11291296 w 11989919"/>
              <a:gd name="connsiteY4142" fmla="*/ 3459805 h 6634795"/>
              <a:gd name="connsiteX4143" fmla="*/ 11254720 w 11989919"/>
              <a:gd name="connsiteY4143" fmla="*/ 3423229 h 6634795"/>
              <a:gd name="connsiteX4144" fmla="*/ 11291296 w 11989919"/>
              <a:gd name="connsiteY4144" fmla="*/ 3386653 h 6634795"/>
              <a:gd name="connsiteX4145" fmla="*/ 11070615 w 11989919"/>
              <a:gd name="connsiteY4145" fmla="*/ 3386653 h 6634795"/>
              <a:gd name="connsiteX4146" fmla="*/ 11107191 w 11989919"/>
              <a:gd name="connsiteY4146" fmla="*/ 3423229 h 6634795"/>
              <a:gd name="connsiteX4147" fmla="*/ 11070615 w 11989919"/>
              <a:gd name="connsiteY4147" fmla="*/ 3459805 h 6634795"/>
              <a:gd name="connsiteX4148" fmla="*/ 11034039 w 11989919"/>
              <a:gd name="connsiteY4148" fmla="*/ 3423229 h 6634795"/>
              <a:gd name="connsiteX4149" fmla="*/ 11070615 w 11989919"/>
              <a:gd name="connsiteY4149" fmla="*/ 3386653 h 6634795"/>
              <a:gd name="connsiteX4150" fmla="*/ 10849934 w 11989919"/>
              <a:gd name="connsiteY4150" fmla="*/ 3386653 h 6634795"/>
              <a:gd name="connsiteX4151" fmla="*/ 10886510 w 11989919"/>
              <a:gd name="connsiteY4151" fmla="*/ 3423229 h 6634795"/>
              <a:gd name="connsiteX4152" fmla="*/ 10849934 w 11989919"/>
              <a:gd name="connsiteY4152" fmla="*/ 3459805 h 6634795"/>
              <a:gd name="connsiteX4153" fmla="*/ 10813358 w 11989919"/>
              <a:gd name="connsiteY4153" fmla="*/ 3423229 h 6634795"/>
              <a:gd name="connsiteX4154" fmla="*/ 10849934 w 11989919"/>
              <a:gd name="connsiteY4154" fmla="*/ 3386653 h 6634795"/>
              <a:gd name="connsiteX4155" fmla="*/ 10629253 w 11989919"/>
              <a:gd name="connsiteY4155" fmla="*/ 3386653 h 6634795"/>
              <a:gd name="connsiteX4156" fmla="*/ 10665829 w 11989919"/>
              <a:gd name="connsiteY4156" fmla="*/ 3423229 h 6634795"/>
              <a:gd name="connsiteX4157" fmla="*/ 10629253 w 11989919"/>
              <a:gd name="connsiteY4157" fmla="*/ 3459805 h 6634795"/>
              <a:gd name="connsiteX4158" fmla="*/ 10592677 w 11989919"/>
              <a:gd name="connsiteY4158" fmla="*/ 3423229 h 6634795"/>
              <a:gd name="connsiteX4159" fmla="*/ 10629253 w 11989919"/>
              <a:gd name="connsiteY4159" fmla="*/ 3386653 h 6634795"/>
              <a:gd name="connsiteX4160" fmla="*/ 10408572 w 11989919"/>
              <a:gd name="connsiteY4160" fmla="*/ 3386653 h 6634795"/>
              <a:gd name="connsiteX4161" fmla="*/ 10445148 w 11989919"/>
              <a:gd name="connsiteY4161" fmla="*/ 3423229 h 6634795"/>
              <a:gd name="connsiteX4162" fmla="*/ 10408572 w 11989919"/>
              <a:gd name="connsiteY4162" fmla="*/ 3459805 h 6634795"/>
              <a:gd name="connsiteX4163" fmla="*/ 10371996 w 11989919"/>
              <a:gd name="connsiteY4163" fmla="*/ 3423229 h 6634795"/>
              <a:gd name="connsiteX4164" fmla="*/ 10408572 w 11989919"/>
              <a:gd name="connsiteY4164" fmla="*/ 3386653 h 6634795"/>
              <a:gd name="connsiteX4165" fmla="*/ 10187891 w 11989919"/>
              <a:gd name="connsiteY4165" fmla="*/ 3386653 h 6634795"/>
              <a:gd name="connsiteX4166" fmla="*/ 10224467 w 11989919"/>
              <a:gd name="connsiteY4166" fmla="*/ 3423229 h 6634795"/>
              <a:gd name="connsiteX4167" fmla="*/ 10187891 w 11989919"/>
              <a:gd name="connsiteY4167" fmla="*/ 3459805 h 6634795"/>
              <a:gd name="connsiteX4168" fmla="*/ 10151315 w 11989919"/>
              <a:gd name="connsiteY4168" fmla="*/ 3423229 h 6634795"/>
              <a:gd name="connsiteX4169" fmla="*/ 10187891 w 11989919"/>
              <a:gd name="connsiteY4169" fmla="*/ 3386653 h 6634795"/>
              <a:gd name="connsiteX4170" fmla="*/ 9967210 w 11989919"/>
              <a:gd name="connsiteY4170" fmla="*/ 3386653 h 6634795"/>
              <a:gd name="connsiteX4171" fmla="*/ 10003786 w 11989919"/>
              <a:gd name="connsiteY4171" fmla="*/ 3423229 h 6634795"/>
              <a:gd name="connsiteX4172" fmla="*/ 9967210 w 11989919"/>
              <a:gd name="connsiteY4172" fmla="*/ 3459805 h 6634795"/>
              <a:gd name="connsiteX4173" fmla="*/ 9930634 w 11989919"/>
              <a:gd name="connsiteY4173" fmla="*/ 3423229 h 6634795"/>
              <a:gd name="connsiteX4174" fmla="*/ 9967210 w 11989919"/>
              <a:gd name="connsiteY4174" fmla="*/ 3386653 h 6634795"/>
              <a:gd name="connsiteX4175" fmla="*/ 9746529 w 11989919"/>
              <a:gd name="connsiteY4175" fmla="*/ 3386653 h 6634795"/>
              <a:gd name="connsiteX4176" fmla="*/ 9783105 w 11989919"/>
              <a:gd name="connsiteY4176" fmla="*/ 3423229 h 6634795"/>
              <a:gd name="connsiteX4177" fmla="*/ 9746529 w 11989919"/>
              <a:gd name="connsiteY4177" fmla="*/ 3459805 h 6634795"/>
              <a:gd name="connsiteX4178" fmla="*/ 9709953 w 11989919"/>
              <a:gd name="connsiteY4178" fmla="*/ 3423229 h 6634795"/>
              <a:gd name="connsiteX4179" fmla="*/ 9746529 w 11989919"/>
              <a:gd name="connsiteY4179" fmla="*/ 3386653 h 6634795"/>
              <a:gd name="connsiteX4180" fmla="*/ 9525848 w 11989919"/>
              <a:gd name="connsiteY4180" fmla="*/ 3386653 h 6634795"/>
              <a:gd name="connsiteX4181" fmla="*/ 9562424 w 11989919"/>
              <a:gd name="connsiteY4181" fmla="*/ 3423229 h 6634795"/>
              <a:gd name="connsiteX4182" fmla="*/ 9525848 w 11989919"/>
              <a:gd name="connsiteY4182" fmla="*/ 3459805 h 6634795"/>
              <a:gd name="connsiteX4183" fmla="*/ 9489272 w 11989919"/>
              <a:gd name="connsiteY4183" fmla="*/ 3423229 h 6634795"/>
              <a:gd name="connsiteX4184" fmla="*/ 9525848 w 11989919"/>
              <a:gd name="connsiteY4184" fmla="*/ 3386653 h 6634795"/>
              <a:gd name="connsiteX4185" fmla="*/ 9305167 w 11989919"/>
              <a:gd name="connsiteY4185" fmla="*/ 3386653 h 6634795"/>
              <a:gd name="connsiteX4186" fmla="*/ 9341743 w 11989919"/>
              <a:gd name="connsiteY4186" fmla="*/ 3423229 h 6634795"/>
              <a:gd name="connsiteX4187" fmla="*/ 9305167 w 11989919"/>
              <a:gd name="connsiteY4187" fmla="*/ 3459805 h 6634795"/>
              <a:gd name="connsiteX4188" fmla="*/ 9268591 w 11989919"/>
              <a:gd name="connsiteY4188" fmla="*/ 3423229 h 6634795"/>
              <a:gd name="connsiteX4189" fmla="*/ 9305167 w 11989919"/>
              <a:gd name="connsiteY4189" fmla="*/ 3386653 h 6634795"/>
              <a:gd name="connsiteX4190" fmla="*/ 9084486 w 11989919"/>
              <a:gd name="connsiteY4190" fmla="*/ 3386653 h 6634795"/>
              <a:gd name="connsiteX4191" fmla="*/ 9121062 w 11989919"/>
              <a:gd name="connsiteY4191" fmla="*/ 3423229 h 6634795"/>
              <a:gd name="connsiteX4192" fmla="*/ 9084486 w 11989919"/>
              <a:gd name="connsiteY4192" fmla="*/ 3459805 h 6634795"/>
              <a:gd name="connsiteX4193" fmla="*/ 9047910 w 11989919"/>
              <a:gd name="connsiteY4193" fmla="*/ 3423229 h 6634795"/>
              <a:gd name="connsiteX4194" fmla="*/ 9084486 w 11989919"/>
              <a:gd name="connsiteY4194" fmla="*/ 3386653 h 6634795"/>
              <a:gd name="connsiteX4195" fmla="*/ 8863805 w 11989919"/>
              <a:gd name="connsiteY4195" fmla="*/ 3386653 h 6634795"/>
              <a:gd name="connsiteX4196" fmla="*/ 8900381 w 11989919"/>
              <a:gd name="connsiteY4196" fmla="*/ 3423229 h 6634795"/>
              <a:gd name="connsiteX4197" fmla="*/ 8863805 w 11989919"/>
              <a:gd name="connsiteY4197" fmla="*/ 3459805 h 6634795"/>
              <a:gd name="connsiteX4198" fmla="*/ 8827229 w 11989919"/>
              <a:gd name="connsiteY4198" fmla="*/ 3423229 h 6634795"/>
              <a:gd name="connsiteX4199" fmla="*/ 8863805 w 11989919"/>
              <a:gd name="connsiteY4199" fmla="*/ 3386653 h 6634795"/>
              <a:gd name="connsiteX4200" fmla="*/ 8643124 w 11989919"/>
              <a:gd name="connsiteY4200" fmla="*/ 3386653 h 6634795"/>
              <a:gd name="connsiteX4201" fmla="*/ 8679700 w 11989919"/>
              <a:gd name="connsiteY4201" fmla="*/ 3423229 h 6634795"/>
              <a:gd name="connsiteX4202" fmla="*/ 8643124 w 11989919"/>
              <a:gd name="connsiteY4202" fmla="*/ 3459805 h 6634795"/>
              <a:gd name="connsiteX4203" fmla="*/ 8606548 w 11989919"/>
              <a:gd name="connsiteY4203" fmla="*/ 3423229 h 6634795"/>
              <a:gd name="connsiteX4204" fmla="*/ 8643124 w 11989919"/>
              <a:gd name="connsiteY4204" fmla="*/ 3386653 h 6634795"/>
              <a:gd name="connsiteX4205" fmla="*/ 8422443 w 11989919"/>
              <a:gd name="connsiteY4205" fmla="*/ 3386653 h 6634795"/>
              <a:gd name="connsiteX4206" fmla="*/ 8459019 w 11989919"/>
              <a:gd name="connsiteY4206" fmla="*/ 3423229 h 6634795"/>
              <a:gd name="connsiteX4207" fmla="*/ 8422443 w 11989919"/>
              <a:gd name="connsiteY4207" fmla="*/ 3459805 h 6634795"/>
              <a:gd name="connsiteX4208" fmla="*/ 8385867 w 11989919"/>
              <a:gd name="connsiteY4208" fmla="*/ 3423229 h 6634795"/>
              <a:gd name="connsiteX4209" fmla="*/ 8422443 w 11989919"/>
              <a:gd name="connsiteY4209" fmla="*/ 3386653 h 6634795"/>
              <a:gd name="connsiteX4210" fmla="*/ 8201762 w 11989919"/>
              <a:gd name="connsiteY4210" fmla="*/ 3386653 h 6634795"/>
              <a:gd name="connsiteX4211" fmla="*/ 8238338 w 11989919"/>
              <a:gd name="connsiteY4211" fmla="*/ 3423229 h 6634795"/>
              <a:gd name="connsiteX4212" fmla="*/ 8201762 w 11989919"/>
              <a:gd name="connsiteY4212" fmla="*/ 3459805 h 6634795"/>
              <a:gd name="connsiteX4213" fmla="*/ 8165186 w 11989919"/>
              <a:gd name="connsiteY4213" fmla="*/ 3423229 h 6634795"/>
              <a:gd name="connsiteX4214" fmla="*/ 8201762 w 11989919"/>
              <a:gd name="connsiteY4214" fmla="*/ 3386653 h 6634795"/>
              <a:gd name="connsiteX4215" fmla="*/ 7981081 w 11989919"/>
              <a:gd name="connsiteY4215" fmla="*/ 3386653 h 6634795"/>
              <a:gd name="connsiteX4216" fmla="*/ 8017657 w 11989919"/>
              <a:gd name="connsiteY4216" fmla="*/ 3423229 h 6634795"/>
              <a:gd name="connsiteX4217" fmla="*/ 7981081 w 11989919"/>
              <a:gd name="connsiteY4217" fmla="*/ 3459805 h 6634795"/>
              <a:gd name="connsiteX4218" fmla="*/ 7944505 w 11989919"/>
              <a:gd name="connsiteY4218" fmla="*/ 3423229 h 6634795"/>
              <a:gd name="connsiteX4219" fmla="*/ 7981081 w 11989919"/>
              <a:gd name="connsiteY4219" fmla="*/ 3386653 h 6634795"/>
              <a:gd name="connsiteX4220" fmla="*/ 7760400 w 11989919"/>
              <a:gd name="connsiteY4220" fmla="*/ 3386653 h 6634795"/>
              <a:gd name="connsiteX4221" fmla="*/ 7796976 w 11989919"/>
              <a:gd name="connsiteY4221" fmla="*/ 3423229 h 6634795"/>
              <a:gd name="connsiteX4222" fmla="*/ 7760400 w 11989919"/>
              <a:gd name="connsiteY4222" fmla="*/ 3459805 h 6634795"/>
              <a:gd name="connsiteX4223" fmla="*/ 7723824 w 11989919"/>
              <a:gd name="connsiteY4223" fmla="*/ 3423229 h 6634795"/>
              <a:gd name="connsiteX4224" fmla="*/ 7760400 w 11989919"/>
              <a:gd name="connsiteY4224" fmla="*/ 3386653 h 6634795"/>
              <a:gd name="connsiteX4225" fmla="*/ 7539719 w 11989919"/>
              <a:gd name="connsiteY4225" fmla="*/ 3386653 h 6634795"/>
              <a:gd name="connsiteX4226" fmla="*/ 7576295 w 11989919"/>
              <a:gd name="connsiteY4226" fmla="*/ 3423229 h 6634795"/>
              <a:gd name="connsiteX4227" fmla="*/ 7539719 w 11989919"/>
              <a:gd name="connsiteY4227" fmla="*/ 3459805 h 6634795"/>
              <a:gd name="connsiteX4228" fmla="*/ 7503143 w 11989919"/>
              <a:gd name="connsiteY4228" fmla="*/ 3423229 h 6634795"/>
              <a:gd name="connsiteX4229" fmla="*/ 7539719 w 11989919"/>
              <a:gd name="connsiteY4229" fmla="*/ 3386653 h 6634795"/>
              <a:gd name="connsiteX4230" fmla="*/ 7319038 w 11989919"/>
              <a:gd name="connsiteY4230" fmla="*/ 3386653 h 6634795"/>
              <a:gd name="connsiteX4231" fmla="*/ 7355614 w 11989919"/>
              <a:gd name="connsiteY4231" fmla="*/ 3423229 h 6634795"/>
              <a:gd name="connsiteX4232" fmla="*/ 7319038 w 11989919"/>
              <a:gd name="connsiteY4232" fmla="*/ 3459805 h 6634795"/>
              <a:gd name="connsiteX4233" fmla="*/ 7282462 w 11989919"/>
              <a:gd name="connsiteY4233" fmla="*/ 3423229 h 6634795"/>
              <a:gd name="connsiteX4234" fmla="*/ 7319038 w 11989919"/>
              <a:gd name="connsiteY4234" fmla="*/ 3386653 h 6634795"/>
              <a:gd name="connsiteX4235" fmla="*/ 7098357 w 11989919"/>
              <a:gd name="connsiteY4235" fmla="*/ 3386653 h 6634795"/>
              <a:gd name="connsiteX4236" fmla="*/ 7134933 w 11989919"/>
              <a:gd name="connsiteY4236" fmla="*/ 3423229 h 6634795"/>
              <a:gd name="connsiteX4237" fmla="*/ 7098357 w 11989919"/>
              <a:gd name="connsiteY4237" fmla="*/ 3459805 h 6634795"/>
              <a:gd name="connsiteX4238" fmla="*/ 7061781 w 11989919"/>
              <a:gd name="connsiteY4238" fmla="*/ 3423229 h 6634795"/>
              <a:gd name="connsiteX4239" fmla="*/ 7098357 w 11989919"/>
              <a:gd name="connsiteY4239" fmla="*/ 3386653 h 6634795"/>
              <a:gd name="connsiteX4240" fmla="*/ 6877676 w 11989919"/>
              <a:gd name="connsiteY4240" fmla="*/ 3386653 h 6634795"/>
              <a:gd name="connsiteX4241" fmla="*/ 6914252 w 11989919"/>
              <a:gd name="connsiteY4241" fmla="*/ 3423229 h 6634795"/>
              <a:gd name="connsiteX4242" fmla="*/ 6877676 w 11989919"/>
              <a:gd name="connsiteY4242" fmla="*/ 3459805 h 6634795"/>
              <a:gd name="connsiteX4243" fmla="*/ 6841100 w 11989919"/>
              <a:gd name="connsiteY4243" fmla="*/ 3423229 h 6634795"/>
              <a:gd name="connsiteX4244" fmla="*/ 6877676 w 11989919"/>
              <a:gd name="connsiteY4244" fmla="*/ 3386653 h 6634795"/>
              <a:gd name="connsiteX4245" fmla="*/ 6656995 w 11989919"/>
              <a:gd name="connsiteY4245" fmla="*/ 3386653 h 6634795"/>
              <a:gd name="connsiteX4246" fmla="*/ 6693571 w 11989919"/>
              <a:gd name="connsiteY4246" fmla="*/ 3423229 h 6634795"/>
              <a:gd name="connsiteX4247" fmla="*/ 6656995 w 11989919"/>
              <a:gd name="connsiteY4247" fmla="*/ 3459805 h 6634795"/>
              <a:gd name="connsiteX4248" fmla="*/ 6620419 w 11989919"/>
              <a:gd name="connsiteY4248" fmla="*/ 3423229 h 6634795"/>
              <a:gd name="connsiteX4249" fmla="*/ 6656995 w 11989919"/>
              <a:gd name="connsiteY4249" fmla="*/ 3386653 h 6634795"/>
              <a:gd name="connsiteX4250" fmla="*/ 6436314 w 11989919"/>
              <a:gd name="connsiteY4250" fmla="*/ 3386653 h 6634795"/>
              <a:gd name="connsiteX4251" fmla="*/ 6472890 w 11989919"/>
              <a:gd name="connsiteY4251" fmla="*/ 3423229 h 6634795"/>
              <a:gd name="connsiteX4252" fmla="*/ 6436314 w 11989919"/>
              <a:gd name="connsiteY4252" fmla="*/ 3459805 h 6634795"/>
              <a:gd name="connsiteX4253" fmla="*/ 6399738 w 11989919"/>
              <a:gd name="connsiteY4253" fmla="*/ 3423229 h 6634795"/>
              <a:gd name="connsiteX4254" fmla="*/ 6436314 w 11989919"/>
              <a:gd name="connsiteY4254" fmla="*/ 3386653 h 6634795"/>
              <a:gd name="connsiteX4255" fmla="*/ 6215633 w 11989919"/>
              <a:gd name="connsiteY4255" fmla="*/ 3386653 h 6634795"/>
              <a:gd name="connsiteX4256" fmla="*/ 6252209 w 11989919"/>
              <a:gd name="connsiteY4256" fmla="*/ 3423229 h 6634795"/>
              <a:gd name="connsiteX4257" fmla="*/ 6215633 w 11989919"/>
              <a:gd name="connsiteY4257" fmla="*/ 3459805 h 6634795"/>
              <a:gd name="connsiteX4258" fmla="*/ 6179057 w 11989919"/>
              <a:gd name="connsiteY4258" fmla="*/ 3423229 h 6634795"/>
              <a:gd name="connsiteX4259" fmla="*/ 6215633 w 11989919"/>
              <a:gd name="connsiteY4259" fmla="*/ 3386653 h 6634795"/>
              <a:gd name="connsiteX4260" fmla="*/ 5994952 w 11989919"/>
              <a:gd name="connsiteY4260" fmla="*/ 3386653 h 6634795"/>
              <a:gd name="connsiteX4261" fmla="*/ 6031528 w 11989919"/>
              <a:gd name="connsiteY4261" fmla="*/ 3423229 h 6634795"/>
              <a:gd name="connsiteX4262" fmla="*/ 5994952 w 11989919"/>
              <a:gd name="connsiteY4262" fmla="*/ 3459805 h 6634795"/>
              <a:gd name="connsiteX4263" fmla="*/ 5958376 w 11989919"/>
              <a:gd name="connsiteY4263" fmla="*/ 3423229 h 6634795"/>
              <a:gd name="connsiteX4264" fmla="*/ 5994952 w 11989919"/>
              <a:gd name="connsiteY4264" fmla="*/ 3386653 h 6634795"/>
              <a:gd name="connsiteX4265" fmla="*/ 5774272 w 11989919"/>
              <a:gd name="connsiteY4265" fmla="*/ 3386653 h 6634795"/>
              <a:gd name="connsiteX4266" fmla="*/ 5810848 w 11989919"/>
              <a:gd name="connsiteY4266" fmla="*/ 3423229 h 6634795"/>
              <a:gd name="connsiteX4267" fmla="*/ 5774272 w 11989919"/>
              <a:gd name="connsiteY4267" fmla="*/ 3459805 h 6634795"/>
              <a:gd name="connsiteX4268" fmla="*/ 5737697 w 11989919"/>
              <a:gd name="connsiteY4268" fmla="*/ 3423229 h 6634795"/>
              <a:gd name="connsiteX4269" fmla="*/ 5774272 w 11989919"/>
              <a:gd name="connsiteY4269" fmla="*/ 3386653 h 6634795"/>
              <a:gd name="connsiteX4270" fmla="*/ 5553593 w 11989919"/>
              <a:gd name="connsiteY4270" fmla="*/ 3386653 h 6634795"/>
              <a:gd name="connsiteX4271" fmla="*/ 5590169 w 11989919"/>
              <a:gd name="connsiteY4271" fmla="*/ 3423229 h 6634795"/>
              <a:gd name="connsiteX4272" fmla="*/ 5553593 w 11989919"/>
              <a:gd name="connsiteY4272" fmla="*/ 3459805 h 6634795"/>
              <a:gd name="connsiteX4273" fmla="*/ 5517018 w 11989919"/>
              <a:gd name="connsiteY4273" fmla="*/ 3423229 h 6634795"/>
              <a:gd name="connsiteX4274" fmla="*/ 5553593 w 11989919"/>
              <a:gd name="connsiteY4274" fmla="*/ 3386653 h 6634795"/>
              <a:gd name="connsiteX4275" fmla="*/ 5332913 w 11989919"/>
              <a:gd name="connsiteY4275" fmla="*/ 3386653 h 6634795"/>
              <a:gd name="connsiteX4276" fmla="*/ 5369490 w 11989919"/>
              <a:gd name="connsiteY4276" fmla="*/ 3423229 h 6634795"/>
              <a:gd name="connsiteX4277" fmla="*/ 5332913 w 11989919"/>
              <a:gd name="connsiteY4277" fmla="*/ 3459805 h 6634795"/>
              <a:gd name="connsiteX4278" fmla="*/ 5296337 w 11989919"/>
              <a:gd name="connsiteY4278" fmla="*/ 3423229 h 6634795"/>
              <a:gd name="connsiteX4279" fmla="*/ 5332913 w 11989919"/>
              <a:gd name="connsiteY4279" fmla="*/ 3386653 h 6634795"/>
              <a:gd name="connsiteX4280" fmla="*/ 5112230 w 11989919"/>
              <a:gd name="connsiteY4280" fmla="*/ 3386653 h 6634795"/>
              <a:gd name="connsiteX4281" fmla="*/ 5148807 w 11989919"/>
              <a:gd name="connsiteY4281" fmla="*/ 3423229 h 6634795"/>
              <a:gd name="connsiteX4282" fmla="*/ 5112230 w 11989919"/>
              <a:gd name="connsiteY4282" fmla="*/ 3459805 h 6634795"/>
              <a:gd name="connsiteX4283" fmla="*/ 5075655 w 11989919"/>
              <a:gd name="connsiteY4283" fmla="*/ 3423229 h 6634795"/>
              <a:gd name="connsiteX4284" fmla="*/ 5112230 w 11989919"/>
              <a:gd name="connsiteY4284" fmla="*/ 3386653 h 6634795"/>
              <a:gd name="connsiteX4285" fmla="*/ 4891552 w 11989919"/>
              <a:gd name="connsiteY4285" fmla="*/ 3386653 h 6634795"/>
              <a:gd name="connsiteX4286" fmla="*/ 4928127 w 11989919"/>
              <a:gd name="connsiteY4286" fmla="*/ 3423229 h 6634795"/>
              <a:gd name="connsiteX4287" fmla="*/ 4891552 w 11989919"/>
              <a:gd name="connsiteY4287" fmla="*/ 3459805 h 6634795"/>
              <a:gd name="connsiteX4288" fmla="*/ 4854975 w 11989919"/>
              <a:gd name="connsiteY4288" fmla="*/ 3423229 h 6634795"/>
              <a:gd name="connsiteX4289" fmla="*/ 4891552 w 11989919"/>
              <a:gd name="connsiteY4289" fmla="*/ 3386653 h 6634795"/>
              <a:gd name="connsiteX4290" fmla="*/ 4670871 w 11989919"/>
              <a:gd name="connsiteY4290" fmla="*/ 3386653 h 6634795"/>
              <a:gd name="connsiteX4291" fmla="*/ 4707447 w 11989919"/>
              <a:gd name="connsiteY4291" fmla="*/ 3423229 h 6634795"/>
              <a:gd name="connsiteX4292" fmla="*/ 4670871 w 11989919"/>
              <a:gd name="connsiteY4292" fmla="*/ 3459805 h 6634795"/>
              <a:gd name="connsiteX4293" fmla="*/ 4634295 w 11989919"/>
              <a:gd name="connsiteY4293" fmla="*/ 3423229 h 6634795"/>
              <a:gd name="connsiteX4294" fmla="*/ 4670871 w 11989919"/>
              <a:gd name="connsiteY4294" fmla="*/ 3386653 h 6634795"/>
              <a:gd name="connsiteX4295" fmla="*/ 4450188 w 11989919"/>
              <a:gd name="connsiteY4295" fmla="*/ 3386653 h 6634795"/>
              <a:gd name="connsiteX4296" fmla="*/ 4486764 w 11989919"/>
              <a:gd name="connsiteY4296" fmla="*/ 3423229 h 6634795"/>
              <a:gd name="connsiteX4297" fmla="*/ 4450188 w 11989919"/>
              <a:gd name="connsiteY4297" fmla="*/ 3459805 h 6634795"/>
              <a:gd name="connsiteX4298" fmla="*/ 4413613 w 11989919"/>
              <a:gd name="connsiteY4298" fmla="*/ 3423229 h 6634795"/>
              <a:gd name="connsiteX4299" fmla="*/ 4450188 w 11989919"/>
              <a:gd name="connsiteY4299" fmla="*/ 3386653 h 6634795"/>
              <a:gd name="connsiteX4300" fmla="*/ 4229507 w 11989919"/>
              <a:gd name="connsiteY4300" fmla="*/ 3386653 h 6634795"/>
              <a:gd name="connsiteX4301" fmla="*/ 4266084 w 11989919"/>
              <a:gd name="connsiteY4301" fmla="*/ 3423229 h 6634795"/>
              <a:gd name="connsiteX4302" fmla="*/ 4229507 w 11989919"/>
              <a:gd name="connsiteY4302" fmla="*/ 3459805 h 6634795"/>
              <a:gd name="connsiteX4303" fmla="*/ 4192931 w 11989919"/>
              <a:gd name="connsiteY4303" fmla="*/ 3423229 h 6634795"/>
              <a:gd name="connsiteX4304" fmla="*/ 4229507 w 11989919"/>
              <a:gd name="connsiteY4304" fmla="*/ 3386653 h 6634795"/>
              <a:gd name="connsiteX4305" fmla="*/ 4008847 w 11989919"/>
              <a:gd name="connsiteY4305" fmla="*/ 3386653 h 6634795"/>
              <a:gd name="connsiteX4306" fmla="*/ 4045426 w 11989919"/>
              <a:gd name="connsiteY4306" fmla="*/ 3423229 h 6634795"/>
              <a:gd name="connsiteX4307" fmla="*/ 4008847 w 11989919"/>
              <a:gd name="connsiteY4307" fmla="*/ 3459805 h 6634795"/>
              <a:gd name="connsiteX4308" fmla="*/ 3972267 w 11989919"/>
              <a:gd name="connsiteY4308" fmla="*/ 3423229 h 6634795"/>
              <a:gd name="connsiteX4309" fmla="*/ 4008847 w 11989919"/>
              <a:gd name="connsiteY4309" fmla="*/ 3386653 h 6634795"/>
              <a:gd name="connsiteX4310" fmla="*/ 3788165 w 11989919"/>
              <a:gd name="connsiteY4310" fmla="*/ 3386653 h 6634795"/>
              <a:gd name="connsiteX4311" fmla="*/ 3824738 w 11989919"/>
              <a:gd name="connsiteY4311" fmla="*/ 3423229 h 6634795"/>
              <a:gd name="connsiteX4312" fmla="*/ 3788165 w 11989919"/>
              <a:gd name="connsiteY4312" fmla="*/ 3459805 h 6634795"/>
              <a:gd name="connsiteX4313" fmla="*/ 3751588 w 11989919"/>
              <a:gd name="connsiteY4313" fmla="*/ 3423229 h 6634795"/>
              <a:gd name="connsiteX4314" fmla="*/ 3788165 w 11989919"/>
              <a:gd name="connsiteY4314" fmla="*/ 3386653 h 6634795"/>
              <a:gd name="connsiteX4315" fmla="*/ 3567479 w 11989919"/>
              <a:gd name="connsiteY4315" fmla="*/ 3386653 h 6634795"/>
              <a:gd name="connsiteX4316" fmla="*/ 3604051 w 11989919"/>
              <a:gd name="connsiteY4316" fmla="*/ 3423229 h 6634795"/>
              <a:gd name="connsiteX4317" fmla="*/ 3567479 w 11989919"/>
              <a:gd name="connsiteY4317" fmla="*/ 3459805 h 6634795"/>
              <a:gd name="connsiteX4318" fmla="*/ 3530908 w 11989919"/>
              <a:gd name="connsiteY4318" fmla="*/ 3423229 h 6634795"/>
              <a:gd name="connsiteX4319" fmla="*/ 3567479 w 11989919"/>
              <a:gd name="connsiteY4319" fmla="*/ 3386653 h 6634795"/>
              <a:gd name="connsiteX4320" fmla="*/ 3346801 w 11989919"/>
              <a:gd name="connsiteY4320" fmla="*/ 3386653 h 6634795"/>
              <a:gd name="connsiteX4321" fmla="*/ 3383375 w 11989919"/>
              <a:gd name="connsiteY4321" fmla="*/ 3423229 h 6634795"/>
              <a:gd name="connsiteX4322" fmla="*/ 3346801 w 11989919"/>
              <a:gd name="connsiteY4322" fmla="*/ 3459805 h 6634795"/>
              <a:gd name="connsiteX4323" fmla="*/ 3310228 w 11989919"/>
              <a:gd name="connsiteY4323" fmla="*/ 3423229 h 6634795"/>
              <a:gd name="connsiteX4324" fmla="*/ 3346801 w 11989919"/>
              <a:gd name="connsiteY4324" fmla="*/ 3386653 h 6634795"/>
              <a:gd name="connsiteX4325" fmla="*/ 3126126 w 11989919"/>
              <a:gd name="connsiteY4325" fmla="*/ 3386653 h 6634795"/>
              <a:gd name="connsiteX4326" fmla="*/ 3162696 w 11989919"/>
              <a:gd name="connsiteY4326" fmla="*/ 3423229 h 6634795"/>
              <a:gd name="connsiteX4327" fmla="*/ 3126126 w 11989919"/>
              <a:gd name="connsiteY4327" fmla="*/ 3459805 h 6634795"/>
              <a:gd name="connsiteX4328" fmla="*/ 3089541 w 11989919"/>
              <a:gd name="connsiteY4328" fmla="*/ 3423229 h 6634795"/>
              <a:gd name="connsiteX4329" fmla="*/ 3126126 w 11989919"/>
              <a:gd name="connsiteY4329" fmla="*/ 3386653 h 6634795"/>
              <a:gd name="connsiteX4330" fmla="*/ 2905436 w 11989919"/>
              <a:gd name="connsiteY4330" fmla="*/ 3386653 h 6634795"/>
              <a:gd name="connsiteX4331" fmla="*/ 2942013 w 11989919"/>
              <a:gd name="connsiteY4331" fmla="*/ 3423229 h 6634795"/>
              <a:gd name="connsiteX4332" fmla="*/ 2905436 w 11989919"/>
              <a:gd name="connsiteY4332" fmla="*/ 3459805 h 6634795"/>
              <a:gd name="connsiteX4333" fmla="*/ 2868866 w 11989919"/>
              <a:gd name="connsiteY4333" fmla="*/ 3423229 h 6634795"/>
              <a:gd name="connsiteX4334" fmla="*/ 2905436 w 11989919"/>
              <a:gd name="connsiteY4334" fmla="*/ 3386653 h 6634795"/>
              <a:gd name="connsiteX4335" fmla="*/ 2684758 w 11989919"/>
              <a:gd name="connsiteY4335" fmla="*/ 3386653 h 6634795"/>
              <a:gd name="connsiteX4336" fmla="*/ 2721329 w 11989919"/>
              <a:gd name="connsiteY4336" fmla="*/ 3423229 h 6634795"/>
              <a:gd name="connsiteX4337" fmla="*/ 2684758 w 11989919"/>
              <a:gd name="connsiteY4337" fmla="*/ 3459805 h 6634795"/>
              <a:gd name="connsiteX4338" fmla="*/ 2648177 w 11989919"/>
              <a:gd name="connsiteY4338" fmla="*/ 3423229 h 6634795"/>
              <a:gd name="connsiteX4339" fmla="*/ 2684758 w 11989919"/>
              <a:gd name="connsiteY4339" fmla="*/ 3386653 h 6634795"/>
              <a:gd name="connsiteX4340" fmla="*/ 2464071 w 11989919"/>
              <a:gd name="connsiteY4340" fmla="*/ 3386653 h 6634795"/>
              <a:gd name="connsiteX4341" fmla="*/ 2500650 w 11989919"/>
              <a:gd name="connsiteY4341" fmla="*/ 3423229 h 6634795"/>
              <a:gd name="connsiteX4342" fmla="*/ 2464071 w 11989919"/>
              <a:gd name="connsiteY4342" fmla="*/ 3459805 h 6634795"/>
              <a:gd name="connsiteX4343" fmla="*/ 2427500 w 11989919"/>
              <a:gd name="connsiteY4343" fmla="*/ 3423229 h 6634795"/>
              <a:gd name="connsiteX4344" fmla="*/ 2464071 w 11989919"/>
              <a:gd name="connsiteY4344" fmla="*/ 3386653 h 6634795"/>
              <a:gd name="connsiteX4345" fmla="*/ 2243393 w 11989919"/>
              <a:gd name="connsiteY4345" fmla="*/ 3386653 h 6634795"/>
              <a:gd name="connsiteX4346" fmla="*/ 2279972 w 11989919"/>
              <a:gd name="connsiteY4346" fmla="*/ 3423229 h 6634795"/>
              <a:gd name="connsiteX4347" fmla="*/ 2243393 w 11989919"/>
              <a:gd name="connsiteY4347" fmla="*/ 3459805 h 6634795"/>
              <a:gd name="connsiteX4348" fmla="*/ 2206817 w 11989919"/>
              <a:gd name="connsiteY4348" fmla="*/ 3423229 h 6634795"/>
              <a:gd name="connsiteX4349" fmla="*/ 2243393 w 11989919"/>
              <a:gd name="connsiteY4349" fmla="*/ 3386653 h 6634795"/>
              <a:gd name="connsiteX4350" fmla="*/ 2022713 w 11989919"/>
              <a:gd name="connsiteY4350" fmla="*/ 3386653 h 6634795"/>
              <a:gd name="connsiteX4351" fmla="*/ 2059288 w 11989919"/>
              <a:gd name="connsiteY4351" fmla="*/ 3423229 h 6634795"/>
              <a:gd name="connsiteX4352" fmla="*/ 2022713 w 11989919"/>
              <a:gd name="connsiteY4352" fmla="*/ 3459805 h 6634795"/>
              <a:gd name="connsiteX4353" fmla="*/ 1986178 w 11989919"/>
              <a:gd name="connsiteY4353" fmla="*/ 3423229 h 6634795"/>
              <a:gd name="connsiteX4354" fmla="*/ 2022713 w 11989919"/>
              <a:gd name="connsiteY4354" fmla="*/ 3386653 h 6634795"/>
              <a:gd name="connsiteX4355" fmla="*/ 1802068 w 11989919"/>
              <a:gd name="connsiteY4355" fmla="*/ 3386653 h 6634795"/>
              <a:gd name="connsiteX4356" fmla="*/ 1838644 w 11989919"/>
              <a:gd name="connsiteY4356" fmla="*/ 3423229 h 6634795"/>
              <a:gd name="connsiteX4357" fmla="*/ 1802068 w 11989919"/>
              <a:gd name="connsiteY4357" fmla="*/ 3459805 h 6634795"/>
              <a:gd name="connsiteX4358" fmla="*/ 1765492 w 11989919"/>
              <a:gd name="connsiteY4358" fmla="*/ 3423229 h 6634795"/>
              <a:gd name="connsiteX4359" fmla="*/ 1802068 w 11989919"/>
              <a:gd name="connsiteY4359" fmla="*/ 3386653 h 6634795"/>
              <a:gd name="connsiteX4360" fmla="*/ 1581382 w 11989919"/>
              <a:gd name="connsiteY4360" fmla="*/ 3386653 h 6634795"/>
              <a:gd name="connsiteX4361" fmla="*/ 1617958 w 11989919"/>
              <a:gd name="connsiteY4361" fmla="*/ 3423229 h 6634795"/>
              <a:gd name="connsiteX4362" fmla="*/ 1581382 w 11989919"/>
              <a:gd name="connsiteY4362" fmla="*/ 3459805 h 6634795"/>
              <a:gd name="connsiteX4363" fmla="*/ 1544806 w 11989919"/>
              <a:gd name="connsiteY4363" fmla="*/ 3423229 h 6634795"/>
              <a:gd name="connsiteX4364" fmla="*/ 1581382 w 11989919"/>
              <a:gd name="connsiteY4364" fmla="*/ 3386653 h 6634795"/>
              <a:gd name="connsiteX4365" fmla="*/ 1360696 w 11989919"/>
              <a:gd name="connsiteY4365" fmla="*/ 3386653 h 6634795"/>
              <a:gd name="connsiteX4366" fmla="*/ 1397272 w 11989919"/>
              <a:gd name="connsiteY4366" fmla="*/ 3423229 h 6634795"/>
              <a:gd name="connsiteX4367" fmla="*/ 1360696 w 11989919"/>
              <a:gd name="connsiteY4367" fmla="*/ 3459805 h 6634795"/>
              <a:gd name="connsiteX4368" fmla="*/ 1324120 w 11989919"/>
              <a:gd name="connsiteY4368" fmla="*/ 3423229 h 6634795"/>
              <a:gd name="connsiteX4369" fmla="*/ 1360696 w 11989919"/>
              <a:gd name="connsiteY4369" fmla="*/ 3386653 h 6634795"/>
              <a:gd name="connsiteX4370" fmla="*/ 1140010 w 11989919"/>
              <a:gd name="connsiteY4370" fmla="*/ 3386653 h 6634795"/>
              <a:gd name="connsiteX4371" fmla="*/ 1176586 w 11989919"/>
              <a:gd name="connsiteY4371" fmla="*/ 3423229 h 6634795"/>
              <a:gd name="connsiteX4372" fmla="*/ 1140010 w 11989919"/>
              <a:gd name="connsiteY4372" fmla="*/ 3459805 h 6634795"/>
              <a:gd name="connsiteX4373" fmla="*/ 1103434 w 11989919"/>
              <a:gd name="connsiteY4373" fmla="*/ 3423229 h 6634795"/>
              <a:gd name="connsiteX4374" fmla="*/ 1140010 w 11989919"/>
              <a:gd name="connsiteY4374" fmla="*/ 3386653 h 6634795"/>
              <a:gd name="connsiteX4375" fmla="*/ 919324 w 11989919"/>
              <a:gd name="connsiteY4375" fmla="*/ 3386653 h 6634795"/>
              <a:gd name="connsiteX4376" fmla="*/ 955900 w 11989919"/>
              <a:gd name="connsiteY4376" fmla="*/ 3423229 h 6634795"/>
              <a:gd name="connsiteX4377" fmla="*/ 919324 w 11989919"/>
              <a:gd name="connsiteY4377" fmla="*/ 3459805 h 6634795"/>
              <a:gd name="connsiteX4378" fmla="*/ 882748 w 11989919"/>
              <a:gd name="connsiteY4378" fmla="*/ 3423229 h 6634795"/>
              <a:gd name="connsiteX4379" fmla="*/ 919324 w 11989919"/>
              <a:gd name="connsiteY4379" fmla="*/ 3386653 h 6634795"/>
              <a:gd name="connsiteX4380" fmla="*/ 698638 w 11989919"/>
              <a:gd name="connsiteY4380" fmla="*/ 3386653 h 6634795"/>
              <a:gd name="connsiteX4381" fmla="*/ 735214 w 11989919"/>
              <a:gd name="connsiteY4381" fmla="*/ 3423229 h 6634795"/>
              <a:gd name="connsiteX4382" fmla="*/ 698638 w 11989919"/>
              <a:gd name="connsiteY4382" fmla="*/ 3459805 h 6634795"/>
              <a:gd name="connsiteX4383" fmla="*/ 662062 w 11989919"/>
              <a:gd name="connsiteY4383" fmla="*/ 3423229 h 6634795"/>
              <a:gd name="connsiteX4384" fmla="*/ 698638 w 11989919"/>
              <a:gd name="connsiteY4384" fmla="*/ 3386653 h 6634795"/>
              <a:gd name="connsiteX4385" fmla="*/ 477952 w 11989919"/>
              <a:gd name="connsiteY4385" fmla="*/ 3386653 h 6634795"/>
              <a:gd name="connsiteX4386" fmla="*/ 514528 w 11989919"/>
              <a:gd name="connsiteY4386" fmla="*/ 3423229 h 6634795"/>
              <a:gd name="connsiteX4387" fmla="*/ 477952 w 11989919"/>
              <a:gd name="connsiteY4387" fmla="*/ 3459805 h 6634795"/>
              <a:gd name="connsiteX4388" fmla="*/ 441376 w 11989919"/>
              <a:gd name="connsiteY4388" fmla="*/ 3423229 h 6634795"/>
              <a:gd name="connsiteX4389" fmla="*/ 477952 w 11989919"/>
              <a:gd name="connsiteY4389" fmla="*/ 3386653 h 6634795"/>
              <a:gd name="connsiteX4390" fmla="*/ 257265 w 11989919"/>
              <a:gd name="connsiteY4390" fmla="*/ 3386653 h 6634795"/>
              <a:gd name="connsiteX4391" fmla="*/ 293842 w 11989919"/>
              <a:gd name="connsiteY4391" fmla="*/ 3423229 h 6634795"/>
              <a:gd name="connsiteX4392" fmla="*/ 257265 w 11989919"/>
              <a:gd name="connsiteY4392" fmla="*/ 3459805 h 6634795"/>
              <a:gd name="connsiteX4393" fmla="*/ 220689 w 11989919"/>
              <a:gd name="connsiteY4393" fmla="*/ 3423229 h 6634795"/>
              <a:gd name="connsiteX4394" fmla="*/ 257265 w 11989919"/>
              <a:gd name="connsiteY4394" fmla="*/ 3386653 h 6634795"/>
              <a:gd name="connsiteX4395" fmla="*/ 36579 w 11989919"/>
              <a:gd name="connsiteY4395" fmla="*/ 3386653 h 6634795"/>
              <a:gd name="connsiteX4396" fmla="*/ 73155 w 11989919"/>
              <a:gd name="connsiteY4396" fmla="*/ 3423229 h 6634795"/>
              <a:gd name="connsiteX4397" fmla="*/ 36579 w 11989919"/>
              <a:gd name="connsiteY4397" fmla="*/ 3459805 h 6634795"/>
              <a:gd name="connsiteX4398" fmla="*/ 3 w 11989919"/>
              <a:gd name="connsiteY4398" fmla="*/ 3423229 h 6634795"/>
              <a:gd name="connsiteX4399" fmla="*/ 36579 w 11989919"/>
              <a:gd name="connsiteY4399" fmla="*/ 3386653 h 6634795"/>
              <a:gd name="connsiteX4400" fmla="*/ 11511977 w 11989919"/>
              <a:gd name="connsiteY4400" fmla="*/ 3175223 h 6634795"/>
              <a:gd name="connsiteX4401" fmla="*/ 11548553 w 11989919"/>
              <a:gd name="connsiteY4401" fmla="*/ 3211566 h 6634795"/>
              <a:gd name="connsiteX4402" fmla="*/ 11511977 w 11989919"/>
              <a:gd name="connsiteY4402" fmla="*/ 3248140 h 6634795"/>
              <a:gd name="connsiteX4403" fmla="*/ 11475401 w 11989919"/>
              <a:gd name="connsiteY4403" fmla="*/ 3211566 h 6634795"/>
              <a:gd name="connsiteX4404" fmla="*/ 11511977 w 11989919"/>
              <a:gd name="connsiteY4404" fmla="*/ 3175223 h 6634795"/>
              <a:gd name="connsiteX4405" fmla="*/ 11291296 w 11989919"/>
              <a:gd name="connsiteY4405" fmla="*/ 3175219 h 6634795"/>
              <a:gd name="connsiteX4406" fmla="*/ 11327872 w 11989919"/>
              <a:gd name="connsiteY4406" fmla="*/ 3211566 h 6634795"/>
              <a:gd name="connsiteX4407" fmla="*/ 11291296 w 11989919"/>
              <a:gd name="connsiteY4407" fmla="*/ 3248140 h 6634795"/>
              <a:gd name="connsiteX4408" fmla="*/ 11254720 w 11989919"/>
              <a:gd name="connsiteY4408" fmla="*/ 3211566 h 6634795"/>
              <a:gd name="connsiteX4409" fmla="*/ 11291296 w 11989919"/>
              <a:gd name="connsiteY4409" fmla="*/ 3175219 h 6634795"/>
              <a:gd name="connsiteX4410" fmla="*/ 11070615 w 11989919"/>
              <a:gd name="connsiteY4410" fmla="*/ 3175214 h 6634795"/>
              <a:gd name="connsiteX4411" fmla="*/ 11107191 w 11989919"/>
              <a:gd name="connsiteY4411" fmla="*/ 3211566 h 6634795"/>
              <a:gd name="connsiteX4412" fmla="*/ 11070615 w 11989919"/>
              <a:gd name="connsiteY4412" fmla="*/ 3248140 h 6634795"/>
              <a:gd name="connsiteX4413" fmla="*/ 11034039 w 11989919"/>
              <a:gd name="connsiteY4413" fmla="*/ 3211566 h 6634795"/>
              <a:gd name="connsiteX4414" fmla="*/ 11070615 w 11989919"/>
              <a:gd name="connsiteY4414" fmla="*/ 3175214 h 6634795"/>
              <a:gd name="connsiteX4415" fmla="*/ 10849934 w 11989919"/>
              <a:gd name="connsiteY4415" fmla="*/ 3175210 h 6634795"/>
              <a:gd name="connsiteX4416" fmla="*/ 10886510 w 11989919"/>
              <a:gd name="connsiteY4416" fmla="*/ 3211566 h 6634795"/>
              <a:gd name="connsiteX4417" fmla="*/ 10849934 w 11989919"/>
              <a:gd name="connsiteY4417" fmla="*/ 3248140 h 6634795"/>
              <a:gd name="connsiteX4418" fmla="*/ 10813358 w 11989919"/>
              <a:gd name="connsiteY4418" fmla="*/ 3211566 h 6634795"/>
              <a:gd name="connsiteX4419" fmla="*/ 10849934 w 11989919"/>
              <a:gd name="connsiteY4419" fmla="*/ 3175210 h 6634795"/>
              <a:gd name="connsiteX4420" fmla="*/ 10629253 w 11989919"/>
              <a:gd name="connsiteY4420" fmla="*/ 3175205 h 6634795"/>
              <a:gd name="connsiteX4421" fmla="*/ 10665829 w 11989919"/>
              <a:gd name="connsiteY4421" fmla="*/ 3211566 h 6634795"/>
              <a:gd name="connsiteX4422" fmla="*/ 10629253 w 11989919"/>
              <a:gd name="connsiteY4422" fmla="*/ 3248140 h 6634795"/>
              <a:gd name="connsiteX4423" fmla="*/ 10592677 w 11989919"/>
              <a:gd name="connsiteY4423" fmla="*/ 3211566 h 6634795"/>
              <a:gd name="connsiteX4424" fmla="*/ 10629253 w 11989919"/>
              <a:gd name="connsiteY4424" fmla="*/ 3175205 h 6634795"/>
              <a:gd name="connsiteX4425" fmla="*/ 10408572 w 11989919"/>
              <a:gd name="connsiteY4425" fmla="*/ 3175201 h 6634795"/>
              <a:gd name="connsiteX4426" fmla="*/ 10445148 w 11989919"/>
              <a:gd name="connsiteY4426" fmla="*/ 3211566 h 6634795"/>
              <a:gd name="connsiteX4427" fmla="*/ 10408572 w 11989919"/>
              <a:gd name="connsiteY4427" fmla="*/ 3248140 h 6634795"/>
              <a:gd name="connsiteX4428" fmla="*/ 10371996 w 11989919"/>
              <a:gd name="connsiteY4428" fmla="*/ 3211566 h 6634795"/>
              <a:gd name="connsiteX4429" fmla="*/ 10408572 w 11989919"/>
              <a:gd name="connsiteY4429" fmla="*/ 3175201 h 6634795"/>
              <a:gd name="connsiteX4430" fmla="*/ 10187891 w 11989919"/>
              <a:gd name="connsiteY4430" fmla="*/ 3175197 h 6634795"/>
              <a:gd name="connsiteX4431" fmla="*/ 10224467 w 11989919"/>
              <a:gd name="connsiteY4431" fmla="*/ 3211566 h 6634795"/>
              <a:gd name="connsiteX4432" fmla="*/ 10187891 w 11989919"/>
              <a:gd name="connsiteY4432" fmla="*/ 3248140 h 6634795"/>
              <a:gd name="connsiteX4433" fmla="*/ 10151315 w 11989919"/>
              <a:gd name="connsiteY4433" fmla="*/ 3211566 h 6634795"/>
              <a:gd name="connsiteX4434" fmla="*/ 10187891 w 11989919"/>
              <a:gd name="connsiteY4434" fmla="*/ 3175197 h 6634795"/>
              <a:gd name="connsiteX4435" fmla="*/ 9967210 w 11989919"/>
              <a:gd name="connsiteY4435" fmla="*/ 3175192 h 6634795"/>
              <a:gd name="connsiteX4436" fmla="*/ 10003786 w 11989919"/>
              <a:gd name="connsiteY4436" fmla="*/ 3211566 h 6634795"/>
              <a:gd name="connsiteX4437" fmla="*/ 9967210 w 11989919"/>
              <a:gd name="connsiteY4437" fmla="*/ 3248140 h 6634795"/>
              <a:gd name="connsiteX4438" fmla="*/ 9930634 w 11989919"/>
              <a:gd name="connsiteY4438" fmla="*/ 3211566 h 6634795"/>
              <a:gd name="connsiteX4439" fmla="*/ 9967210 w 11989919"/>
              <a:gd name="connsiteY4439" fmla="*/ 3175192 h 6634795"/>
              <a:gd name="connsiteX4440" fmla="*/ 9746529 w 11989919"/>
              <a:gd name="connsiteY4440" fmla="*/ 3175188 h 6634795"/>
              <a:gd name="connsiteX4441" fmla="*/ 9783105 w 11989919"/>
              <a:gd name="connsiteY4441" fmla="*/ 3211566 h 6634795"/>
              <a:gd name="connsiteX4442" fmla="*/ 9746529 w 11989919"/>
              <a:gd name="connsiteY4442" fmla="*/ 3248140 h 6634795"/>
              <a:gd name="connsiteX4443" fmla="*/ 9709953 w 11989919"/>
              <a:gd name="connsiteY4443" fmla="*/ 3211566 h 6634795"/>
              <a:gd name="connsiteX4444" fmla="*/ 9746529 w 11989919"/>
              <a:gd name="connsiteY4444" fmla="*/ 3175188 h 6634795"/>
              <a:gd name="connsiteX4445" fmla="*/ 9525848 w 11989919"/>
              <a:gd name="connsiteY4445" fmla="*/ 3175184 h 6634795"/>
              <a:gd name="connsiteX4446" fmla="*/ 9562424 w 11989919"/>
              <a:gd name="connsiteY4446" fmla="*/ 3211566 h 6634795"/>
              <a:gd name="connsiteX4447" fmla="*/ 9525848 w 11989919"/>
              <a:gd name="connsiteY4447" fmla="*/ 3248140 h 6634795"/>
              <a:gd name="connsiteX4448" fmla="*/ 9489272 w 11989919"/>
              <a:gd name="connsiteY4448" fmla="*/ 3211566 h 6634795"/>
              <a:gd name="connsiteX4449" fmla="*/ 9525848 w 11989919"/>
              <a:gd name="connsiteY4449" fmla="*/ 3175184 h 6634795"/>
              <a:gd name="connsiteX4450" fmla="*/ 9305167 w 11989919"/>
              <a:gd name="connsiteY4450" fmla="*/ 3175179 h 6634795"/>
              <a:gd name="connsiteX4451" fmla="*/ 9341743 w 11989919"/>
              <a:gd name="connsiteY4451" fmla="*/ 3211566 h 6634795"/>
              <a:gd name="connsiteX4452" fmla="*/ 9305167 w 11989919"/>
              <a:gd name="connsiteY4452" fmla="*/ 3248140 h 6634795"/>
              <a:gd name="connsiteX4453" fmla="*/ 9268591 w 11989919"/>
              <a:gd name="connsiteY4453" fmla="*/ 3211566 h 6634795"/>
              <a:gd name="connsiteX4454" fmla="*/ 9305167 w 11989919"/>
              <a:gd name="connsiteY4454" fmla="*/ 3175179 h 6634795"/>
              <a:gd name="connsiteX4455" fmla="*/ 9084486 w 11989919"/>
              <a:gd name="connsiteY4455" fmla="*/ 3175175 h 6634795"/>
              <a:gd name="connsiteX4456" fmla="*/ 9121062 w 11989919"/>
              <a:gd name="connsiteY4456" fmla="*/ 3211566 h 6634795"/>
              <a:gd name="connsiteX4457" fmla="*/ 9084486 w 11989919"/>
              <a:gd name="connsiteY4457" fmla="*/ 3248140 h 6634795"/>
              <a:gd name="connsiteX4458" fmla="*/ 9047910 w 11989919"/>
              <a:gd name="connsiteY4458" fmla="*/ 3211566 h 6634795"/>
              <a:gd name="connsiteX4459" fmla="*/ 9084486 w 11989919"/>
              <a:gd name="connsiteY4459" fmla="*/ 3175175 h 6634795"/>
              <a:gd name="connsiteX4460" fmla="*/ 8863805 w 11989919"/>
              <a:gd name="connsiteY4460" fmla="*/ 3175170 h 6634795"/>
              <a:gd name="connsiteX4461" fmla="*/ 8900381 w 11989919"/>
              <a:gd name="connsiteY4461" fmla="*/ 3211566 h 6634795"/>
              <a:gd name="connsiteX4462" fmla="*/ 8863805 w 11989919"/>
              <a:gd name="connsiteY4462" fmla="*/ 3248140 h 6634795"/>
              <a:gd name="connsiteX4463" fmla="*/ 8827229 w 11989919"/>
              <a:gd name="connsiteY4463" fmla="*/ 3211566 h 6634795"/>
              <a:gd name="connsiteX4464" fmla="*/ 8863805 w 11989919"/>
              <a:gd name="connsiteY4464" fmla="*/ 3175170 h 6634795"/>
              <a:gd name="connsiteX4465" fmla="*/ 8643124 w 11989919"/>
              <a:gd name="connsiteY4465" fmla="*/ 3175166 h 6634795"/>
              <a:gd name="connsiteX4466" fmla="*/ 8679700 w 11989919"/>
              <a:gd name="connsiteY4466" fmla="*/ 3211566 h 6634795"/>
              <a:gd name="connsiteX4467" fmla="*/ 8643124 w 11989919"/>
              <a:gd name="connsiteY4467" fmla="*/ 3248140 h 6634795"/>
              <a:gd name="connsiteX4468" fmla="*/ 8606548 w 11989919"/>
              <a:gd name="connsiteY4468" fmla="*/ 3211566 h 6634795"/>
              <a:gd name="connsiteX4469" fmla="*/ 8643124 w 11989919"/>
              <a:gd name="connsiteY4469" fmla="*/ 3175166 h 6634795"/>
              <a:gd name="connsiteX4470" fmla="*/ 8422443 w 11989919"/>
              <a:gd name="connsiteY4470" fmla="*/ 3175162 h 6634795"/>
              <a:gd name="connsiteX4471" fmla="*/ 8459019 w 11989919"/>
              <a:gd name="connsiteY4471" fmla="*/ 3211566 h 6634795"/>
              <a:gd name="connsiteX4472" fmla="*/ 8422443 w 11989919"/>
              <a:gd name="connsiteY4472" fmla="*/ 3248140 h 6634795"/>
              <a:gd name="connsiteX4473" fmla="*/ 8385867 w 11989919"/>
              <a:gd name="connsiteY4473" fmla="*/ 3211566 h 6634795"/>
              <a:gd name="connsiteX4474" fmla="*/ 8422443 w 11989919"/>
              <a:gd name="connsiteY4474" fmla="*/ 3175162 h 6634795"/>
              <a:gd name="connsiteX4475" fmla="*/ 8201762 w 11989919"/>
              <a:gd name="connsiteY4475" fmla="*/ 3175158 h 6634795"/>
              <a:gd name="connsiteX4476" fmla="*/ 8238338 w 11989919"/>
              <a:gd name="connsiteY4476" fmla="*/ 3211566 h 6634795"/>
              <a:gd name="connsiteX4477" fmla="*/ 8201762 w 11989919"/>
              <a:gd name="connsiteY4477" fmla="*/ 3248140 h 6634795"/>
              <a:gd name="connsiteX4478" fmla="*/ 8165186 w 11989919"/>
              <a:gd name="connsiteY4478" fmla="*/ 3211566 h 6634795"/>
              <a:gd name="connsiteX4479" fmla="*/ 8201762 w 11989919"/>
              <a:gd name="connsiteY4479" fmla="*/ 3175158 h 6634795"/>
              <a:gd name="connsiteX4480" fmla="*/ 7981081 w 11989919"/>
              <a:gd name="connsiteY4480" fmla="*/ 3175153 h 6634795"/>
              <a:gd name="connsiteX4481" fmla="*/ 8017657 w 11989919"/>
              <a:gd name="connsiteY4481" fmla="*/ 3211566 h 6634795"/>
              <a:gd name="connsiteX4482" fmla="*/ 7981081 w 11989919"/>
              <a:gd name="connsiteY4482" fmla="*/ 3248140 h 6634795"/>
              <a:gd name="connsiteX4483" fmla="*/ 7944505 w 11989919"/>
              <a:gd name="connsiteY4483" fmla="*/ 3211566 h 6634795"/>
              <a:gd name="connsiteX4484" fmla="*/ 7981081 w 11989919"/>
              <a:gd name="connsiteY4484" fmla="*/ 3175153 h 6634795"/>
              <a:gd name="connsiteX4485" fmla="*/ 7760400 w 11989919"/>
              <a:gd name="connsiteY4485" fmla="*/ 3175149 h 6634795"/>
              <a:gd name="connsiteX4486" fmla="*/ 7796976 w 11989919"/>
              <a:gd name="connsiteY4486" fmla="*/ 3211566 h 6634795"/>
              <a:gd name="connsiteX4487" fmla="*/ 7760400 w 11989919"/>
              <a:gd name="connsiteY4487" fmla="*/ 3248140 h 6634795"/>
              <a:gd name="connsiteX4488" fmla="*/ 7723824 w 11989919"/>
              <a:gd name="connsiteY4488" fmla="*/ 3211566 h 6634795"/>
              <a:gd name="connsiteX4489" fmla="*/ 7760400 w 11989919"/>
              <a:gd name="connsiteY4489" fmla="*/ 3175149 h 6634795"/>
              <a:gd name="connsiteX4490" fmla="*/ 7539719 w 11989919"/>
              <a:gd name="connsiteY4490" fmla="*/ 3175144 h 6634795"/>
              <a:gd name="connsiteX4491" fmla="*/ 7576295 w 11989919"/>
              <a:gd name="connsiteY4491" fmla="*/ 3211566 h 6634795"/>
              <a:gd name="connsiteX4492" fmla="*/ 7539719 w 11989919"/>
              <a:gd name="connsiteY4492" fmla="*/ 3248140 h 6634795"/>
              <a:gd name="connsiteX4493" fmla="*/ 7503143 w 11989919"/>
              <a:gd name="connsiteY4493" fmla="*/ 3211566 h 6634795"/>
              <a:gd name="connsiteX4494" fmla="*/ 7539719 w 11989919"/>
              <a:gd name="connsiteY4494" fmla="*/ 3175144 h 6634795"/>
              <a:gd name="connsiteX4495" fmla="*/ 7319038 w 11989919"/>
              <a:gd name="connsiteY4495" fmla="*/ 3175140 h 6634795"/>
              <a:gd name="connsiteX4496" fmla="*/ 7355614 w 11989919"/>
              <a:gd name="connsiteY4496" fmla="*/ 3211566 h 6634795"/>
              <a:gd name="connsiteX4497" fmla="*/ 7319038 w 11989919"/>
              <a:gd name="connsiteY4497" fmla="*/ 3248140 h 6634795"/>
              <a:gd name="connsiteX4498" fmla="*/ 7282462 w 11989919"/>
              <a:gd name="connsiteY4498" fmla="*/ 3211566 h 6634795"/>
              <a:gd name="connsiteX4499" fmla="*/ 7319038 w 11989919"/>
              <a:gd name="connsiteY4499" fmla="*/ 3175140 h 6634795"/>
              <a:gd name="connsiteX4500" fmla="*/ 7098357 w 11989919"/>
              <a:gd name="connsiteY4500" fmla="*/ 3175136 h 6634795"/>
              <a:gd name="connsiteX4501" fmla="*/ 7134933 w 11989919"/>
              <a:gd name="connsiteY4501" fmla="*/ 3211566 h 6634795"/>
              <a:gd name="connsiteX4502" fmla="*/ 7098357 w 11989919"/>
              <a:gd name="connsiteY4502" fmla="*/ 3248140 h 6634795"/>
              <a:gd name="connsiteX4503" fmla="*/ 7061781 w 11989919"/>
              <a:gd name="connsiteY4503" fmla="*/ 3211566 h 6634795"/>
              <a:gd name="connsiteX4504" fmla="*/ 7098357 w 11989919"/>
              <a:gd name="connsiteY4504" fmla="*/ 3175136 h 6634795"/>
              <a:gd name="connsiteX4505" fmla="*/ 6877676 w 11989919"/>
              <a:gd name="connsiteY4505" fmla="*/ 3175131 h 6634795"/>
              <a:gd name="connsiteX4506" fmla="*/ 6914252 w 11989919"/>
              <a:gd name="connsiteY4506" fmla="*/ 3211566 h 6634795"/>
              <a:gd name="connsiteX4507" fmla="*/ 6877676 w 11989919"/>
              <a:gd name="connsiteY4507" fmla="*/ 3248140 h 6634795"/>
              <a:gd name="connsiteX4508" fmla="*/ 6841100 w 11989919"/>
              <a:gd name="connsiteY4508" fmla="*/ 3211566 h 6634795"/>
              <a:gd name="connsiteX4509" fmla="*/ 6877676 w 11989919"/>
              <a:gd name="connsiteY4509" fmla="*/ 3175131 h 6634795"/>
              <a:gd name="connsiteX4510" fmla="*/ 6656995 w 11989919"/>
              <a:gd name="connsiteY4510" fmla="*/ 3175127 h 6634795"/>
              <a:gd name="connsiteX4511" fmla="*/ 6693571 w 11989919"/>
              <a:gd name="connsiteY4511" fmla="*/ 3211566 h 6634795"/>
              <a:gd name="connsiteX4512" fmla="*/ 6656995 w 11989919"/>
              <a:gd name="connsiteY4512" fmla="*/ 3248140 h 6634795"/>
              <a:gd name="connsiteX4513" fmla="*/ 6620419 w 11989919"/>
              <a:gd name="connsiteY4513" fmla="*/ 3211566 h 6634795"/>
              <a:gd name="connsiteX4514" fmla="*/ 6656995 w 11989919"/>
              <a:gd name="connsiteY4514" fmla="*/ 3175127 h 6634795"/>
              <a:gd name="connsiteX4515" fmla="*/ 6436314 w 11989919"/>
              <a:gd name="connsiteY4515" fmla="*/ 3175123 h 6634795"/>
              <a:gd name="connsiteX4516" fmla="*/ 6472890 w 11989919"/>
              <a:gd name="connsiteY4516" fmla="*/ 3211566 h 6634795"/>
              <a:gd name="connsiteX4517" fmla="*/ 6436314 w 11989919"/>
              <a:gd name="connsiteY4517" fmla="*/ 3248140 h 6634795"/>
              <a:gd name="connsiteX4518" fmla="*/ 6399738 w 11989919"/>
              <a:gd name="connsiteY4518" fmla="*/ 3211566 h 6634795"/>
              <a:gd name="connsiteX4519" fmla="*/ 6436314 w 11989919"/>
              <a:gd name="connsiteY4519" fmla="*/ 3175123 h 6634795"/>
              <a:gd name="connsiteX4520" fmla="*/ 6215633 w 11989919"/>
              <a:gd name="connsiteY4520" fmla="*/ 3175118 h 6634795"/>
              <a:gd name="connsiteX4521" fmla="*/ 6252209 w 11989919"/>
              <a:gd name="connsiteY4521" fmla="*/ 3211566 h 6634795"/>
              <a:gd name="connsiteX4522" fmla="*/ 6215633 w 11989919"/>
              <a:gd name="connsiteY4522" fmla="*/ 3248140 h 6634795"/>
              <a:gd name="connsiteX4523" fmla="*/ 6179057 w 11989919"/>
              <a:gd name="connsiteY4523" fmla="*/ 3211566 h 6634795"/>
              <a:gd name="connsiteX4524" fmla="*/ 6215633 w 11989919"/>
              <a:gd name="connsiteY4524" fmla="*/ 3175118 h 6634795"/>
              <a:gd name="connsiteX4525" fmla="*/ 5994952 w 11989919"/>
              <a:gd name="connsiteY4525" fmla="*/ 3175114 h 6634795"/>
              <a:gd name="connsiteX4526" fmla="*/ 6031528 w 11989919"/>
              <a:gd name="connsiteY4526" fmla="*/ 3211566 h 6634795"/>
              <a:gd name="connsiteX4527" fmla="*/ 5994952 w 11989919"/>
              <a:gd name="connsiteY4527" fmla="*/ 3248140 h 6634795"/>
              <a:gd name="connsiteX4528" fmla="*/ 5958376 w 11989919"/>
              <a:gd name="connsiteY4528" fmla="*/ 3211566 h 6634795"/>
              <a:gd name="connsiteX4529" fmla="*/ 5994952 w 11989919"/>
              <a:gd name="connsiteY4529" fmla="*/ 3175114 h 6634795"/>
              <a:gd name="connsiteX4530" fmla="*/ 5774272 w 11989919"/>
              <a:gd name="connsiteY4530" fmla="*/ 3175109 h 6634795"/>
              <a:gd name="connsiteX4531" fmla="*/ 5810848 w 11989919"/>
              <a:gd name="connsiteY4531" fmla="*/ 3211566 h 6634795"/>
              <a:gd name="connsiteX4532" fmla="*/ 5774272 w 11989919"/>
              <a:gd name="connsiteY4532" fmla="*/ 3248140 h 6634795"/>
              <a:gd name="connsiteX4533" fmla="*/ 5737697 w 11989919"/>
              <a:gd name="connsiteY4533" fmla="*/ 3211566 h 6634795"/>
              <a:gd name="connsiteX4534" fmla="*/ 5774272 w 11989919"/>
              <a:gd name="connsiteY4534" fmla="*/ 3175109 h 6634795"/>
              <a:gd name="connsiteX4535" fmla="*/ 5553593 w 11989919"/>
              <a:gd name="connsiteY4535" fmla="*/ 3175105 h 6634795"/>
              <a:gd name="connsiteX4536" fmla="*/ 5590169 w 11989919"/>
              <a:gd name="connsiteY4536" fmla="*/ 3211566 h 6634795"/>
              <a:gd name="connsiteX4537" fmla="*/ 5553593 w 11989919"/>
              <a:gd name="connsiteY4537" fmla="*/ 3248140 h 6634795"/>
              <a:gd name="connsiteX4538" fmla="*/ 5517018 w 11989919"/>
              <a:gd name="connsiteY4538" fmla="*/ 3211566 h 6634795"/>
              <a:gd name="connsiteX4539" fmla="*/ 5553593 w 11989919"/>
              <a:gd name="connsiteY4539" fmla="*/ 3175105 h 6634795"/>
              <a:gd name="connsiteX4540" fmla="*/ 5332913 w 11989919"/>
              <a:gd name="connsiteY4540" fmla="*/ 3175101 h 6634795"/>
              <a:gd name="connsiteX4541" fmla="*/ 5369490 w 11989919"/>
              <a:gd name="connsiteY4541" fmla="*/ 3211566 h 6634795"/>
              <a:gd name="connsiteX4542" fmla="*/ 5332913 w 11989919"/>
              <a:gd name="connsiteY4542" fmla="*/ 3248140 h 6634795"/>
              <a:gd name="connsiteX4543" fmla="*/ 5296337 w 11989919"/>
              <a:gd name="connsiteY4543" fmla="*/ 3211566 h 6634795"/>
              <a:gd name="connsiteX4544" fmla="*/ 5332913 w 11989919"/>
              <a:gd name="connsiteY4544" fmla="*/ 3175101 h 6634795"/>
              <a:gd name="connsiteX4545" fmla="*/ 5112230 w 11989919"/>
              <a:gd name="connsiteY4545" fmla="*/ 3175097 h 6634795"/>
              <a:gd name="connsiteX4546" fmla="*/ 5148807 w 11989919"/>
              <a:gd name="connsiteY4546" fmla="*/ 3211566 h 6634795"/>
              <a:gd name="connsiteX4547" fmla="*/ 5112230 w 11989919"/>
              <a:gd name="connsiteY4547" fmla="*/ 3248140 h 6634795"/>
              <a:gd name="connsiteX4548" fmla="*/ 5075655 w 11989919"/>
              <a:gd name="connsiteY4548" fmla="*/ 3211566 h 6634795"/>
              <a:gd name="connsiteX4549" fmla="*/ 5112230 w 11989919"/>
              <a:gd name="connsiteY4549" fmla="*/ 3175097 h 6634795"/>
              <a:gd name="connsiteX4550" fmla="*/ 4891552 w 11989919"/>
              <a:gd name="connsiteY4550" fmla="*/ 3175092 h 6634795"/>
              <a:gd name="connsiteX4551" fmla="*/ 4928127 w 11989919"/>
              <a:gd name="connsiteY4551" fmla="*/ 3211566 h 6634795"/>
              <a:gd name="connsiteX4552" fmla="*/ 4891552 w 11989919"/>
              <a:gd name="connsiteY4552" fmla="*/ 3248140 h 6634795"/>
              <a:gd name="connsiteX4553" fmla="*/ 4854975 w 11989919"/>
              <a:gd name="connsiteY4553" fmla="*/ 3211566 h 6634795"/>
              <a:gd name="connsiteX4554" fmla="*/ 4891552 w 11989919"/>
              <a:gd name="connsiteY4554" fmla="*/ 3175092 h 6634795"/>
              <a:gd name="connsiteX4555" fmla="*/ 4670871 w 11989919"/>
              <a:gd name="connsiteY4555" fmla="*/ 3175088 h 6634795"/>
              <a:gd name="connsiteX4556" fmla="*/ 4707447 w 11989919"/>
              <a:gd name="connsiteY4556" fmla="*/ 3211566 h 6634795"/>
              <a:gd name="connsiteX4557" fmla="*/ 4670871 w 11989919"/>
              <a:gd name="connsiteY4557" fmla="*/ 3248140 h 6634795"/>
              <a:gd name="connsiteX4558" fmla="*/ 4634295 w 11989919"/>
              <a:gd name="connsiteY4558" fmla="*/ 3211566 h 6634795"/>
              <a:gd name="connsiteX4559" fmla="*/ 4670871 w 11989919"/>
              <a:gd name="connsiteY4559" fmla="*/ 3175088 h 6634795"/>
              <a:gd name="connsiteX4560" fmla="*/ 4450188 w 11989919"/>
              <a:gd name="connsiteY4560" fmla="*/ 3175083 h 6634795"/>
              <a:gd name="connsiteX4561" fmla="*/ 4486764 w 11989919"/>
              <a:gd name="connsiteY4561" fmla="*/ 3211566 h 6634795"/>
              <a:gd name="connsiteX4562" fmla="*/ 4450188 w 11989919"/>
              <a:gd name="connsiteY4562" fmla="*/ 3248140 h 6634795"/>
              <a:gd name="connsiteX4563" fmla="*/ 4413613 w 11989919"/>
              <a:gd name="connsiteY4563" fmla="*/ 3211566 h 6634795"/>
              <a:gd name="connsiteX4564" fmla="*/ 4450188 w 11989919"/>
              <a:gd name="connsiteY4564" fmla="*/ 3175083 h 6634795"/>
              <a:gd name="connsiteX4565" fmla="*/ 4229507 w 11989919"/>
              <a:gd name="connsiteY4565" fmla="*/ 3175079 h 6634795"/>
              <a:gd name="connsiteX4566" fmla="*/ 4266084 w 11989919"/>
              <a:gd name="connsiteY4566" fmla="*/ 3211566 h 6634795"/>
              <a:gd name="connsiteX4567" fmla="*/ 4229507 w 11989919"/>
              <a:gd name="connsiteY4567" fmla="*/ 3248140 h 6634795"/>
              <a:gd name="connsiteX4568" fmla="*/ 4192931 w 11989919"/>
              <a:gd name="connsiteY4568" fmla="*/ 3211566 h 6634795"/>
              <a:gd name="connsiteX4569" fmla="*/ 4229507 w 11989919"/>
              <a:gd name="connsiteY4569" fmla="*/ 3175079 h 6634795"/>
              <a:gd name="connsiteX4570" fmla="*/ 4008847 w 11989919"/>
              <a:gd name="connsiteY4570" fmla="*/ 3175074 h 6634795"/>
              <a:gd name="connsiteX4571" fmla="*/ 4045426 w 11989919"/>
              <a:gd name="connsiteY4571" fmla="*/ 3211566 h 6634795"/>
              <a:gd name="connsiteX4572" fmla="*/ 4008847 w 11989919"/>
              <a:gd name="connsiteY4572" fmla="*/ 3248140 h 6634795"/>
              <a:gd name="connsiteX4573" fmla="*/ 3972267 w 11989919"/>
              <a:gd name="connsiteY4573" fmla="*/ 3211566 h 6634795"/>
              <a:gd name="connsiteX4574" fmla="*/ 4008847 w 11989919"/>
              <a:gd name="connsiteY4574" fmla="*/ 3175074 h 6634795"/>
              <a:gd name="connsiteX4575" fmla="*/ 3788165 w 11989919"/>
              <a:gd name="connsiteY4575" fmla="*/ 3175070 h 6634795"/>
              <a:gd name="connsiteX4576" fmla="*/ 3824738 w 11989919"/>
              <a:gd name="connsiteY4576" fmla="*/ 3211566 h 6634795"/>
              <a:gd name="connsiteX4577" fmla="*/ 3788165 w 11989919"/>
              <a:gd name="connsiteY4577" fmla="*/ 3248140 h 6634795"/>
              <a:gd name="connsiteX4578" fmla="*/ 3751588 w 11989919"/>
              <a:gd name="connsiteY4578" fmla="*/ 3211566 h 6634795"/>
              <a:gd name="connsiteX4579" fmla="*/ 3788165 w 11989919"/>
              <a:gd name="connsiteY4579" fmla="*/ 3175070 h 6634795"/>
              <a:gd name="connsiteX4580" fmla="*/ 3567479 w 11989919"/>
              <a:gd name="connsiteY4580" fmla="*/ 3175066 h 6634795"/>
              <a:gd name="connsiteX4581" fmla="*/ 3604051 w 11989919"/>
              <a:gd name="connsiteY4581" fmla="*/ 3211566 h 6634795"/>
              <a:gd name="connsiteX4582" fmla="*/ 3567479 w 11989919"/>
              <a:gd name="connsiteY4582" fmla="*/ 3248140 h 6634795"/>
              <a:gd name="connsiteX4583" fmla="*/ 3530908 w 11989919"/>
              <a:gd name="connsiteY4583" fmla="*/ 3211566 h 6634795"/>
              <a:gd name="connsiteX4584" fmla="*/ 3567479 w 11989919"/>
              <a:gd name="connsiteY4584" fmla="*/ 3175066 h 6634795"/>
              <a:gd name="connsiteX4585" fmla="*/ 3346801 w 11989919"/>
              <a:gd name="connsiteY4585" fmla="*/ 3175062 h 6634795"/>
              <a:gd name="connsiteX4586" fmla="*/ 3383375 w 11989919"/>
              <a:gd name="connsiteY4586" fmla="*/ 3211566 h 6634795"/>
              <a:gd name="connsiteX4587" fmla="*/ 3346801 w 11989919"/>
              <a:gd name="connsiteY4587" fmla="*/ 3248140 h 6634795"/>
              <a:gd name="connsiteX4588" fmla="*/ 3310228 w 11989919"/>
              <a:gd name="connsiteY4588" fmla="*/ 3211566 h 6634795"/>
              <a:gd name="connsiteX4589" fmla="*/ 3346801 w 11989919"/>
              <a:gd name="connsiteY4589" fmla="*/ 3175062 h 6634795"/>
              <a:gd name="connsiteX4590" fmla="*/ 3126126 w 11989919"/>
              <a:gd name="connsiteY4590" fmla="*/ 3175057 h 6634795"/>
              <a:gd name="connsiteX4591" fmla="*/ 3162696 w 11989919"/>
              <a:gd name="connsiteY4591" fmla="*/ 3211566 h 6634795"/>
              <a:gd name="connsiteX4592" fmla="*/ 3126126 w 11989919"/>
              <a:gd name="connsiteY4592" fmla="*/ 3248140 h 6634795"/>
              <a:gd name="connsiteX4593" fmla="*/ 3089541 w 11989919"/>
              <a:gd name="connsiteY4593" fmla="*/ 3211566 h 6634795"/>
              <a:gd name="connsiteX4594" fmla="*/ 3126126 w 11989919"/>
              <a:gd name="connsiteY4594" fmla="*/ 3175057 h 6634795"/>
              <a:gd name="connsiteX4595" fmla="*/ 2905436 w 11989919"/>
              <a:gd name="connsiteY4595" fmla="*/ 3175053 h 6634795"/>
              <a:gd name="connsiteX4596" fmla="*/ 2942013 w 11989919"/>
              <a:gd name="connsiteY4596" fmla="*/ 3211566 h 6634795"/>
              <a:gd name="connsiteX4597" fmla="*/ 2905436 w 11989919"/>
              <a:gd name="connsiteY4597" fmla="*/ 3248140 h 6634795"/>
              <a:gd name="connsiteX4598" fmla="*/ 2868866 w 11989919"/>
              <a:gd name="connsiteY4598" fmla="*/ 3211566 h 6634795"/>
              <a:gd name="connsiteX4599" fmla="*/ 2905436 w 11989919"/>
              <a:gd name="connsiteY4599" fmla="*/ 3175053 h 6634795"/>
              <a:gd name="connsiteX4600" fmla="*/ 2684758 w 11989919"/>
              <a:gd name="connsiteY4600" fmla="*/ 3175048 h 6634795"/>
              <a:gd name="connsiteX4601" fmla="*/ 2721329 w 11989919"/>
              <a:gd name="connsiteY4601" fmla="*/ 3211566 h 6634795"/>
              <a:gd name="connsiteX4602" fmla="*/ 2684758 w 11989919"/>
              <a:gd name="connsiteY4602" fmla="*/ 3248140 h 6634795"/>
              <a:gd name="connsiteX4603" fmla="*/ 2648177 w 11989919"/>
              <a:gd name="connsiteY4603" fmla="*/ 3211566 h 6634795"/>
              <a:gd name="connsiteX4604" fmla="*/ 2684758 w 11989919"/>
              <a:gd name="connsiteY4604" fmla="*/ 3175048 h 6634795"/>
              <a:gd name="connsiteX4605" fmla="*/ 2464071 w 11989919"/>
              <a:gd name="connsiteY4605" fmla="*/ 3175044 h 6634795"/>
              <a:gd name="connsiteX4606" fmla="*/ 2500650 w 11989919"/>
              <a:gd name="connsiteY4606" fmla="*/ 3211566 h 6634795"/>
              <a:gd name="connsiteX4607" fmla="*/ 2464071 w 11989919"/>
              <a:gd name="connsiteY4607" fmla="*/ 3248140 h 6634795"/>
              <a:gd name="connsiteX4608" fmla="*/ 2427500 w 11989919"/>
              <a:gd name="connsiteY4608" fmla="*/ 3211566 h 6634795"/>
              <a:gd name="connsiteX4609" fmla="*/ 2464071 w 11989919"/>
              <a:gd name="connsiteY4609" fmla="*/ 3175044 h 6634795"/>
              <a:gd name="connsiteX4610" fmla="*/ 2243393 w 11989919"/>
              <a:gd name="connsiteY4610" fmla="*/ 3175040 h 6634795"/>
              <a:gd name="connsiteX4611" fmla="*/ 2279972 w 11989919"/>
              <a:gd name="connsiteY4611" fmla="*/ 3211566 h 6634795"/>
              <a:gd name="connsiteX4612" fmla="*/ 2243393 w 11989919"/>
              <a:gd name="connsiteY4612" fmla="*/ 3248140 h 6634795"/>
              <a:gd name="connsiteX4613" fmla="*/ 2206817 w 11989919"/>
              <a:gd name="connsiteY4613" fmla="*/ 3211566 h 6634795"/>
              <a:gd name="connsiteX4614" fmla="*/ 2243393 w 11989919"/>
              <a:gd name="connsiteY4614" fmla="*/ 3175040 h 6634795"/>
              <a:gd name="connsiteX4615" fmla="*/ 2022713 w 11989919"/>
              <a:gd name="connsiteY4615" fmla="*/ 3175036 h 6634795"/>
              <a:gd name="connsiteX4616" fmla="*/ 2059288 w 11989919"/>
              <a:gd name="connsiteY4616" fmla="*/ 3211566 h 6634795"/>
              <a:gd name="connsiteX4617" fmla="*/ 2022713 w 11989919"/>
              <a:gd name="connsiteY4617" fmla="*/ 3248140 h 6634795"/>
              <a:gd name="connsiteX4618" fmla="*/ 1986178 w 11989919"/>
              <a:gd name="connsiteY4618" fmla="*/ 3211566 h 6634795"/>
              <a:gd name="connsiteX4619" fmla="*/ 2022713 w 11989919"/>
              <a:gd name="connsiteY4619" fmla="*/ 3175036 h 6634795"/>
              <a:gd name="connsiteX4620" fmla="*/ 1802068 w 11989919"/>
              <a:gd name="connsiteY4620" fmla="*/ 3175031 h 6634795"/>
              <a:gd name="connsiteX4621" fmla="*/ 1838644 w 11989919"/>
              <a:gd name="connsiteY4621" fmla="*/ 3211566 h 6634795"/>
              <a:gd name="connsiteX4622" fmla="*/ 1802068 w 11989919"/>
              <a:gd name="connsiteY4622" fmla="*/ 3248140 h 6634795"/>
              <a:gd name="connsiteX4623" fmla="*/ 1765492 w 11989919"/>
              <a:gd name="connsiteY4623" fmla="*/ 3211566 h 6634795"/>
              <a:gd name="connsiteX4624" fmla="*/ 1802068 w 11989919"/>
              <a:gd name="connsiteY4624" fmla="*/ 3175031 h 6634795"/>
              <a:gd name="connsiteX4625" fmla="*/ 1581382 w 11989919"/>
              <a:gd name="connsiteY4625" fmla="*/ 3175027 h 6634795"/>
              <a:gd name="connsiteX4626" fmla="*/ 1617958 w 11989919"/>
              <a:gd name="connsiteY4626" fmla="*/ 3211566 h 6634795"/>
              <a:gd name="connsiteX4627" fmla="*/ 1581382 w 11989919"/>
              <a:gd name="connsiteY4627" fmla="*/ 3248140 h 6634795"/>
              <a:gd name="connsiteX4628" fmla="*/ 1544806 w 11989919"/>
              <a:gd name="connsiteY4628" fmla="*/ 3211566 h 6634795"/>
              <a:gd name="connsiteX4629" fmla="*/ 1581382 w 11989919"/>
              <a:gd name="connsiteY4629" fmla="*/ 3175027 h 6634795"/>
              <a:gd name="connsiteX4630" fmla="*/ 1360696 w 11989919"/>
              <a:gd name="connsiteY4630" fmla="*/ 3175022 h 6634795"/>
              <a:gd name="connsiteX4631" fmla="*/ 1397272 w 11989919"/>
              <a:gd name="connsiteY4631" fmla="*/ 3211566 h 6634795"/>
              <a:gd name="connsiteX4632" fmla="*/ 1360696 w 11989919"/>
              <a:gd name="connsiteY4632" fmla="*/ 3248140 h 6634795"/>
              <a:gd name="connsiteX4633" fmla="*/ 1324120 w 11989919"/>
              <a:gd name="connsiteY4633" fmla="*/ 3211566 h 6634795"/>
              <a:gd name="connsiteX4634" fmla="*/ 1360696 w 11989919"/>
              <a:gd name="connsiteY4634" fmla="*/ 3175022 h 6634795"/>
              <a:gd name="connsiteX4635" fmla="*/ 1140011 w 11989919"/>
              <a:gd name="connsiteY4635" fmla="*/ 3175018 h 6634795"/>
              <a:gd name="connsiteX4636" fmla="*/ 1176586 w 11989919"/>
              <a:gd name="connsiteY4636" fmla="*/ 3211566 h 6634795"/>
              <a:gd name="connsiteX4637" fmla="*/ 1140011 w 11989919"/>
              <a:gd name="connsiteY4637" fmla="*/ 3248140 h 6634795"/>
              <a:gd name="connsiteX4638" fmla="*/ 1103434 w 11989919"/>
              <a:gd name="connsiteY4638" fmla="*/ 3211566 h 6634795"/>
              <a:gd name="connsiteX4639" fmla="*/ 1140011 w 11989919"/>
              <a:gd name="connsiteY4639" fmla="*/ 3175018 h 6634795"/>
              <a:gd name="connsiteX4640" fmla="*/ 919324 w 11989919"/>
              <a:gd name="connsiteY4640" fmla="*/ 3175013 h 6634795"/>
              <a:gd name="connsiteX4641" fmla="*/ 955900 w 11989919"/>
              <a:gd name="connsiteY4641" fmla="*/ 3211566 h 6634795"/>
              <a:gd name="connsiteX4642" fmla="*/ 919324 w 11989919"/>
              <a:gd name="connsiteY4642" fmla="*/ 3248140 h 6634795"/>
              <a:gd name="connsiteX4643" fmla="*/ 882748 w 11989919"/>
              <a:gd name="connsiteY4643" fmla="*/ 3211566 h 6634795"/>
              <a:gd name="connsiteX4644" fmla="*/ 919324 w 11989919"/>
              <a:gd name="connsiteY4644" fmla="*/ 3175013 h 6634795"/>
              <a:gd name="connsiteX4645" fmla="*/ 698638 w 11989919"/>
              <a:gd name="connsiteY4645" fmla="*/ 3175009 h 6634795"/>
              <a:gd name="connsiteX4646" fmla="*/ 735214 w 11989919"/>
              <a:gd name="connsiteY4646" fmla="*/ 3211566 h 6634795"/>
              <a:gd name="connsiteX4647" fmla="*/ 698638 w 11989919"/>
              <a:gd name="connsiteY4647" fmla="*/ 3248140 h 6634795"/>
              <a:gd name="connsiteX4648" fmla="*/ 662062 w 11989919"/>
              <a:gd name="connsiteY4648" fmla="*/ 3211566 h 6634795"/>
              <a:gd name="connsiteX4649" fmla="*/ 698638 w 11989919"/>
              <a:gd name="connsiteY4649" fmla="*/ 3175009 h 6634795"/>
              <a:gd name="connsiteX4650" fmla="*/ 477952 w 11989919"/>
              <a:gd name="connsiteY4650" fmla="*/ 3175005 h 6634795"/>
              <a:gd name="connsiteX4651" fmla="*/ 514528 w 11989919"/>
              <a:gd name="connsiteY4651" fmla="*/ 3211566 h 6634795"/>
              <a:gd name="connsiteX4652" fmla="*/ 477952 w 11989919"/>
              <a:gd name="connsiteY4652" fmla="*/ 3248140 h 6634795"/>
              <a:gd name="connsiteX4653" fmla="*/ 441376 w 11989919"/>
              <a:gd name="connsiteY4653" fmla="*/ 3211566 h 6634795"/>
              <a:gd name="connsiteX4654" fmla="*/ 477952 w 11989919"/>
              <a:gd name="connsiteY4654" fmla="*/ 3175005 h 6634795"/>
              <a:gd name="connsiteX4655" fmla="*/ 257265 w 11989919"/>
              <a:gd name="connsiteY4655" fmla="*/ 3175001 h 6634795"/>
              <a:gd name="connsiteX4656" fmla="*/ 293842 w 11989919"/>
              <a:gd name="connsiteY4656" fmla="*/ 3211566 h 6634795"/>
              <a:gd name="connsiteX4657" fmla="*/ 257265 w 11989919"/>
              <a:gd name="connsiteY4657" fmla="*/ 3248140 h 6634795"/>
              <a:gd name="connsiteX4658" fmla="*/ 220690 w 11989919"/>
              <a:gd name="connsiteY4658" fmla="*/ 3211566 h 6634795"/>
              <a:gd name="connsiteX4659" fmla="*/ 257265 w 11989919"/>
              <a:gd name="connsiteY4659" fmla="*/ 3175001 h 6634795"/>
              <a:gd name="connsiteX4660" fmla="*/ 36579 w 11989919"/>
              <a:gd name="connsiteY4660" fmla="*/ 3174996 h 6634795"/>
              <a:gd name="connsiteX4661" fmla="*/ 73155 w 11989919"/>
              <a:gd name="connsiteY4661" fmla="*/ 3211566 h 6634795"/>
              <a:gd name="connsiteX4662" fmla="*/ 36579 w 11989919"/>
              <a:gd name="connsiteY4662" fmla="*/ 3248140 h 6634795"/>
              <a:gd name="connsiteX4663" fmla="*/ 3 w 11989919"/>
              <a:gd name="connsiteY4663" fmla="*/ 3211566 h 6634795"/>
              <a:gd name="connsiteX4664" fmla="*/ 36579 w 11989919"/>
              <a:gd name="connsiteY4664" fmla="*/ 3174996 h 6634795"/>
              <a:gd name="connsiteX4665" fmla="*/ 11732658 w 11989919"/>
              <a:gd name="connsiteY4665" fmla="*/ 3174992 h 6634795"/>
              <a:gd name="connsiteX4666" fmla="*/ 11769234 w 11989919"/>
              <a:gd name="connsiteY4666" fmla="*/ 3211566 h 6634795"/>
              <a:gd name="connsiteX4667" fmla="*/ 11732658 w 11989919"/>
              <a:gd name="connsiteY4667" fmla="*/ 3248140 h 6634795"/>
              <a:gd name="connsiteX4668" fmla="*/ 11696082 w 11989919"/>
              <a:gd name="connsiteY4668" fmla="*/ 3211566 h 6634795"/>
              <a:gd name="connsiteX4669" fmla="*/ 11732658 w 11989919"/>
              <a:gd name="connsiteY4669" fmla="*/ 3174992 h 6634795"/>
              <a:gd name="connsiteX4670" fmla="*/ 11953343 w 11989919"/>
              <a:gd name="connsiteY4670" fmla="*/ 3174987 h 6634795"/>
              <a:gd name="connsiteX4671" fmla="*/ 11989919 w 11989919"/>
              <a:gd name="connsiteY4671" fmla="*/ 3211566 h 6634795"/>
              <a:gd name="connsiteX4672" fmla="*/ 11953343 w 11989919"/>
              <a:gd name="connsiteY4672" fmla="*/ 3248140 h 6634795"/>
              <a:gd name="connsiteX4673" fmla="*/ 11916767 w 11989919"/>
              <a:gd name="connsiteY4673" fmla="*/ 3211566 h 6634795"/>
              <a:gd name="connsiteX4674" fmla="*/ 11953343 w 11989919"/>
              <a:gd name="connsiteY4674" fmla="*/ 3174987 h 6634795"/>
              <a:gd name="connsiteX4675" fmla="*/ 11511977 w 11989919"/>
              <a:gd name="connsiteY4675" fmla="*/ 2963560 h 6634795"/>
              <a:gd name="connsiteX4676" fmla="*/ 11548553 w 11989919"/>
              <a:gd name="connsiteY4676" fmla="*/ 3000183 h 6634795"/>
              <a:gd name="connsiteX4677" fmla="*/ 11511977 w 11989919"/>
              <a:gd name="connsiteY4677" fmla="*/ 3036830 h 6634795"/>
              <a:gd name="connsiteX4678" fmla="*/ 11475401 w 11989919"/>
              <a:gd name="connsiteY4678" fmla="*/ 3000183 h 6634795"/>
              <a:gd name="connsiteX4679" fmla="*/ 11511977 w 11989919"/>
              <a:gd name="connsiteY4679" fmla="*/ 2963560 h 6634795"/>
              <a:gd name="connsiteX4680" fmla="*/ 11291296 w 11989919"/>
              <a:gd name="connsiteY4680" fmla="*/ 2963556 h 6634795"/>
              <a:gd name="connsiteX4681" fmla="*/ 11327872 w 11989919"/>
              <a:gd name="connsiteY4681" fmla="*/ 3000178 h 6634795"/>
              <a:gd name="connsiteX4682" fmla="*/ 11291296 w 11989919"/>
              <a:gd name="connsiteY4682" fmla="*/ 3036822 h 6634795"/>
              <a:gd name="connsiteX4683" fmla="*/ 11254720 w 11989919"/>
              <a:gd name="connsiteY4683" fmla="*/ 3000178 h 6634795"/>
              <a:gd name="connsiteX4684" fmla="*/ 11291296 w 11989919"/>
              <a:gd name="connsiteY4684" fmla="*/ 2963556 h 6634795"/>
              <a:gd name="connsiteX4685" fmla="*/ 11070615 w 11989919"/>
              <a:gd name="connsiteY4685" fmla="*/ 2963551 h 6634795"/>
              <a:gd name="connsiteX4686" fmla="*/ 11107191 w 11989919"/>
              <a:gd name="connsiteY4686" fmla="*/ 3000173 h 6634795"/>
              <a:gd name="connsiteX4687" fmla="*/ 11070615 w 11989919"/>
              <a:gd name="connsiteY4687" fmla="*/ 3036816 h 6634795"/>
              <a:gd name="connsiteX4688" fmla="*/ 11034039 w 11989919"/>
              <a:gd name="connsiteY4688" fmla="*/ 3000173 h 6634795"/>
              <a:gd name="connsiteX4689" fmla="*/ 11070615 w 11989919"/>
              <a:gd name="connsiteY4689" fmla="*/ 2963551 h 6634795"/>
              <a:gd name="connsiteX4690" fmla="*/ 10849934 w 11989919"/>
              <a:gd name="connsiteY4690" fmla="*/ 2963547 h 6634795"/>
              <a:gd name="connsiteX4691" fmla="*/ 10886510 w 11989919"/>
              <a:gd name="connsiteY4691" fmla="*/ 3000168 h 6634795"/>
              <a:gd name="connsiteX4692" fmla="*/ 10849934 w 11989919"/>
              <a:gd name="connsiteY4692" fmla="*/ 3036809 h 6634795"/>
              <a:gd name="connsiteX4693" fmla="*/ 10813358 w 11989919"/>
              <a:gd name="connsiteY4693" fmla="*/ 3000168 h 6634795"/>
              <a:gd name="connsiteX4694" fmla="*/ 10849934 w 11989919"/>
              <a:gd name="connsiteY4694" fmla="*/ 2963547 h 6634795"/>
              <a:gd name="connsiteX4695" fmla="*/ 10629253 w 11989919"/>
              <a:gd name="connsiteY4695" fmla="*/ 2963543 h 6634795"/>
              <a:gd name="connsiteX4696" fmla="*/ 10665829 w 11989919"/>
              <a:gd name="connsiteY4696" fmla="*/ 3000162 h 6634795"/>
              <a:gd name="connsiteX4697" fmla="*/ 10629253 w 11989919"/>
              <a:gd name="connsiteY4697" fmla="*/ 3036804 h 6634795"/>
              <a:gd name="connsiteX4698" fmla="*/ 10592677 w 11989919"/>
              <a:gd name="connsiteY4698" fmla="*/ 3000162 h 6634795"/>
              <a:gd name="connsiteX4699" fmla="*/ 10629253 w 11989919"/>
              <a:gd name="connsiteY4699" fmla="*/ 2963543 h 6634795"/>
              <a:gd name="connsiteX4700" fmla="*/ 10408572 w 11989919"/>
              <a:gd name="connsiteY4700" fmla="*/ 2963538 h 6634795"/>
              <a:gd name="connsiteX4701" fmla="*/ 10445148 w 11989919"/>
              <a:gd name="connsiteY4701" fmla="*/ 3000157 h 6634795"/>
              <a:gd name="connsiteX4702" fmla="*/ 10408572 w 11989919"/>
              <a:gd name="connsiteY4702" fmla="*/ 3036797 h 6634795"/>
              <a:gd name="connsiteX4703" fmla="*/ 10371996 w 11989919"/>
              <a:gd name="connsiteY4703" fmla="*/ 3000157 h 6634795"/>
              <a:gd name="connsiteX4704" fmla="*/ 10408572 w 11989919"/>
              <a:gd name="connsiteY4704" fmla="*/ 2963538 h 6634795"/>
              <a:gd name="connsiteX4705" fmla="*/ 10187891 w 11989919"/>
              <a:gd name="connsiteY4705" fmla="*/ 2963534 h 6634795"/>
              <a:gd name="connsiteX4706" fmla="*/ 10224467 w 11989919"/>
              <a:gd name="connsiteY4706" fmla="*/ 3000151 h 6634795"/>
              <a:gd name="connsiteX4707" fmla="*/ 10187891 w 11989919"/>
              <a:gd name="connsiteY4707" fmla="*/ 3036790 h 6634795"/>
              <a:gd name="connsiteX4708" fmla="*/ 10151315 w 11989919"/>
              <a:gd name="connsiteY4708" fmla="*/ 3000151 h 6634795"/>
              <a:gd name="connsiteX4709" fmla="*/ 10187891 w 11989919"/>
              <a:gd name="connsiteY4709" fmla="*/ 2963534 h 6634795"/>
              <a:gd name="connsiteX4710" fmla="*/ 9967210 w 11989919"/>
              <a:gd name="connsiteY4710" fmla="*/ 2963529 h 6634795"/>
              <a:gd name="connsiteX4711" fmla="*/ 10003786 w 11989919"/>
              <a:gd name="connsiteY4711" fmla="*/ 3000146 h 6634795"/>
              <a:gd name="connsiteX4712" fmla="*/ 9967210 w 11989919"/>
              <a:gd name="connsiteY4712" fmla="*/ 3036783 h 6634795"/>
              <a:gd name="connsiteX4713" fmla="*/ 9930634 w 11989919"/>
              <a:gd name="connsiteY4713" fmla="*/ 3000146 h 6634795"/>
              <a:gd name="connsiteX4714" fmla="*/ 9967210 w 11989919"/>
              <a:gd name="connsiteY4714" fmla="*/ 2963529 h 6634795"/>
              <a:gd name="connsiteX4715" fmla="*/ 9746529 w 11989919"/>
              <a:gd name="connsiteY4715" fmla="*/ 2963525 h 6634795"/>
              <a:gd name="connsiteX4716" fmla="*/ 9783105 w 11989919"/>
              <a:gd name="connsiteY4716" fmla="*/ 3000140 h 6634795"/>
              <a:gd name="connsiteX4717" fmla="*/ 9746529 w 11989919"/>
              <a:gd name="connsiteY4717" fmla="*/ 3036777 h 6634795"/>
              <a:gd name="connsiteX4718" fmla="*/ 9709953 w 11989919"/>
              <a:gd name="connsiteY4718" fmla="*/ 3000140 h 6634795"/>
              <a:gd name="connsiteX4719" fmla="*/ 9746529 w 11989919"/>
              <a:gd name="connsiteY4719" fmla="*/ 2963525 h 6634795"/>
              <a:gd name="connsiteX4720" fmla="*/ 9525848 w 11989919"/>
              <a:gd name="connsiteY4720" fmla="*/ 2963521 h 6634795"/>
              <a:gd name="connsiteX4721" fmla="*/ 9562424 w 11989919"/>
              <a:gd name="connsiteY4721" fmla="*/ 3000135 h 6634795"/>
              <a:gd name="connsiteX4722" fmla="*/ 9525848 w 11989919"/>
              <a:gd name="connsiteY4722" fmla="*/ 3036770 h 6634795"/>
              <a:gd name="connsiteX4723" fmla="*/ 9489272 w 11989919"/>
              <a:gd name="connsiteY4723" fmla="*/ 3000135 h 6634795"/>
              <a:gd name="connsiteX4724" fmla="*/ 9525848 w 11989919"/>
              <a:gd name="connsiteY4724" fmla="*/ 2963521 h 6634795"/>
              <a:gd name="connsiteX4725" fmla="*/ 9305167 w 11989919"/>
              <a:gd name="connsiteY4725" fmla="*/ 2963517 h 6634795"/>
              <a:gd name="connsiteX4726" fmla="*/ 9341743 w 11989919"/>
              <a:gd name="connsiteY4726" fmla="*/ 3000130 h 6634795"/>
              <a:gd name="connsiteX4727" fmla="*/ 9305167 w 11989919"/>
              <a:gd name="connsiteY4727" fmla="*/ 3036764 h 6634795"/>
              <a:gd name="connsiteX4728" fmla="*/ 9268591 w 11989919"/>
              <a:gd name="connsiteY4728" fmla="*/ 3000130 h 6634795"/>
              <a:gd name="connsiteX4729" fmla="*/ 9305167 w 11989919"/>
              <a:gd name="connsiteY4729" fmla="*/ 2963517 h 6634795"/>
              <a:gd name="connsiteX4730" fmla="*/ 9084486 w 11989919"/>
              <a:gd name="connsiteY4730" fmla="*/ 2963512 h 6634795"/>
              <a:gd name="connsiteX4731" fmla="*/ 9121062 w 11989919"/>
              <a:gd name="connsiteY4731" fmla="*/ 3000124 h 6634795"/>
              <a:gd name="connsiteX4732" fmla="*/ 9084486 w 11989919"/>
              <a:gd name="connsiteY4732" fmla="*/ 3036758 h 6634795"/>
              <a:gd name="connsiteX4733" fmla="*/ 9047910 w 11989919"/>
              <a:gd name="connsiteY4733" fmla="*/ 3000124 h 6634795"/>
              <a:gd name="connsiteX4734" fmla="*/ 9084486 w 11989919"/>
              <a:gd name="connsiteY4734" fmla="*/ 2963512 h 6634795"/>
              <a:gd name="connsiteX4735" fmla="*/ 8863805 w 11989919"/>
              <a:gd name="connsiteY4735" fmla="*/ 2963508 h 6634795"/>
              <a:gd name="connsiteX4736" fmla="*/ 8900381 w 11989919"/>
              <a:gd name="connsiteY4736" fmla="*/ 3000118 h 6634795"/>
              <a:gd name="connsiteX4737" fmla="*/ 8863805 w 11989919"/>
              <a:gd name="connsiteY4737" fmla="*/ 3036751 h 6634795"/>
              <a:gd name="connsiteX4738" fmla="*/ 8827229 w 11989919"/>
              <a:gd name="connsiteY4738" fmla="*/ 3000118 h 6634795"/>
              <a:gd name="connsiteX4739" fmla="*/ 8863805 w 11989919"/>
              <a:gd name="connsiteY4739" fmla="*/ 2963508 h 6634795"/>
              <a:gd name="connsiteX4740" fmla="*/ 8643124 w 11989919"/>
              <a:gd name="connsiteY4740" fmla="*/ 2963503 h 6634795"/>
              <a:gd name="connsiteX4741" fmla="*/ 8679700 w 11989919"/>
              <a:gd name="connsiteY4741" fmla="*/ 3000113 h 6634795"/>
              <a:gd name="connsiteX4742" fmla="*/ 8643124 w 11989919"/>
              <a:gd name="connsiteY4742" fmla="*/ 3036744 h 6634795"/>
              <a:gd name="connsiteX4743" fmla="*/ 8606548 w 11989919"/>
              <a:gd name="connsiteY4743" fmla="*/ 3000113 h 6634795"/>
              <a:gd name="connsiteX4744" fmla="*/ 8643124 w 11989919"/>
              <a:gd name="connsiteY4744" fmla="*/ 2963503 h 6634795"/>
              <a:gd name="connsiteX4745" fmla="*/ 8422443 w 11989919"/>
              <a:gd name="connsiteY4745" fmla="*/ 2963499 h 6634795"/>
              <a:gd name="connsiteX4746" fmla="*/ 8459019 w 11989919"/>
              <a:gd name="connsiteY4746" fmla="*/ 3000108 h 6634795"/>
              <a:gd name="connsiteX4747" fmla="*/ 8422443 w 11989919"/>
              <a:gd name="connsiteY4747" fmla="*/ 3036738 h 6634795"/>
              <a:gd name="connsiteX4748" fmla="*/ 8385867 w 11989919"/>
              <a:gd name="connsiteY4748" fmla="*/ 3000108 h 6634795"/>
              <a:gd name="connsiteX4749" fmla="*/ 8422443 w 11989919"/>
              <a:gd name="connsiteY4749" fmla="*/ 2963499 h 6634795"/>
              <a:gd name="connsiteX4750" fmla="*/ 8201762 w 11989919"/>
              <a:gd name="connsiteY4750" fmla="*/ 2963494 h 6634795"/>
              <a:gd name="connsiteX4751" fmla="*/ 8238338 w 11989919"/>
              <a:gd name="connsiteY4751" fmla="*/ 3000103 h 6634795"/>
              <a:gd name="connsiteX4752" fmla="*/ 8201762 w 11989919"/>
              <a:gd name="connsiteY4752" fmla="*/ 3036730 h 6634795"/>
              <a:gd name="connsiteX4753" fmla="*/ 8165186 w 11989919"/>
              <a:gd name="connsiteY4753" fmla="*/ 3000103 h 6634795"/>
              <a:gd name="connsiteX4754" fmla="*/ 8201762 w 11989919"/>
              <a:gd name="connsiteY4754" fmla="*/ 2963494 h 6634795"/>
              <a:gd name="connsiteX4755" fmla="*/ 7981081 w 11989919"/>
              <a:gd name="connsiteY4755" fmla="*/ 2963490 h 6634795"/>
              <a:gd name="connsiteX4756" fmla="*/ 8017657 w 11989919"/>
              <a:gd name="connsiteY4756" fmla="*/ 3000097 h 6634795"/>
              <a:gd name="connsiteX4757" fmla="*/ 7981081 w 11989919"/>
              <a:gd name="connsiteY4757" fmla="*/ 3036725 h 6634795"/>
              <a:gd name="connsiteX4758" fmla="*/ 7944505 w 11989919"/>
              <a:gd name="connsiteY4758" fmla="*/ 3000097 h 6634795"/>
              <a:gd name="connsiteX4759" fmla="*/ 7981081 w 11989919"/>
              <a:gd name="connsiteY4759" fmla="*/ 2963490 h 6634795"/>
              <a:gd name="connsiteX4760" fmla="*/ 7760400 w 11989919"/>
              <a:gd name="connsiteY4760" fmla="*/ 2963486 h 6634795"/>
              <a:gd name="connsiteX4761" fmla="*/ 7796976 w 11989919"/>
              <a:gd name="connsiteY4761" fmla="*/ 3000091 h 6634795"/>
              <a:gd name="connsiteX4762" fmla="*/ 7760400 w 11989919"/>
              <a:gd name="connsiteY4762" fmla="*/ 3036718 h 6634795"/>
              <a:gd name="connsiteX4763" fmla="*/ 7723824 w 11989919"/>
              <a:gd name="connsiteY4763" fmla="*/ 3000091 h 6634795"/>
              <a:gd name="connsiteX4764" fmla="*/ 7760400 w 11989919"/>
              <a:gd name="connsiteY4764" fmla="*/ 2963486 h 6634795"/>
              <a:gd name="connsiteX4765" fmla="*/ 7539719 w 11989919"/>
              <a:gd name="connsiteY4765" fmla="*/ 2963482 h 6634795"/>
              <a:gd name="connsiteX4766" fmla="*/ 7576295 w 11989919"/>
              <a:gd name="connsiteY4766" fmla="*/ 3000087 h 6634795"/>
              <a:gd name="connsiteX4767" fmla="*/ 7539719 w 11989919"/>
              <a:gd name="connsiteY4767" fmla="*/ 3036712 h 6634795"/>
              <a:gd name="connsiteX4768" fmla="*/ 7503143 w 11989919"/>
              <a:gd name="connsiteY4768" fmla="*/ 3000087 h 6634795"/>
              <a:gd name="connsiteX4769" fmla="*/ 7539719 w 11989919"/>
              <a:gd name="connsiteY4769" fmla="*/ 2963482 h 6634795"/>
              <a:gd name="connsiteX4770" fmla="*/ 7319038 w 11989919"/>
              <a:gd name="connsiteY4770" fmla="*/ 2963477 h 6634795"/>
              <a:gd name="connsiteX4771" fmla="*/ 7355614 w 11989919"/>
              <a:gd name="connsiteY4771" fmla="*/ 3000083 h 6634795"/>
              <a:gd name="connsiteX4772" fmla="*/ 7319038 w 11989919"/>
              <a:gd name="connsiteY4772" fmla="*/ 3036704 h 6634795"/>
              <a:gd name="connsiteX4773" fmla="*/ 7282462 w 11989919"/>
              <a:gd name="connsiteY4773" fmla="*/ 3000083 h 6634795"/>
              <a:gd name="connsiteX4774" fmla="*/ 7319038 w 11989919"/>
              <a:gd name="connsiteY4774" fmla="*/ 2963477 h 6634795"/>
              <a:gd name="connsiteX4775" fmla="*/ 7098357 w 11989919"/>
              <a:gd name="connsiteY4775" fmla="*/ 2963473 h 6634795"/>
              <a:gd name="connsiteX4776" fmla="*/ 7134933 w 11989919"/>
              <a:gd name="connsiteY4776" fmla="*/ 3000078 h 6634795"/>
              <a:gd name="connsiteX4777" fmla="*/ 7098357 w 11989919"/>
              <a:gd name="connsiteY4777" fmla="*/ 3036699 h 6634795"/>
              <a:gd name="connsiteX4778" fmla="*/ 7061781 w 11989919"/>
              <a:gd name="connsiteY4778" fmla="*/ 3000078 h 6634795"/>
              <a:gd name="connsiteX4779" fmla="*/ 7098357 w 11989919"/>
              <a:gd name="connsiteY4779" fmla="*/ 2963473 h 6634795"/>
              <a:gd name="connsiteX4780" fmla="*/ 6877676 w 11989919"/>
              <a:gd name="connsiteY4780" fmla="*/ 2963468 h 6634795"/>
              <a:gd name="connsiteX4781" fmla="*/ 6914252 w 11989919"/>
              <a:gd name="connsiteY4781" fmla="*/ 3000073 h 6634795"/>
              <a:gd name="connsiteX4782" fmla="*/ 6877676 w 11989919"/>
              <a:gd name="connsiteY4782" fmla="*/ 3036691 h 6634795"/>
              <a:gd name="connsiteX4783" fmla="*/ 6841100 w 11989919"/>
              <a:gd name="connsiteY4783" fmla="*/ 3000073 h 6634795"/>
              <a:gd name="connsiteX4784" fmla="*/ 6877676 w 11989919"/>
              <a:gd name="connsiteY4784" fmla="*/ 2963468 h 6634795"/>
              <a:gd name="connsiteX4785" fmla="*/ 6656995 w 11989919"/>
              <a:gd name="connsiteY4785" fmla="*/ 2963464 h 6634795"/>
              <a:gd name="connsiteX4786" fmla="*/ 6693571 w 11989919"/>
              <a:gd name="connsiteY4786" fmla="*/ 3000067 h 6634795"/>
              <a:gd name="connsiteX4787" fmla="*/ 6656995 w 11989919"/>
              <a:gd name="connsiteY4787" fmla="*/ 3036686 h 6634795"/>
              <a:gd name="connsiteX4788" fmla="*/ 6620419 w 11989919"/>
              <a:gd name="connsiteY4788" fmla="*/ 3000067 h 6634795"/>
              <a:gd name="connsiteX4789" fmla="*/ 6656995 w 11989919"/>
              <a:gd name="connsiteY4789" fmla="*/ 2963464 h 6634795"/>
              <a:gd name="connsiteX4790" fmla="*/ 6436314 w 11989919"/>
              <a:gd name="connsiteY4790" fmla="*/ 2963460 h 6634795"/>
              <a:gd name="connsiteX4791" fmla="*/ 6472890 w 11989919"/>
              <a:gd name="connsiteY4791" fmla="*/ 3000062 h 6634795"/>
              <a:gd name="connsiteX4792" fmla="*/ 6436314 w 11989919"/>
              <a:gd name="connsiteY4792" fmla="*/ 3036679 h 6634795"/>
              <a:gd name="connsiteX4793" fmla="*/ 6399738 w 11989919"/>
              <a:gd name="connsiteY4793" fmla="*/ 3000062 h 6634795"/>
              <a:gd name="connsiteX4794" fmla="*/ 6436314 w 11989919"/>
              <a:gd name="connsiteY4794" fmla="*/ 2963460 h 6634795"/>
              <a:gd name="connsiteX4795" fmla="*/ 6215633 w 11989919"/>
              <a:gd name="connsiteY4795" fmla="*/ 2963456 h 6634795"/>
              <a:gd name="connsiteX4796" fmla="*/ 6252209 w 11989919"/>
              <a:gd name="connsiteY4796" fmla="*/ 3000056 h 6634795"/>
              <a:gd name="connsiteX4797" fmla="*/ 6215633 w 11989919"/>
              <a:gd name="connsiteY4797" fmla="*/ 3036673 h 6634795"/>
              <a:gd name="connsiteX4798" fmla="*/ 6179057 w 11989919"/>
              <a:gd name="connsiteY4798" fmla="*/ 3000056 h 6634795"/>
              <a:gd name="connsiteX4799" fmla="*/ 6215633 w 11989919"/>
              <a:gd name="connsiteY4799" fmla="*/ 2963456 h 6634795"/>
              <a:gd name="connsiteX4800" fmla="*/ 5994952 w 11989919"/>
              <a:gd name="connsiteY4800" fmla="*/ 2963451 h 6634795"/>
              <a:gd name="connsiteX4801" fmla="*/ 6031528 w 11989919"/>
              <a:gd name="connsiteY4801" fmla="*/ 3000051 h 6634795"/>
              <a:gd name="connsiteX4802" fmla="*/ 5994952 w 11989919"/>
              <a:gd name="connsiteY4802" fmla="*/ 3036665 h 6634795"/>
              <a:gd name="connsiteX4803" fmla="*/ 5958376 w 11989919"/>
              <a:gd name="connsiteY4803" fmla="*/ 3000051 h 6634795"/>
              <a:gd name="connsiteX4804" fmla="*/ 5994952 w 11989919"/>
              <a:gd name="connsiteY4804" fmla="*/ 2963451 h 6634795"/>
              <a:gd name="connsiteX4805" fmla="*/ 5774272 w 11989919"/>
              <a:gd name="connsiteY4805" fmla="*/ 2963447 h 6634795"/>
              <a:gd name="connsiteX4806" fmla="*/ 5810848 w 11989919"/>
              <a:gd name="connsiteY4806" fmla="*/ 3000046 h 6634795"/>
              <a:gd name="connsiteX4807" fmla="*/ 5774272 w 11989919"/>
              <a:gd name="connsiteY4807" fmla="*/ 3036659 h 6634795"/>
              <a:gd name="connsiteX4808" fmla="*/ 5737697 w 11989919"/>
              <a:gd name="connsiteY4808" fmla="*/ 3000046 h 6634795"/>
              <a:gd name="connsiteX4809" fmla="*/ 5774272 w 11989919"/>
              <a:gd name="connsiteY4809" fmla="*/ 2963447 h 6634795"/>
              <a:gd name="connsiteX4810" fmla="*/ 5553593 w 11989919"/>
              <a:gd name="connsiteY4810" fmla="*/ 2963442 h 6634795"/>
              <a:gd name="connsiteX4811" fmla="*/ 5590169 w 11989919"/>
              <a:gd name="connsiteY4811" fmla="*/ 3000040 h 6634795"/>
              <a:gd name="connsiteX4812" fmla="*/ 5553593 w 11989919"/>
              <a:gd name="connsiteY4812" fmla="*/ 3036652 h 6634795"/>
              <a:gd name="connsiteX4813" fmla="*/ 5517018 w 11989919"/>
              <a:gd name="connsiteY4813" fmla="*/ 3000040 h 6634795"/>
              <a:gd name="connsiteX4814" fmla="*/ 5553593 w 11989919"/>
              <a:gd name="connsiteY4814" fmla="*/ 2963442 h 6634795"/>
              <a:gd name="connsiteX4815" fmla="*/ 5332913 w 11989919"/>
              <a:gd name="connsiteY4815" fmla="*/ 2963438 h 6634795"/>
              <a:gd name="connsiteX4816" fmla="*/ 5369490 w 11989919"/>
              <a:gd name="connsiteY4816" fmla="*/ 3000035 h 6634795"/>
              <a:gd name="connsiteX4817" fmla="*/ 5332913 w 11989919"/>
              <a:gd name="connsiteY4817" fmla="*/ 3036647 h 6634795"/>
              <a:gd name="connsiteX4818" fmla="*/ 5296337 w 11989919"/>
              <a:gd name="connsiteY4818" fmla="*/ 3000035 h 6634795"/>
              <a:gd name="connsiteX4819" fmla="*/ 5332913 w 11989919"/>
              <a:gd name="connsiteY4819" fmla="*/ 2963438 h 6634795"/>
              <a:gd name="connsiteX4820" fmla="*/ 5112230 w 11989919"/>
              <a:gd name="connsiteY4820" fmla="*/ 2963433 h 6634795"/>
              <a:gd name="connsiteX4821" fmla="*/ 5148807 w 11989919"/>
              <a:gd name="connsiteY4821" fmla="*/ 3000029 h 6634795"/>
              <a:gd name="connsiteX4822" fmla="*/ 5112230 w 11989919"/>
              <a:gd name="connsiteY4822" fmla="*/ 3036639 h 6634795"/>
              <a:gd name="connsiteX4823" fmla="*/ 5075655 w 11989919"/>
              <a:gd name="connsiteY4823" fmla="*/ 3000029 h 6634795"/>
              <a:gd name="connsiteX4824" fmla="*/ 5112230 w 11989919"/>
              <a:gd name="connsiteY4824" fmla="*/ 2963433 h 6634795"/>
              <a:gd name="connsiteX4825" fmla="*/ 4891552 w 11989919"/>
              <a:gd name="connsiteY4825" fmla="*/ 2963429 h 6634795"/>
              <a:gd name="connsiteX4826" fmla="*/ 4928127 w 11989919"/>
              <a:gd name="connsiteY4826" fmla="*/ 3000024 h 6634795"/>
              <a:gd name="connsiteX4827" fmla="*/ 4891552 w 11989919"/>
              <a:gd name="connsiteY4827" fmla="*/ 3036633 h 6634795"/>
              <a:gd name="connsiteX4828" fmla="*/ 4854975 w 11989919"/>
              <a:gd name="connsiteY4828" fmla="*/ 3000024 h 6634795"/>
              <a:gd name="connsiteX4829" fmla="*/ 4891552 w 11989919"/>
              <a:gd name="connsiteY4829" fmla="*/ 2963429 h 6634795"/>
              <a:gd name="connsiteX4830" fmla="*/ 4670871 w 11989919"/>
              <a:gd name="connsiteY4830" fmla="*/ 2963425 h 6634795"/>
              <a:gd name="connsiteX4831" fmla="*/ 4707447 w 11989919"/>
              <a:gd name="connsiteY4831" fmla="*/ 3000018 h 6634795"/>
              <a:gd name="connsiteX4832" fmla="*/ 4670871 w 11989919"/>
              <a:gd name="connsiteY4832" fmla="*/ 3036626 h 6634795"/>
              <a:gd name="connsiteX4833" fmla="*/ 4634295 w 11989919"/>
              <a:gd name="connsiteY4833" fmla="*/ 3000018 h 6634795"/>
              <a:gd name="connsiteX4834" fmla="*/ 4670871 w 11989919"/>
              <a:gd name="connsiteY4834" fmla="*/ 2963425 h 6634795"/>
              <a:gd name="connsiteX4835" fmla="*/ 4450188 w 11989919"/>
              <a:gd name="connsiteY4835" fmla="*/ 2963421 h 6634795"/>
              <a:gd name="connsiteX4836" fmla="*/ 4486764 w 11989919"/>
              <a:gd name="connsiteY4836" fmla="*/ 3000013 h 6634795"/>
              <a:gd name="connsiteX4837" fmla="*/ 4450188 w 11989919"/>
              <a:gd name="connsiteY4837" fmla="*/ 3036620 h 6634795"/>
              <a:gd name="connsiteX4838" fmla="*/ 4413613 w 11989919"/>
              <a:gd name="connsiteY4838" fmla="*/ 3000013 h 6634795"/>
              <a:gd name="connsiteX4839" fmla="*/ 4450188 w 11989919"/>
              <a:gd name="connsiteY4839" fmla="*/ 2963421 h 6634795"/>
              <a:gd name="connsiteX4840" fmla="*/ 4229507 w 11989919"/>
              <a:gd name="connsiteY4840" fmla="*/ 2963416 h 6634795"/>
              <a:gd name="connsiteX4841" fmla="*/ 4266084 w 11989919"/>
              <a:gd name="connsiteY4841" fmla="*/ 3000009 h 6634795"/>
              <a:gd name="connsiteX4842" fmla="*/ 4229507 w 11989919"/>
              <a:gd name="connsiteY4842" fmla="*/ 3036613 h 6634795"/>
              <a:gd name="connsiteX4843" fmla="*/ 4192931 w 11989919"/>
              <a:gd name="connsiteY4843" fmla="*/ 3000009 h 6634795"/>
              <a:gd name="connsiteX4844" fmla="*/ 4229507 w 11989919"/>
              <a:gd name="connsiteY4844" fmla="*/ 2963416 h 6634795"/>
              <a:gd name="connsiteX4845" fmla="*/ 4008847 w 11989919"/>
              <a:gd name="connsiteY4845" fmla="*/ 2963412 h 6634795"/>
              <a:gd name="connsiteX4846" fmla="*/ 4045426 w 11989919"/>
              <a:gd name="connsiteY4846" fmla="*/ 3000005 h 6634795"/>
              <a:gd name="connsiteX4847" fmla="*/ 4008847 w 11989919"/>
              <a:gd name="connsiteY4847" fmla="*/ 3036607 h 6634795"/>
              <a:gd name="connsiteX4848" fmla="*/ 3972267 w 11989919"/>
              <a:gd name="connsiteY4848" fmla="*/ 3000005 h 6634795"/>
              <a:gd name="connsiteX4849" fmla="*/ 4008847 w 11989919"/>
              <a:gd name="connsiteY4849" fmla="*/ 2963412 h 6634795"/>
              <a:gd name="connsiteX4850" fmla="*/ 3788165 w 11989919"/>
              <a:gd name="connsiteY4850" fmla="*/ 2963407 h 6634795"/>
              <a:gd name="connsiteX4851" fmla="*/ 3824738 w 11989919"/>
              <a:gd name="connsiteY4851" fmla="*/ 3000000 h 6634795"/>
              <a:gd name="connsiteX4852" fmla="*/ 3788165 w 11989919"/>
              <a:gd name="connsiteY4852" fmla="*/ 3036600 h 6634795"/>
              <a:gd name="connsiteX4853" fmla="*/ 3751588 w 11989919"/>
              <a:gd name="connsiteY4853" fmla="*/ 3000000 h 6634795"/>
              <a:gd name="connsiteX4854" fmla="*/ 3788165 w 11989919"/>
              <a:gd name="connsiteY4854" fmla="*/ 2963407 h 6634795"/>
              <a:gd name="connsiteX4855" fmla="*/ 3567479 w 11989919"/>
              <a:gd name="connsiteY4855" fmla="*/ 2963403 h 6634795"/>
              <a:gd name="connsiteX4856" fmla="*/ 3604051 w 11989919"/>
              <a:gd name="connsiteY4856" fmla="*/ 2999994 h 6634795"/>
              <a:gd name="connsiteX4857" fmla="*/ 3567479 w 11989919"/>
              <a:gd name="connsiteY4857" fmla="*/ 3036594 h 6634795"/>
              <a:gd name="connsiteX4858" fmla="*/ 3530908 w 11989919"/>
              <a:gd name="connsiteY4858" fmla="*/ 2999994 h 6634795"/>
              <a:gd name="connsiteX4859" fmla="*/ 3567479 w 11989919"/>
              <a:gd name="connsiteY4859" fmla="*/ 2963403 h 6634795"/>
              <a:gd name="connsiteX4860" fmla="*/ 3346801 w 11989919"/>
              <a:gd name="connsiteY4860" fmla="*/ 2963399 h 6634795"/>
              <a:gd name="connsiteX4861" fmla="*/ 3383375 w 11989919"/>
              <a:gd name="connsiteY4861" fmla="*/ 2999989 h 6634795"/>
              <a:gd name="connsiteX4862" fmla="*/ 3346801 w 11989919"/>
              <a:gd name="connsiteY4862" fmla="*/ 3036587 h 6634795"/>
              <a:gd name="connsiteX4863" fmla="*/ 3310228 w 11989919"/>
              <a:gd name="connsiteY4863" fmla="*/ 2999989 h 6634795"/>
              <a:gd name="connsiteX4864" fmla="*/ 3346801 w 11989919"/>
              <a:gd name="connsiteY4864" fmla="*/ 2963399 h 6634795"/>
              <a:gd name="connsiteX4865" fmla="*/ 3126126 w 11989919"/>
              <a:gd name="connsiteY4865" fmla="*/ 2963394 h 6634795"/>
              <a:gd name="connsiteX4866" fmla="*/ 3162696 w 11989919"/>
              <a:gd name="connsiteY4866" fmla="*/ 2999983 h 6634795"/>
              <a:gd name="connsiteX4867" fmla="*/ 3126126 w 11989919"/>
              <a:gd name="connsiteY4867" fmla="*/ 3036581 h 6634795"/>
              <a:gd name="connsiteX4868" fmla="*/ 3089541 w 11989919"/>
              <a:gd name="connsiteY4868" fmla="*/ 2999983 h 6634795"/>
              <a:gd name="connsiteX4869" fmla="*/ 3126126 w 11989919"/>
              <a:gd name="connsiteY4869" fmla="*/ 2963394 h 6634795"/>
              <a:gd name="connsiteX4870" fmla="*/ 2905436 w 11989919"/>
              <a:gd name="connsiteY4870" fmla="*/ 2963390 h 6634795"/>
              <a:gd name="connsiteX4871" fmla="*/ 2942013 w 11989919"/>
              <a:gd name="connsiteY4871" fmla="*/ 2999978 h 6634795"/>
              <a:gd name="connsiteX4872" fmla="*/ 2905436 w 11989919"/>
              <a:gd name="connsiteY4872" fmla="*/ 3036573 h 6634795"/>
              <a:gd name="connsiteX4873" fmla="*/ 2868866 w 11989919"/>
              <a:gd name="connsiteY4873" fmla="*/ 2999978 h 6634795"/>
              <a:gd name="connsiteX4874" fmla="*/ 2905436 w 11989919"/>
              <a:gd name="connsiteY4874" fmla="*/ 2963390 h 6634795"/>
              <a:gd name="connsiteX4875" fmla="*/ 2684758 w 11989919"/>
              <a:gd name="connsiteY4875" fmla="*/ 2963386 h 6634795"/>
              <a:gd name="connsiteX4876" fmla="*/ 2721329 w 11989919"/>
              <a:gd name="connsiteY4876" fmla="*/ 2999973 h 6634795"/>
              <a:gd name="connsiteX4877" fmla="*/ 2684758 w 11989919"/>
              <a:gd name="connsiteY4877" fmla="*/ 3036568 h 6634795"/>
              <a:gd name="connsiteX4878" fmla="*/ 2648177 w 11989919"/>
              <a:gd name="connsiteY4878" fmla="*/ 2999973 h 6634795"/>
              <a:gd name="connsiteX4879" fmla="*/ 2684758 w 11989919"/>
              <a:gd name="connsiteY4879" fmla="*/ 2963386 h 6634795"/>
              <a:gd name="connsiteX4880" fmla="*/ 2464071 w 11989919"/>
              <a:gd name="connsiteY4880" fmla="*/ 2963381 h 6634795"/>
              <a:gd name="connsiteX4881" fmla="*/ 2500650 w 11989919"/>
              <a:gd name="connsiteY4881" fmla="*/ 2999967 h 6634795"/>
              <a:gd name="connsiteX4882" fmla="*/ 2464071 w 11989919"/>
              <a:gd name="connsiteY4882" fmla="*/ 3036561 h 6634795"/>
              <a:gd name="connsiteX4883" fmla="*/ 2427500 w 11989919"/>
              <a:gd name="connsiteY4883" fmla="*/ 2999967 h 6634795"/>
              <a:gd name="connsiteX4884" fmla="*/ 2464071 w 11989919"/>
              <a:gd name="connsiteY4884" fmla="*/ 2963381 h 6634795"/>
              <a:gd name="connsiteX4885" fmla="*/ 2243393 w 11989919"/>
              <a:gd name="connsiteY4885" fmla="*/ 2963377 h 6634795"/>
              <a:gd name="connsiteX4886" fmla="*/ 2279972 w 11989919"/>
              <a:gd name="connsiteY4886" fmla="*/ 2999961 h 6634795"/>
              <a:gd name="connsiteX4887" fmla="*/ 2243393 w 11989919"/>
              <a:gd name="connsiteY4887" fmla="*/ 3036555 h 6634795"/>
              <a:gd name="connsiteX4888" fmla="*/ 2206817 w 11989919"/>
              <a:gd name="connsiteY4888" fmla="*/ 2999961 h 6634795"/>
              <a:gd name="connsiteX4889" fmla="*/ 2243393 w 11989919"/>
              <a:gd name="connsiteY4889" fmla="*/ 2963377 h 6634795"/>
              <a:gd name="connsiteX4890" fmla="*/ 2022713 w 11989919"/>
              <a:gd name="connsiteY4890" fmla="*/ 2963372 h 6634795"/>
              <a:gd name="connsiteX4891" fmla="*/ 2059288 w 11989919"/>
              <a:gd name="connsiteY4891" fmla="*/ 2999956 h 6634795"/>
              <a:gd name="connsiteX4892" fmla="*/ 2022713 w 11989919"/>
              <a:gd name="connsiteY4892" fmla="*/ 3036547 h 6634795"/>
              <a:gd name="connsiteX4893" fmla="*/ 1986178 w 11989919"/>
              <a:gd name="connsiteY4893" fmla="*/ 2999956 h 6634795"/>
              <a:gd name="connsiteX4894" fmla="*/ 2022713 w 11989919"/>
              <a:gd name="connsiteY4894" fmla="*/ 2963372 h 6634795"/>
              <a:gd name="connsiteX4895" fmla="*/ 1802068 w 11989919"/>
              <a:gd name="connsiteY4895" fmla="*/ 2963368 h 6634795"/>
              <a:gd name="connsiteX4896" fmla="*/ 1838644 w 11989919"/>
              <a:gd name="connsiteY4896" fmla="*/ 2999951 h 6634795"/>
              <a:gd name="connsiteX4897" fmla="*/ 1802068 w 11989919"/>
              <a:gd name="connsiteY4897" fmla="*/ 3036542 h 6634795"/>
              <a:gd name="connsiteX4898" fmla="*/ 1765492 w 11989919"/>
              <a:gd name="connsiteY4898" fmla="*/ 2999951 h 6634795"/>
              <a:gd name="connsiteX4899" fmla="*/ 1802068 w 11989919"/>
              <a:gd name="connsiteY4899" fmla="*/ 2963368 h 6634795"/>
              <a:gd name="connsiteX4900" fmla="*/ 1581382 w 11989919"/>
              <a:gd name="connsiteY4900" fmla="*/ 2963364 h 6634795"/>
              <a:gd name="connsiteX4901" fmla="*/ 1617958 w 11989919"/>
              <a:gd name="connsiteY4901" fmla="*/ 2999945 h 6634795"/>
              <a:gd name="connsiteX4902" fmla="*/ 1581382 w 11989919"/>
              <a:gd name="connsiteY4902" fmla="*/ 3036534 h 6634795"/>
              <a:gd name="connsiteX4903" fmla="*/ 1544806 w 11989919"/>
              <a:gd name="connsiteY4903" fmla="*/ 2999945 h 6634795"/>
              <a:gd name="connsiteX4904" fmla="*/ 1581382 w 11989919"/>
              <a:gd name="connsiteY4904" fmla="*/ 2963364 h 6634795"/>
              <a:gd name="connsiteX4905" fmla="*/ 1360696 w 11989919"/>
              <a:gd name="connsiteY4905" fmla="*/ 2963360 h 6634795"/>
              <a:gd name="connsiteX4906" fmla="*/ 1397273 w 11989919"/>
              <a:gd name="connsiteY4906" fmla="*/ 2999940 h 6634795"/>
              <a:gd name="connsiteX4907" fmla="*/ 1360696 w 11989919"/>
              <a:gd name="connsiteY4907" fmla="*/ 3036529 h 6634795"/>
              <a:gd name="connsiteX4908" fmla="*/ 1324121 w 11989919"/>
              <a:gd name="connsiteY4908" fmla="*/ 2999940 h 6634795"/>
              <a:gd name="connsiteX4909" fmla="*/ 1360696 w 11989919"/>
              <a:gd name="connsiteY4909" fmla="*/ 2963360 h 6634795"/>
              <a:gd name="connsiteX4910" fmla="*/ 1140011 w 11989919"/>
              <a:gd name="connsiteY4910" fmla="*/ 2963355 h 6634795"/>
              <a:gd name="connsiteX4911" fmla="*/ 1176586 w 11989919"/>
              <a:gd name="connsiteY4911" fmla="*/ 2999934 h 6634795"/>
              <a:gd name="connsiteX4912" fmla="*/ 1140011 w 11989919"/>
              <a:gd name="connsiteY4912" fmla="*/ 3036521 h 6634795"/>
              <a:gd name="connsiteX4913" fmla="*/ 1103435 w 11989919"/>
              <a:gd name="connsiteY4913" fmla="*/ 2999934 h 6634795"/>
              <a:gd name="connsiteX4914" fmla="*/ 1140011 w 11989919"/>
              <a:gd name="connsiteY4914" fmla="*/ 2963355 h 6634795"/>
              <a:gd name="connsiteX4915" fmla="*/ 919324 w 11989919"/>
              <a:gd name="connsiteY4915" fmla="*/ 2963351 h 6634795"/>
              <a:gd name="connsiteX4916" fmla="*/ 955900 w 11989919"/>
              <a:gd name="connsiteY4916" fmla="*/ 2999929 h 6634795"/>
              <a:gd name="connsiteX4917" fmla="*/ 919324 w 11989919"/>
              <a:gd name="connsiteY4917" fmla="*/ 3036516 h 6634795"/>
              <a:gd name="connsiteX4918" fmla="*/ 882748 w 11989919"/>
              <a:gd name="connsiteY4918" fmla="*/ 2999929 h 6634795"/>
              <a:gd name="connsiteX4919" fmla="*/ 919324 w 11989919"/>
              <a:gd name="connsiteY4919" fmla="*/ 2963351 h 6634795"/>
              <a:gd name="connsiteX4920" fmla="*/ 698638 w 11989919"/>
              <a:gd name="connsiteY4920" fmla="*/ 2963346 h 6634795"/>
              <a:gd name="connsiteX4921" fmla="*/ 735214 w 11989919"/>
              <a:gd name="connsiteY4921" fmla="*/ 2999924 h 6634795"/>
              <a:gd name="connsiteX4922" fmla="*/ 698638 w 11989919"/>
              <a:gd name="connsiteY4922" fmla="*/ 3036508 h 6634795"/>
              <a:gd name="connsiteX4923" fmla="*/ 662062 w 11989919"/>
              <a:gd name="connsiteY4923" fmla="*/ 2999924 h 6634795"/>
              <a:gd name="connsiteX4924" fmla="*/ 698638 w 11989919"/>
              <a:gd name="connsiteY4924" fmla="*/ 2963346 h 6634795"/>
              <a:gd name="connsiteX4925" fmla="*/ 477952 w 11989919"/>
              <a:gd name="connsiteY4925" fmla="*/ 2963342 h 6634795"/>
              <a:gd name="connsiteX4926" fmla="*/ 514528 w 11989919"/>
              <a:gd name="connsiteY4926" fmla="*/ 2999918 h 6634795"/>
              <a:gd name="connsiteX4927" fmla="*/ 477952 w 11989919"/>
              <a:gd name="connsiteY4927" fmla="*/ 3036502 h 6634795"/>
              <a:gd name="connsiteX4928" fmla="*/ 441376 w 11989919"/>
              <a:gd name="connsiteY4928" fmla="*/ 2999918 h 6634795"/>
              <a:gd name="connsiteX4929" fmla="*/ 477952 w 11989919"/>
              <a:gd name="connsiteY4929" fmla="*/ 2963342 h 6634795"/>
              <a:gd name="connsiteX4930" fmla="*/ 257266 w 11989919"/>
              <a:gd name="connsiteY4930" fmla="*/ 2963338 h 6634795"/>
              <a:gd name="connsiteX4931" fmla="*/ 293842 w 11989919"/>
              <a:gd name="connsiteY4931" fmla="*/ 2999913 h 6634795"/>
              <a:gd name="connsiteX4932" fmla="*/ 257266 w 11989919"/>
              <a:gd name="connsiteY4932" fmla="*/ 3036495 h 6634795"/>
              <a:gd name="connsiteX4933" fmla="*/ 220690 w 11989919"/>
              <a:gd name="connsiteY4933" fmla="*/ 2999913 h 6634795"/>
              <a:gd name="connsiteX4934" fmla="*/ 257266 w 11989919"/>
              <a:gd name="connsiteY4934" fmla="*/ 2963338 h 6634795"/>
              <a:gd name="connsiteX4935" fmla="*/ 36579 w 11989919"/>
              <a:gd name="connsiteY4935" fmla="*/ 2963333 h 6634795"/>
              <a:gd name="connsiteX4936" fmla="*/ 73155 w 11989919"/>
              <a:gd name="connsiteY4936" fmla="*/ 2999909 h 6634795"/>
              <a:gd name="connsiteX4937" fmla="*/ 36579 w 11989919"/>
              <a:gd name="connsiteY4937" fmla="*/ 3036490 h 6634795"/>
              <a:gd name="connsiteX4938" fmla="*/ 3 w 11989919"/>
              <a:gd name="connsiteY4938" fmla="*/ 2999909 h 6634795"/>
              <a:gd name="connsiteX4939" fmla="*/ 36579 w 11989919"/>
              <a:gd name="connsiteY4939" fmla="*/ 2963333 h 6634795"/>
              <a:gd name="connsiteX4940" fmla="*/ 11732658 w 11989919"/>
              <a:gd name="connsiteY4940" fmla="*/ 2963328 h 6634795"/>
              <a:gd name="connsiteX4941" fmla="*/ 11769234 w 11989919"/>
              <a:gd name="connsiteY4941" fmla="*/ 2999904 h 6634795"/>
              <a:gd name="connsiteX4942" fmla="*/ 11732658 w 11989919"/>
              <a:gd name="connsiteY4942" fmla="*/ 3036482 h 6634795"/>
              <a:gd name="connsiteX4943" fmla="*/ 11696082 w 11989919"/>
              <a:gd name="connsiteY4943" fmla="*/ 2999904 h 6634795"/>
              <a:gd name="connsiteX4944" fmla="*/ 11732658 w 11989919"/>
              <a:gd name="connsiteY4944" fmla="*/ 2963328 h 6634795"/>
              <a:gd name="connsiteX4945" fmla="*/ 11953343 w 11989919"/>
              <a:gd name="connsiteY4945" fmla="*/ 2963323 h 6634795"/>
              <a:gd name="connsiteX4946" fmla="*/ 11989919 w 11989919"/>
              <a:gd name="connsiteY4946" fmla="*/ 2999899 h 6634795"/>
              <a:gd name="connsiteX4947" fmla="*/ 11953343 w 11989919"/>
              <a:gd name="connsiteY4947" fmla="*/ 3036477 h 6634795"/>
              <a:gd name="connsiteX4948" fmla="*/ 11916767 w 11989919"/>
              <a:gd name="connsiteY4948" fmla="*/ 2999899 h 6634795"/>
              <a:gd name="connsiteX4949" fmla="*/ 11953343 w 11989919"/>
              <a:gd name="connsiteY4949" fmla="*/ 2963323 h 6634795"/>
              <a:gd name="connsiteX4950" fmla="*/ 11511977 w 11989919"/>
              <a:gd name="connsiteY4950" fmla="*/ 2751854 h 6634795"/>
              <a:gd name="connsiteX4951" fmla="*/ 11548553 w 11989919"/>
              <a:gd name="connsiteY4951" fmla="*/ 2788426 h 6634795"/>
              <a:gd name="connsiteX4952" fmla="*/ 11511977 w 11989919"/>
              <a:gd name="connsiteY4952" fmla="*/ 2825020 h 6634795"/>
              <a:gd name="connsiteX4953" fmla="*/ 11475401 w 11989919"/>
              <a:gd name="connsiteY4953" fmla="*/ 2788426 h 6634795"/>
              <a:gd name="connsiteX4954" fmla="*/ 11511977 w 11989919"/>
              <a:gd name="connsiteY4954" fmla="*/ 2751854 h 6634795"/>
              <a:gd name="connsiteX4955" fmla="*/ 11291296 w 11989919"/>
              <a:gd name="connsiteY4955" fmla="*/ 2751850 h 6634795"/>
              <a:gd name="connsiteX4956" fmla="*/ 11327872 w 11989919"/>
              <a:gd name="connsiteY4956" fmla="*/ 2788423 h 6634795"/>
              <a:gd name="connsiteX4957" fmla="*/ 11291296 w 11989919"/>
              <a:gd name="connsiteY4957" fmla="*/ 2825017 h 6634795"/>
              <a:gd name="connsiteX4958" fmla="*/ 11254720 w 11989919"/>
              <a:gd name="connsiteY4958" fmla="*/ 2788423 h 6634795"/>
              <a:gd name="connsiteX4959" fmla="*/ 11291296 w 11989919"/>
              <a:gd name="connsiteY4959" fmla="*/ 2751850 h 6634795"/>
              <a:gd name="connsiteX4960" fmla="*/ 11070615 w 11989919"/>
              <a:gd name="connsiteY4960" fmla="*/ 2751847 h 6634795"/>
              <a:gd name="connsiteX4961" fmla="*/ 11107191 w 11989919"/>
              <a:gd name="connsiteY4961" fmla="*/ 2788419 h 6634795"/>
              <a:gd name="connsiteX4962" fmla="*/ 11070615 w 11989919"/>
              <a:gd name="connsiteY4962" fmla="*/ 2825014 h 6634795"/>
              <a:gd name="connsiteX4963" fmla="*/ 11034039 w 11989919"/>
              <a:gd name="connsiteY4963" fmla="*/ 2788419 h 6634795"/>
              <a:gd name="connsiteX4964" fmla="*/ 11070615 w 11989919"/>
              <a:gd name="connsiteY4964" fmla="*/ 2751847 h 6634795"/>
              <a:gd name="connsiteX4965" fmla="*/ 10849934 w 11989919"/>
              <a:gd name="connsiteY4965" fmla="*/ 2751844 h 6634795"/>
              <a:gd name="connsiteX4966" fmla="*/ 10886510 w 11989919"/>
              <a:gd name="connsiteY4966" fmla="*/ 2788415 h 6634795"/>
              <a:gd name="connsiteX4967" fmla="*/ 10849934 w 11989919"/>
              <a:gd name="connsiteY4967" fmla="*/ 2825010 h 6634795"/>
              <a:gd name="connsiteX4968" fmla="*/ 10813358 w 11989919"/>
              <a:gd name="connsiteY4968" fmla="*/ 2788415 h 6634795"/>
              <a:gd name="connsiteX4969" fmla="*/ 10849934 w 11989919"/>
              <a:gd name="connsiteY4969" fmla="*/ 2751844 h 6634795"/>
              <a:gd name="connsiteX4970" fmla="*/ 10629253 w 11989919"/>
              <a:gd name="connsiteY4970" fmla="*/ 2751841 h 6634795"/>
              <a:gd name="connsiteX4971" fmla="*/ 10665829 w 11989919"/>
              <a:gd name="connsiteY4971" fmla="*/ 2788412 h 6634795"/>
              <a:gd name="connsiteX4972" fmla="*/ 10629253 w 11989919"/>
              <a:gd name="connsiteY4972" fmla="*/ 2825006 h 6634795"/>
              <a:gd name="connsiteX4973" fmla="*/ 10592677 w 11989919"/>
              <a:gd name="connsiteY4973" fmla="*/ 2788412 h 6634795"/>
              <a:gd name="connsiteX4974" fmla="*/ 10629253 w 11989919"/>
              <a:gd name="connsiteY4974" fmla="*/ 2751841 h 6634795"/>
              <a:gd name="connsiteX4975" fmla="*/ 10408572 w 11989919"/>
              <a:gd name="connsiteY4975" fmla="*/ 2751836 h 6634795"/>
              <a:gd name="connsiteX4976" fmla="*/ 10445148 w 11989919"/>
              <a:gd name="connsiteY4976" fmla="*/ 2788408 h 6634795"/>
              <a:gd name="connsiteX4977" fmla="*/ 10408572 w 11989919"/>
              <a:gd name="connsiteY4977" fmla="*/ 2825002 h 6634795"/>
              <a:gd name="connsiteX4978" fmla="*/ 10371996 w 11989919"/>
              <a:gd name="connsiteY4978" fmla="*/ 2788408 h 6634795"/>
              <a:gd name="connsiteX4979" fmla="*/ 10408572 w 11989919"/>
              <a:gd name="connsiteY4979" fmla="*/ 2751836 h 6634795"/>
              <a:gd name="connsiteX4980" fmla="*/ 10187891 w 11989919"/>
              <a:gd name="connsiteY4980" fmla="*/ 2751832 h 6634795"/>
              <a:gd name="connsiteX4981" fmla="*/ 10224467 w 11989919"/>
              <a:gd name="connsiteY4981" fmla="*/ 2788405 h 6634795"/>
              <a:gd name="connsiteX4982" fmla="*/ 10187891 w 11989919"/>
              <a:gd name="connsiteY4982" fmla="*/ 2824998 h 6634795"/>
              <a:gd name="connsiteX4983" fmla="*/ 10151315 w 11989919"/>
              <a:gd name="connsiteY4983" fmla="*/ 2788405 h 6634795"/>
              <a:gd name="connsiteX4984" fmla="*/ 10187891 w 11989919"/>
              <a:gd name="connsiteY4984" fmla="*/ 2751832 h 6634795"/>
              <a:gd name="connsiteX4985" fmla="*/ 9967210 w 11989919"/>
              <a:gd name="connsiteY4985" fmla="*/ 2751828 h 6634795"/>
              <a:gd name="connsiteX4986" fmla="*/ 10003786 w 11989919"/>
              <a:gd name="connsiteY4986" fmla="*/ 2788402 h 6634795"/>
              <a:gd name="connsiteX4987" fmla="*/ 9967210 w 11989919"/>
              <a:gd name="connsiteY4987" fmla="*/ 2824993 h 6634795"/>
              <a:gd name="connsiteX4988" fmla="*/ 9930634 w 11989919"/>
              <a:gd name="connsiteY4988" fmla="*/ 2788402 h 6634795"/>
              <a:gd name="connsiteX4989" fmla="*/ 9967210 w 11989919"/>
              <a:gd name="connsiteY4989" fmla="*/ 2751828 h 6634795"/>
              <a:gd name="connsiteX4990" fmla="*/ 9746529 w 11989919"/>
              <a:gd name="connsiteY4990" fmla="*/ 2751823 h 6634795"/>
              <a:gd name="connsiteX4991" fmla="*/ 9783105 w 11989919"/>
              <a:gd name="connsiteY4991" fmla="*/ 2788397 h 6634795"/>
              <a:gd name="connsiteX4992" fmla="*/ 9746529 w 11989919"/>
              <a:gd name="connsiteY4992" fmla="*/ 2824989 h 6634795"/>
              <a:gd name="connsiteX4993" fmla="*/ 9709953 w 11989919"/>
              <a:gd name="connsiteY4993" fmla="*/ 2788397 h 6634795"/>
              <a:gd name="connsiteX4994" fmla="*/ 9746529 w 11989919"/>
              <a:gd name="connsiteY4994" fmla="*/ 2751823 h 6634795"/>
              <a:gd name="connsiteX4995" fmla="*/ 9525848 w 11989919"/>
              <a:gd name="connsiteY4995" fmla="*/ 2751819 h 6634795"/>
              <a:gd name="connsiteX4996" fmla="*/ 9562424 w 11989919"/>
              <a:gd name="connsiteY4996" fmla="*/ 2788394 h 6634795"/>
              <a:gd name="connsiteX4997" fmla="*/ 9525848 w 11989919"/>
              <a:gd name="connsiteY4997" fmla="*/ 2824985 h 6634795"/>
              <a:gd name="connsiteX4998" fmla="*/ 9489272 w 11989919"/>
              <a:gd name="connsiteY4998" fmla="*/ 2788394 h 6634795"/>
              <a:gd name="connsiteX4999" fmla="*/ 9525848 w 11989919"/>
              <a:gd name="connsiteY4999" fmla="*/ 2751819 h 6634795"/>
              <a:gd name="connsiteX5000" fmla="*/ 9305167 w 11989919"/>
              <a:gd name="connsiteY5000" fmla="*/ 2751815 h 6634795"/>
              <a:gd name="connsiteX5001" fmla="*/ 9341743 w 11989919"/>
              <a:gd name="connsiteY5001" fmla="*/ 2788390 h 6634795"/>
              <a:gd name="connsiteX5002" fmla="*/ 9305167 w 11989919"/>
              <a:gd name="connsiteY5002" fmla="*/ 2824981 h 6634795"/>
              <a:gd name="connsiteX5003" fmla="*/ 9268591 w 11989919"/>
              <a:gd name="connsiteY5003" fmla="*/ 2788390 h 6634795"/>
              <a:gd name="connsiteX5004" fmla="*/ 9305167 w 11989919"/>
              <a:gd name="connsiteY5004" fmla="*/ 2751815 h 6634795"/>
              <a:gd name="connsiteX5005" fmla="*/ 9084486 w 11989919"/>
              <a:gd name="connsiteY5005" fmla="*/ 2751811 h 6634795"/>
              <a:gd name="connsiteX5006" fmla="*/ 9121062 w 11989919"/>
              <a:gd name="connsiteY5006" fmla="*/ 2788387 h 6634795"/>
              <a:gd name="connsiteX5007" fmla="*/ 9084486 w 11989919"/>
              <a:gd name="connsiteY5007" fmla="*/ 2824978 h 6634795"/>
              <a:gd name="connsiteX5008" fmla="*/ 9047910 w 11989919"/>
              <a:gd name="connsiteY5008" fmla="*/ 2788387 h 6634795"/>
              <a:gd name="connsiteX5009" fmla="*/ 9084486 w 11989919"/>
              <a:gd name="connsiteY5009" fmla="*/ 2751811 h 6634795"/>
              <a:gd name="connsiteX5010" fmla="*/ 8863805 w 11989919"/>
              <a:gd name="connsiteY5010" fmla="*/ 2751807 h 6634795"/>
              <a:gd name="connsiteX5011" fmla="*/ 8900381 w 11989919"/>
              <a:gd name="connsiteY5011" fmla="*/ 2788383 h 6634795"/>
              <a:gd name="connsiteX5012" fmla="*/ 8863805 w 11989919"/>
              <a:gd name="connsiteY5012" fmla="*/ 2824974 h 6634795"/>
              <a:gd name="connsiteX5013" fmla="*/ 8827229 w 11989919"/>
              <a:gd name="connsiteY5013" fmla="*/ 2788383 h 6634795"/>
              <a:gd name="connsiteX5014" fmla="*/ 8863805 w 11989919"/>
              <a:gd name="connsiteY5014" fmla="*/ 2751807 h 6634795"/>
              <a:gd name="connsiteX5015" fmla="*/ 8643124 w 11989919"/>
              <a:gd name="connsiteY5015" fmla="*/ 2751804 h 6634795"/>
              <a:gd name="connsiteX5016" fmla="*/ 8679700 w 11989919"/>
              <a:gd name="connsiteY5016" fmla="*/ 2788380 h 6634795"/>
              <a:gd name="connsiteX5017" fmla="*/ 8643124 w 11989919"/>
              <a:gd name="connsiteY5017" fmla="*/ 2824971 h 6634795"/>
              <a:gd name="connsiteX5018" fmla="*/ 8606548 w 11989919"/>
              <a:gd name="connsiteY5018" fmla="*/ 2788380 h 6634795"/>
              <a:gd name="connsiteX5019" fmla="*/ 8643124 w 11989919"/>
              <a:gd name="connsiteY5019" fmla="*/ 2751804 h 6634795"/>
              <a:gd name="connsiteX5020" fmla="*/ 8422443 w 11989919"/>
              <a:gd name="connsiteY5020" fmla="*/ 2751801 h 6634795"/>
              <a:gd name="connsiteX5021" fmla="*/ 8459019 w 11989919"/>
              <a:gd name="connsiteY5021" fmla="*/ 2788376 h 6634795"/>
              <a:gd name="connsiteX5022" fmla="*/ 8422443 w 11989919"/>
              <a:gd name="connsiteY5022" fmla="*/ 2824967 h 6634795"/>
              <a:gd name="connsiteX5023" fmla="*/ 8385867 w 11989919"/>
              <a:gd name="connsiteY5023" fmla="*/ 2788376 h 6634795"/>
              <a:gd name="connsiteX5024" fmla="*/ 8422443 w 11989919"/>
              <a:gd name="connsiteY5024" fmla="*/ 2751801 h 6634795"/>
              <a:gd name="connsiteX5025" fmla="*/ 8201762 w 11989919"/>
              <a:gd name="connsiteY5025" fmla="*/ 2751797 h 6634795"/>
              <a:gd name="connsiteX5026" fmla="*/ 8238338 w 11989919"/>
              <a:gd name="connsiteY5026" fmla="*/ 2788372 h 6634795"/>
              <a:gd name="connsiteX5027" fmla="*/ 8201762 w 11989919"/>
              <a:gd name="connsiteY5027" fmla="*/ 2824963 h 6634795"/>
              <a:gd name="connsiteX5028" fmla="*/ 8165186 w 11989919"/>
              <a:gd name="connsiteY5028" fmla="*/ 2788372 h 6634795"/>
              <a:gd name="connsiteX5029" fmla="*/ 8201762 w 11989919"/>
              <a:gd name="connsiteY5029" fmla="*/ 2751797 h 6634795"/>
              <a:gd name="connsiteX5030" fmla="*/ 7981081 w 11989919"/>
              <a:gd name="connsiteY5030" fmla="*/ 2751793 h 6634795"/>
              <a:gd name="connsiteX5031" fmla="*/ 8017657 w 11989919"/>
              <a:gd name="connsiteY5031" fmla="*/ 2788369 h 6634795"/>
              <a:gd name="connsiteX5032" fmla="*/ 7981081 w 11989919"/>
              <a:gd name="connsiteY5032" fmla="*/ 2824958 h 6634795"/>
              <a:gd name="connsiteX5033" fmla="*/ 7944505 w 11989919"/>
              <a:gd name="connsiteY5033" fmla="*/ 2788369 h 6634795"/>
              <a:gd name="connsiteX5034" fmla="*/ 7981081 w 11989919"/>
              <a:gd name="connsiteY5034" fmla="*/ 2751793 h 6634795"/>
              <a:gd name="connsiteX5035" fmla="*/ 7760400 w 11989919"/>
              <a:gd name="connsiteY5035" fmla="*/ 2751789 h 6634795"/>
              <a:gd name="connsiteX5036" fmla="*/ 7796976 w 11989919"/>
              <a:gd name="connsiteY5036" fmla="*/ 2788366 h 6634795"/>
              <a:gd name="connsiteX5037" fmla="*/ 7760400 w 11989919"/>
              <a:gd name="connsiteY5037" fmla="*/ 2824954 h 6634795"/>
              <a:gd name="connsiteX5038" fmla="*/ 7723824 w 11989919"/>
              <a:gd name="connsiteY5038" fmla="*/ 2788366 h 6634795"/>
              <a:gd name="connsiteX5039" fmla="*/ 7760400 w 11989919"/>
              <a:gd name="connsiteY5039" fmla="*/ 2751789 h 6634795"/>
              <a:gd name="connsiteX5040" fmla="*/ 7539719 w 11989919"/>
              <a:gd name="connsiteY5040" fmla="*/ 2751786 h 6634795"/>
              <a:gd name="connsiteX5041" fmla="*/ 7576295 w 11989919"/>
              <a:gd name="connsiteY5041" fmla="*/ 2788362 h 6634795"/>
              <a:gd name="connsiteX5042" fmla="*/ 7539719 w 11989919"/>
              <a:gd name="connsiteY5042" fmla="*/ 2824950 h 6634795"/>
              <a:gd name="connsiteX5043" fmla="*/ 7503143 w 11989919"/>
              <a:gd name="connsiteY5043" fmla="*/ 2788362 h 6634795"/>
              <a:gd name="connsiteX5044" fmla="*/ 7539719 w 11989919"/>
              <a:gd name="connsiteY5044" fmla="*/ 2751786 h 6634795"/>
              <a:gd name="connsiteX5045" fmla="*/ 7319038 w 11989919"/>
              <a:gd name="connsiteY5045" fmla="*/ 2751783 h 6634795"/>
              <a:gd name="connsiteX5046" fmla="*/ 7355614 w 11989919"/>
              <a:gd name="connsiteY5046" fmla="*/ 2788358 h 6634795"/>
              <a:gd name="connsiteX5047" fmla="*/ 7319038 w 11989919"/>
              <a:gd name="connsiteY5047" fmla="*/ 2824946 h 6634795"/>
              <a:gd name="connsiteX5048" fmla="*/ 7282462 w 11989919"/>
              <a:gd name="connsiteY5048" fmla="*/ 2788358 h 6634795"/>
              <a:gd name="connsiteX5049" fmla="*/ 7319038 w 11989919"/>
              <a:gd name="connsiteY5049" fmla="*/ 2751783 h 6634795"/>
              <a:gd name="connsiteX5050" fmla="*/ 7098357 w 11989919"/>
              <a:gd name="connsiteY5050" fmla="*/ 2751780 h 6634795"/>
              <a:gd name="connsiteX5051" fmla="*/ 7134933 w 11989919"/>
              <a:gd name="connsiteY5051" fmla="*/ 2788354 h 6634795"/>
              <a:gd name="connsiteX5052" fmla="*/ 7098357 w 11989919"/>
              <a:gd name="connsiteY5052" fmla="*/ 2824942 h 6634795"/>
              <a:gd name="connsiteX5053" fmla="*/ 7061781 w 11989919"/>
              <a:gd name="connsiteY5053" fmla="*/ 2788354 h 6634795"/>
              <a:gd name="connsiteX5054" fmla="*/ 7098357 w 11989919"/>
              <a:gd name="connsiteY5054" fmla="*/ 2751780 h 6634795"/>
              <a:gd name="connsiteX5055" fmla="*/ 6877676 w 11989919"/>
              <a:gd name="connsiteY5055" fmla="*/ 2751775 h 6634795"/>
              <a:gd name="connsiteX5056" fmla="*/ 6914252 w 11989919"/>
              <a:gd name="connsiteY5056" fmla="*/ 2788351 h 6634795"/>
              <a:gd name="connsiteX5057" fmla="*/ 6877676 w 11989919"/>
              <a:gd name="connsiteY5057" fmla="*/ 2824938 h 6634795"/>
              <a:gd name="connsiteX5058" fmla="*/ 6841100 w 11989919"/>
              <a:gd name="connsiteY5058" fmla="*/ 2788351 h 6634795"/>
              <a:gd name="connsiteX5059" fmla="*/ 6877676 w 11989919"/>
              <a:gd name="connsiteY5059" fmla="*/ 2751775 h 6634795"/>
              <a:gd name="connsiteX5060" fmla="*/ 6656995 w 11989919"/>
              <a:gd name="connsiteY5060" fmla="*/ 2751772 h 6634795"/>
              <a:gd name="connsiteX5061" fmla="*/ 6693571 w 11989919"/>
              <a:gd name="connsiteY5061" fmla="*/ 2788347 h 6634795"/>
              <a:gd name="connsiteX5062" fmla="*/ 6656995 w 11989919"/>
              <a:gd name="connsiteY5062" fmla="*/ 2824935 h 6634795"/>
              <a:gd name="connsiteX5063" fmla="*/ 6620419 w 11989919"/>
              <a:gd name="connsiteY5063" fmla="*/ 2788347 h 6634795"/>
              <a:gd name="connsiteX5064" fmla="*/ 6656995 w 11989919"/>
              <a:gd name="connsiteY5064" fmla="*/ 2751772 h 6634795"/>
              <a:gd name="connsiteX5065" fmla="*/ 6436314 w 11989919"/>
              <a:gd name="connsiteY5065" fmla="*/ 2751768 h 6634795"/>
              <a:gd name="connsiteX5066" fmla="*/ 6472890 w 11989919"/>
              <a:gd name="connsiteY5066" fmla="*/ 2788344 h 6634795"/>
              <a:gd name="connsiteX5067" fmla="*/ 6436314 w 11989919"/>
              <a:gd name="connsiteY5067" fmla="*/ 2824932 h 6634795"/>
              <a:gd name="connsiteX5068" fmla="*/ 6399738 w 11989919"/>
              <a:gd name="connsiteY5068" fmla="*/ 2788344 h 6634795"/>
              <a:gd name="connsiteX5069" fmla="*/ 6436314 w 11989919"/>
              <a:gd name="connsiteY5069" fmla="*/ 2751768 h 6634795"/>
              <a:gd name="connsiteX5070" fmla="*/ 6215633 w 11989919"/>
              <a:gd name="connsiteY5070" fmla="*/ 2751766 h 6634795"/>
              <a:gd name="connsiteX5071" fmla="*/ 6252209 w 11989919"/>
              <a:gd name="connsiteY5071" fmla="*/ 2788341 h 6634795"/>
              <a:gd name="connsiteX5072" fmla="*/ 6215633 w 11989919"/>
              <a:gd name="connsiteY5072" fmla="*/ 2824928 h 6634795"/>
              <a:gd name="connsiteX5073" fmla="*/ 6179057 w 11989919"/>
              <a:gd name="connsiteY5073" fmla="*/ 2788341 h 6634795"/>
              <a:gd name="connsiteX5074" fmla="*/ 6215633 w 11989919"/>
              <a:gd name="connsiteY5074" fmla="*/ 2751766 h 6634795"/>
              <a:gd name="connsiteX5075" fmla="*/ 5994952 w 11989919"/>
              <a:gd name="connsiteY5075" fmla="*/ 2751762 h 6634795"/>
              <a:gd name="connsiteX5076" fmla="*/ 6031528 w 11989919"/>
              <a:gd name="connsiteY5076" fmla="*/ 2788336 h 6634795"/>
              <a:gd name="connsiteX5077" fmla="*/ 5994952 w 11989919"/>
              <a:gd name="connsiteY5077" fmla="*/ 2824923 h 6634795"/>
              <a:gd name="connsiteX5078" fmla="*/ 5958376 w 11989919"/>
              <a:gd name="connsiteY5078" fmla="*/ 2788336 h 6634795"/>
              <a:gd name="connsiteX5079" fmla="*/ 5994952 w 11989919"/>
              <a:gd name="connsiteY5079" fmla="*/ 2751762 h 6634795"/>
              <a:gd name="connsiteX5080" fmla="*/ 5774272 w 11989919"/>
              <a:gd name="connsiteY5080" fmla="*/ 2751758 h 6634795"/>
              <a:gd name="connsiteX5081" fmla="*/ 5810848 w 11989919"/>
              <a:gd name="connsiteY5081" fmla="*/ 2788333 h 6634795"/>
              <a:gd name="connsiteX5082" fmla="*/ 5774272 w 11989919"/>
              <a:gd name="connsiteY5082" fmla="*/ 2824919 h 6634795"/>
              <a:gd name="connsiteX5083" fmla="*/ 5737697 w 11989919"/>
              <a:gd name="connsiteY5083" fmla="*/ 2788333 h 6634795"/>
              <a:gd name="connsiteX5084" fmla="*/ 5774272 w 11989919"/>
              <a:gd name="connsiteY5084" fmla="*/ 2751758 h 6634795"/>
              <a:gd name="connsiteX5085" fmla="*/ 5553593 w 11989919"/>
              <a:gd name="connsiteY5085" fmla="*/ 2751754 h 6634795"/>
              <a:gd name="connsiteX5086" fmla="*/ 5590169 w 11989919"/>
              <a:gd name="connsiteY5086" fmla="*/ 2788329 h 6634795"/>
              <a:gd name="connsiteX5087" fmla="*/ 5553593 w 11989919"/>
              <a:gd name="connsiteY5087" fmla="*/ 2824915 h 6634795"/>
              <a:gd name="connsiteX5088" fmla="*/ 5517018 w 11989919"/>
              <a:gd name="connsiteY5088" fmla="*/ 2788329 h 6634795"/>
              <a:gd name="connsiteX5089" fmla="*/ 5553593 w 11989919"/>
              <a:gd name="connsiteY5089" fmla="*/ 2751754 h 6634795"/>
              <a:gd name="connsiteX5090" fmla="*/ 5332913 w 11989919"/>
              <a:gd name="connsiteY5090" fmla="*/ 2751750 h 6634795"/>
              <a:gd name="connsiteX5091" fmla="*/ 5369490 w 11989919"/>
              <a:gd name="connsiteY5091" fmla="*/ 2788326 h 6634795"/>
              <a:gd name="connsiteX5092" fmla="*/ 5332913 w 11989919"/>
              <a:gd name="connsiteY5092" fmla="*/ 2824911 h 6634795"/>
              <a:gd name="connsiteX5093" fmla="*/ 5296337 w 11989919"/>
              <a:gd name="connsiteY5093" fmla="*/ 2788326 h 6634795"/>
              <a:gd name="connsiteX5094" fmla="*/ 5332913 w 11989919"/>
              <a:gd name="connsiteY5094" fmla="*/ 2751750 h 6634795"/>
              <a:gd name="connsiteX5095" fmla="*/ 5112230 w 11989919"/>
              <a:gd name="connsiteY5095" fmla="*/ 2751746 h 6634795"/>
              <a:gd name="connsiteX5096" fmla="*/ 5148807 w 11989919"/>
              <a:gd name="connsiteY5096" fmla="*/ 2788322 h 6634795"/>
              <a:gd name="connsiteX5097" fmla="*/ 5112230 w 11989919"/>
              <a:gd name="connsiteY5097" fmla="*/ 2824906 h 6634795"/>
              <a:gd name="connsiteX5098" fmla="*/ 5075655 w 11989919"/>
              <a:gd name="connsiteY5098" fmla="*/ 2788322 h 6634795"/>
              <a:gd name="connsiteX5099" fmla="*/ 5112230 w 11989919"/>
              <a:gd name="connsiteY5099" fmla="*/ 2751746 h 6634795"/>
              <a:gd name="connsiteX5100" fmla="*/ 4891552 w 11989919"/>
              <a:gd name="connsiteY5100" fmla="*/ 2751744 h 6634795"/>
              <a:gd name="connsiteX5101" fmla="*/ 4928127 w 11989919"/>
              <a:gd name="connsiteY5101" fmla="*/ 2788319 h 6634795"/>
              <a:gd name="connsiteX5102" fmla="*/ 4891552 w 11989919"/>
              <a:gd name="connsiteY5102" fmla="*/ 2824903 h 6634795"/>
              <a:gd name="connsiteX5103" fmla="*/ 4854975 w 11989919"/>
              <a:gd name="connsiteY5103" fmla="*/ 2788319 h 6634795"/>
              <a:gd name="connsiteX5104" fmla="*/ 4891552 w 11989919"/>
              <a:gd name="connsiteY5104" fmla="*/ 2751744 h 6634795"/>
              <a:gd name="connsiteX5105" fmla="*/ 4670871 w 11989919"/>
              <a:gd name="connsiteY5105" fmla="*/ 2751740 h 6634795"/>
              <a:gd name="connsiteX5106" fmla="*/ 4707447 w 11989919"/>
              <a:gd name="connsiteY5106" fmla="*/ 2788315 h 6634795"/>
              <a:gd name="connsiteX5107" fmla="*/ 4670871 w 11989919"/>
              <a:gd name="connsiteY5107" fmla="*/ 2824899 h 6634795"/>
              <a:gd name="connsiteX5108" fmla="*/ 4634295 w 11989919"/>
              <a:gd name="connsiteY5108" fmla="*/ 2788315 h 6634795"/>
              <a:gd name="connsiteX5109" fmla="*/ 4670871 w 11989919"/>
              <a:gd name="connsiteY5109" fmla="*/ 2751740 h 6634795"/>
              <a:gd name="connsiteX5110" fmla="*/ 4450188 w 11989919"/>
              <a:gd name="connsiteY5110" fmla="*/ 2751736 h 6634795"/>
              <a:gd name="connsiteX5111" fmla="*/ 4486764 w 11989919"/>
              <a:gd name="connsiteY5111" fmla="*/ 2788311 h 6634795"/>
              <a:gd name="connsiteX5112" fmla="*/ 4450188 w 11989919"/>
              <a:gd name="connsiteY5112" fmla="*/ 2824896 h 6634795"/>
              <a:gd name="connsiteX5113" fmla="*/ 4413613 w 11989919"/>
              <a:gd name="connsiteY5113" fmla="*/ 2788311 h 6634795"/>
              <a:gd name="connsiteX5114" fmla="*/ 4450188 w 11989919"/>
              <a:gd name="connsiteY5114" fmla="*/ 2751736 h 6634795"/>
              <a:gd name="connsiteX5115" fmla="*/ 4229507 w 11989919"/>
              <a:gd name="connsiteY5115" fmla="*/ 2751732 h 6634795"/>
              <a:gd name="connsiteX5116" fmla="*/ 4266084 w 11989919"/>
              <a:gd name="connsiteY5116" fmla="*/ 2788308 h 6634795"/>
              <a:gd name="connsiteX5117" fmla="*/ 4229507 w 11989919"/>
              <a:gd name="connsiteY5117" fmla="*/ 2824893 h 6634795"/>
              <a:gd name="connsiteX5118" fmla="*/ 4192931 w 11989919"/>
              <a:gd name="connsiteY5118" fmla="*/ 2788308 h 6634795"/>
              <a:gd name="connsiteX5119" fmla="*/ 4229507 w 11989919"/>
              <a:gd name="connsiteY5119" fmla="*/ 2751732 h 6634795"/>
              <a:gd name="connsiteX5120" fmla="*/ 4008847 w 11989919"/>
              <a:gd name="connsiteY5120" fmla="*/ 2751729 h 6634795"/>
              <a:gd name="connsiteX5121" fmla="*/ 4045426 w 11989919"/>
              <a:gd name="connsiteY5121" fmla="*/ 2788305 h 6634795"/>
              <a:gd name="connsiteX5122" fmla="*/ 4008847 w 11989919"/>
              <a:gd name="connsiteY5122" fmla="*/ 2824888 h 6634795"/>
              <a:gd name="connsiteX5123" fmla="*/ 3972267 w 11989919"/>
              <a:gd name="connsiteY5123" fmla="*/ 2788305 h 6634795"/>
              <a:gd name="connsiteX5124" fmla="*/ 4008847 w 11989919"/>
              <a:gd name="connsiteY5124" fmla="*/ 2751729 h 6634795"/>
              <a:gd name="connsiteX5125" fmla="*/ 3788165 w 11989919"/>
              <a:gd name="connsiteY5125" fmla="*/ 2751726 h 6634795"/>
              <a:gd name="connsiteX5126" fmla="*/ 3824738 w 11989919"/>
              <a:gd name="connsiteY5126" fmla="*/ 2788301 h 6634795"/>
              <a:gd name="connsiteX5127" fmla="*/ 3788165 w 11989919"/>
              <a:gd name="connsiteY5127" fmla="*/ 2824884 h 6634795"/>
              <a:gd name="connsiteX5128" fmla="*/ 3751588 w 11989919"/>
              <a:gd name="connsiteY5128" fmla="*/ 2788301 h 6634795"/>
              <a:gd name="connsiteX5129" fmla="*/ 3788165 w 11989919"/>
              <a:gd name="connsiteY5129" fmla="*/ 2751726 h 6634795"/>
              <a:gd name="connsiteX5130" fmla="*/ 3567479 w 11989919"/>
              <a:gd name="connsiteY5130" fmla="*/ 2751723 h 6634795"/>
              <a:gd name="connsiteX5131" fmla="*/ 3604051 w 11989919"/>
              <a:gd name="connsiteY5131" fmla="*/ 2788297 h 6634795"/>
              <a:gd name="connsiteX5132" fmla="*/ 3567479 w 11989919"/>
              <a:gd name="connsiteY5132" fmla="*/ 2824880 h 6634795"/>
              <a:gd name="connsiteX5133" fmla="*/ 3530908 w 11989919"/>
              <a:gd name="connsiteY5133" fmla="*/ 2788297 h 6634795"/>
              <a:gd name="connsiteX5134" fmla="*/ 3567479 w 11989919"/>
              <a:gd name="connsiteY5134" fmla="*/ 2751723 h 6634795"/>
              <a:gd name="connsiteX5135" fmla="*/ 3346801 w 11989919"/>
              <a:gd name="connsiteY5135" fmla="*/ 2751719 h 6634795"/>
              <a:gd name="connsiteX5136" fmla="*/ 3383375 w 11989919"/>
              <a:gd name="connsiteY5136" fmla="*/ 2788293 h 6634795"/>
              <a:gd name="connsiteX5137" fmla="*/ 3346801 w 11989919"/>
              <a:gd name="connsiteY5137" fmla="*/ 2824876 h 6634795"/>
              <a:gd name="connsiteX5138" fmla="*/ 3310228 w 11989919"/>
              <a:gd name="connsiteY5138" fmla="*/ 2788293 h 6634795"/>
              <a:gd name="connsiteX5139" fmla="*/ 3346801 w 11989919"/>
              <a:gd name="connsiteY5139" fmla="*/ 2751719 h 6634795"/>
              <a:gd name="connsiteX5140" fmla="*/ 3126126 w 11989919"/>
              <a:gd name="connsiteY5140" fmla="*/ 2751714 h 6634795"/>
              <a:gd name="connsiteX5141" fmla="*/ 3162696 w 11989919"/>
              <a:gd name="connsiteY5141" fmla="*/ 2788290 h 6634795"/>
              <a:gd name="connsiteX5142" fmla="*/ 3126126 w 11989919"/>
              <a:gd name="connsiteY5142" fmla="*/ 2824871 h 6634795"/>
              <a:gd name="connsiteX5143" fmla="*/ 3089541 w 11989919"/>
              <a:gd name="connsiteY5143" fmla="*/ 2788290 h 6634795"/>
              <a:gd name="connsiteX5144" fmla="*/ 3126126 w 11989919"/>
              <a:gd name="connsiteY5144" fmla="*/ 2751714 h 6634795"/>
              <a:gd name="connsiteX5145" fmla="*/ 2905436 w 11989919"/>
              <a:gd name="connsiteY5145" fmla="*/ 2751711 h 6634795"/>
              <a:gd name="connsiteX5146" fmla="*/ 2942013 w 11989919"/>
              <a:gd name="connsiteY5146" fmla="*/ 2788286 h 6634795"/>
              <a:gd name="connsiteX5147" fmla="*/ 2905436 w 11989919"/>
              <a:gd name="connsiteY5147" fmla="*/ 2824867 h 6634795"/>
              <a:gd name="connsiteX5148" fmla="*/ 2868866 w 11989919"/>
              <a:gd name="connsiteY5148" fmla="*/ 2788286 h 6634795"/>
              <a:gd name="connsiteX5149" fmla="*/ 2905436 w 11989919"/>
              <a:gd name="connsiteY5149" fmla="*/ 2751711 h 6634795"/>
              <a:gd name="connsiteX5150" fmla="*/ 2684758 w 11989919"/>
              <a:gd name="connsiteY5150" fmla="*/ 2751707 h 6634795"/>
              <a:gd name="connsiteX5151" fmla="*/ 2721329 w 11989919"/>
              <a:gd name="connsiteY5151" fmla="*/ 2788283 h 6634795"/>
              <a:gd name="connsiteX5152" fmla="*/ 2684758 w 11989919"/>
              <a:gd name="connsiteY5152" fmla="*/ 2824863 h 6634795"/>
              <a:gd name="connsiteX5153" fmla="*/ 2648177 w 11989919"/>
              <a:gd name="connsiteY5153" fmla="*/ 2788283 h 6634795"/>
              <a:gd name="connsiteX5154" fmla="*/ 2684758 w 11989919"/>
              <a:gd name="connsiteY5154" fmla="*/ 2751707 h 6634795"/>
              <a:gd name="connsiteX5155" fmla="*/ 2464071 w 11989919"/>
              <a:gd name="connsiteY5155" fmla="*/ 2751705 h 6634795"/>
              <a:gd name="connsiteX5156" fmla="*/ 2500650 w 11989919"/>
              <a:gd name="connsiteY5156" fmla="*/ 2788280 h 6634795"/>
              <a:gd name="connsiteX5157" fmla="*/ 2464071 w 11989919"/>
              <a:gd name="connsiteY5157" fmla="*/ 2824860 h 6634795"/>
              <a:gd name="connsiteX5158" fmla="*/ 2427500 w 11989919"/>
              <a:gd name="connsiteY5158" fmla="*/ 2788280 h 6634795"/>
              <a:gd name="connsiteX5159" fmla="*/ 2464071 w 11989919"/>
              <a:gd name="connsiteY5159" fmla="*/ 2751705 h 6634795"/>
              <a:gd name="connsiteX5160" fmla="*/ 2243393 w 11989919"/>
              <a:gd name="connsiteY5160" fmla="*/ 2751701 h 6634795"/>
              <a:gd name="connsiteX5161" fmla="*/ 2279972 w 11989919"/>
              <a:gd name="connsiteY5161" fmla="*/ 2788276 h 6634795"/>
              <a:gd name="connsiteX5162" fmla="*/ 2243393 w 11989919"/>
              <a:gd name="connsiteY5162" fmla="*/ 2824857 h 6634795"/>
              <a:gd name="connsiteX5163" fmla="*/ 2206817 w 11989919"/>
              <a:gd name="connsiteY5163" fmla="*/ 2788276 h 6634795"/>
              <a:gd name="connsiteX5164" fmla="*/ 2243393 w 11989919"/>
              <a:gd name="connsiteY5164" fmla="*/ 2751701 h 6634795"/>
              <a:gd name="connsiteX5165" fmla="*/ 2022713 w 11989919"/>
              <a:gd name="connsiteY5165" fmla="*/ 2751697 h 6634795"/>
              <a:gd name="connsiteX5166" fmla="*/ 2059288 w 11989919"/>
              <a:gd name="connsiteY5166" fmla="*/ 2788272 h 6634795"/>
              <a:gd name="connsiteX5167" fmla="*/ 2022713 w 11989919"/>
              <a:gd name="connsiteY5167" fmla="*/ 2824853 h 6634795"/>
              <a:gd name="connsiteX5168" fmla="*/ 1986178 w 11989919"/>
              <a:gd name="connsiteY5168" fmla="*/ 2788272 h 6634795"/>
              <a:gd name="connsiteX5169" fmla="*/ 2022713 w 11989919"/>
              <a:gd name="connsiteY5169" fmla="*/ 2751697 h 6634795"/>
              <a:gd name="connsiteX5170" fmla="*/ 1802068 w 11989919"/>
              <a:gd name="connsiteY5170" fmla="*/ 2751693 h 6634795"/>
              <a:gd name="connsiteX5171" fmla="*/ 1838644 w 11989919"/>
              <a:gd name="connsiteY5171" fmla="*/ 2788269 h 6634795"/>
              <a:gd name="connsiteX5172" fmla="*/ 1802068 w 11989919"/>
              <a:gd name="connsiteY5172" fmla="*/ 2824849 h 6634795"/>
              <a:gd name="connsiteX5173" fmla="*/ 1765492 w 11989919"/>
              <a:gd name="connsiteY5173" fmla="*/ 2788269 h 6634795"/>
              <a:gd name="connsiteX5174" fmla="*/ 1802068 w 11989919"/>
              <a:gd name="connsiteY5174" fmla="*/ 2751693 h 6634795"/>
              <a:gd name="connsiteX5175" fmla="*/ 1581382 w 11989919"/>
              <a:gd name="connsiteY5175" fmla="*/ 2751689 h 6634795"/>
              <a:gd name="connsiteX5176" fmla="*/ 1617958 w 11989919"/>
              <a:gd name="connsiteY5176" fmla="*/ 2788266 h 6634795"/>
              <a:gd name="connsiteX5177" fmla="*/ 1581382 w 11989919"/>
              <a:gd name="connsiteY5177" fmla="*/ 2824845 h 6634795"/>
              <a:gd name="connsiteX5178" fmla="*/ 1544806 w 11989919"/>
              <a:gd name="connsiteY5178" fmla="*/ 2788266 h 6634795"/>
              <a:gd name="connsiteX5179" fmla="*/ 1581382 w 11989919"/>
              <a:gd name="connsiteY5179" fmla="*/ 2751689 h 6634795"/>
              <a:gd name="connsiteX5180" fmla="*/ 1360697 w 11989919"/>
              <a:gd name="connsiteY5180" fmla="*/ 2751686 h 6634795"/>
              <a:gd name="connsiteX5181" fmla="*/ 1397273 w 11989919"/>
              <a:gd name="connsiteY5181" fmla="*/ 2788262 h 6634795"/>
              <a:gd name="connsiteX5182" fmla="*/ 1360697 w 11989919"/>
              <a:gd name="connsiteY5182" fmla="*/ 2824841 h 6634795"/>
              <a:gd name="connsiteX5183" fmla="*/ 1324121 w 11989919"/>
              <a:gd name="connsiteY5183" fmla="*/ 2788262 h 6634795"/>
              <a:gd name="connsiteX5184" fmla="*/ 1360697 w 11989919"/>
              <a:gd name="connsiteY5184" fmla="*/ 2751686 h 6634795"/>
              <a:gd name="connsiteX5185" fmla="*/ 1140011 w 11989919"/>
              <a:gd name="connsiteY5185" fmla="*/ 2751683 h 6634795"/>
              <a:gd name="connsiteX5186" fmla="*/ 1176587 w 11989919"/>
              <a:gd name="connsiteY5186" fmla="*/ 2788258 h 6634795"/>
              <a:gd name="connsiteX5187" fmla="*/ 1140011 w 11989919"/>
              <a:gd name="connsiteY5187" fmla="*/ 2824836 h 6634795"/>
              <a:gd name="connsiteX5188" fmla="*/ 1103435 w 11989919"/>
              <a:gd name="connsiteY5188" fmla="*/ 2788258 h 6634795"/>
              <a:gd name="connsiteX5189" fmla="*/ 1140011 w 11989919"/>
              <a:gd name="connsiteY5189" fmla="*/ 2751683 h 6634795"/>
              <a:gd name="connsiteX5190" fmla="*/ 919325 w 11989919"/>
              <a:gd name="connsiteY5190" fmla="*/ 2751679 h 6634795"/>
              <a:gd name="connsiteX5191" fmla="*/ 955901 w 11989919"/>
              <a:gd name="connsiteY5191" fmla="*/ 2788254 h 6634795"/>
              <a:gd name="connsiteX5192" fmla="*/ 919325 w 11989919"/>
              <a:gd name="connsiteY5192" fmla="*/ 2824832 h 6634795"/>
              <a:gd name="connsiteX5193" fmla="*/ 882749 w 11989919"/>
              <a:gd name="connsiteY5193" fmla="*/ 2788254 h 6634795"/>
              <a:gd name="connsiteX5194" fmla="*/ 919325 w 11989919"/>
              <a:gd name="connsiteY5194" fmla="*/ 2751679 h 6634795"/>
              <a:gd name="connsiteX5195" fmla="*/ 698638 w 11989919"/>
              <a:gd name="connsiteY5195" fmla="*/ 2751675 h 6634795"/>
              <a:gd name="connsiteX5196" fmla="*/ 735214 w 11989919"/>
              <a:gd name="connsiteY5196" fmla="*/ 2788250 h 6634795"/>
              <a:gd name="connsiteX5197" fmla="*/ 698638 w 11989919"/>
              <a:gd name="connsiteY5197" fmla="*/ 2824828 h 6634795"/>
              <a:gd name="connsiteX5198" fmla="*/ 662063 w 11989919"/>
              <a:gd name="connsiteY5198" fmla="*/ 2788250 h 6634795"/>
              <a:gd name="connsiteX5199" fmla="*/ 698638 w 11989919"/>
              <a:gd name="connsiteY5199" fmla="*/ 2751675 h 6634795"/>
              <a:gd name="connsiteX5200" fmla="*/ 477952 w 11989919"/>
              <a:gd name="connsiteY5200" fmla="*/ 2751671 h 6634795"/>
              <a:gd name="connsiteX5201" fmla="*/ 514528 w 11989919"/>
              <a:gd name="connsiteY5201" fmla="*/ 2788247 h 6634795"/>
              <a:gd name="connsiteX5202" fmla="*/ 477952 w 11989919"/>
              <a:gd name="connsiteY5202" fmla="*/ 2824824 h 6634795"/>
              <a:gd name="connsiteX5203" fmla="*/ 441376 w 11989919"/>
              <a:gd name="connsiteY5203" fmla="*/ 2788247 h 6634795"/>
              <a:gd name="connsiteX5204" fmla="*/ 477952 w 11989919"/>
              <a:gd name="connsiteY5204" fmla="*/ 2751671 h 6634795"/>
              <a:gd name="connsiteX5205" fmla="*/ 257266 w 11989919"/>
              <a:gd name="connsiteY5205" fmla="*/ 2751668 h 6634795"/>
              <a:gd name="connsiteX5206" fmla="*/ 293842 w 11989919"/>
              <a:gd name="connsiteY5206" fmla="*/ 2788244 h 6634795"/>
              <a:gd name="connsiteX5207" fmla="*/ 257266 w 11989919"/>
              <a:gd name="connsiteY5207" fmla="*/ 2824820 h 6634795"/>
              <a:gd name="connsiteX5208" fmla="*/ 220690 w 11989919"/>
              <a:gd name="connsiteY5208" fmla="*/ 2788244 h 6634795"/>
              <a:gd name="connsiteX5209" fmla="*/ 257266 w 11989919"/>
              <a:gd name="connsiteY5209" fmla="*/ 2751668 h 6634795"/>
              <a:gd name="connsiteX5210" fmla="*/ 36580 w 11989919"/>
              <a:gd name="connsiteY5210" fmla="*/ 2751665 h 6634795"/>
              <a:gd name="connsiteX5211" fmla="*/ 73155 w 11989919"/>
              <a:gd name="connsiteY5211" fmla="*/ 2788240 h 6634795"/>
              <a:gd name="connsiteX5212" fmla="*/ 36580 w 11989919"/>
              <a:gd name="connsiteY5212" fmla="*/ 2824816 h 6634795"/>
              <a:gd name="connsiteX5213" fmla="*/ 4 w 11989919"/>
              <a:gd name="connsiteY5213" fmla="*/ 2788240 h 6634795"/>
              <a:gd name="connsiteX5214" fmla="*/ 36580 w 11989919"/>
              <a:gd name="connsiteY5214" fmla="*/ 2751665 h 6634795"/>
              <a:gd name="connsiteX5215" fmla="*/ 11732658 w 11989919"/>
              <a:gd name="connsiteY5215" fmla="*/ 2751662 h 6634795"/>
              <a:gd name="connsiteX5216" fmla="*/ 11769234 w 11989919"/>
              <a:gd name="connsiteY5216" fmla="*/ 2788237 h 6634795"/>
              <a:gd name="connsiteX5217" fmla="*/ 11732658 w 11989919"/>
              <a:gd name="connsiteY5217" fmla="*/ 2824813 h 6634795"/>
              <a:gd name="connsiteX5218" fmla="*/ 11696082 w 11989919"/>
              <a:gd name="connsiteY5218" fmla="*/ 2788237 h 6634795"/>
              <a:gd name="connsiteX5219" fmla="*/ 11732658 w 11989919"/>
              <a:gd name="connsiteY5219" fmla="*/ 2751662 h 6634795"/>
              <a:gd name="connsiteX5220" fmla="*/ 11953343 w 11989919"/>
              <a:gd name="connsiteY5220" fmla="*/ 2751658 h 6634795"/>
              <a:gd name="connsiteX5221" fmla="*/ 11989919 w 11989919"/>
              <a:gd name="connsiteY5221" fmla="*/ 2788233 h 6634795"/>
              <a:gd name="connsiteX5222" fmla="*/ 11953343 w 11989919"/>
              <a:gd name="connsiteY5222" fmla="*/ 2824809 h 6634795"/>
              <a:gd name="connsiteX5223" fmla="*/ 11916767 w 11989919"/>
              <a:gd name="connsiteY5223" fmla="*/ 2788233 h 6634795"/>
              <a:gd name="connsiteX5224" fmla="*/ 11953343 w 11989919"/>
              <a:gd name="connsiteY5224" fmla="*/ 2751658 h 6634795"/>
              <a:gd name="connsiteX5225" fmla="*/ 11511977 w 11989919"/>
              <a:gd name="connsiteY5225" fmla="*/ 2540171 h 6634795"/>
              <a:gd name="connsiteX5226" fmla="*/ 11548553 w 11989919"/>
              <a:gd name="connsiteY5226" fmla="*/ 2576762 h 6634795"/>
              <a:gd name="connsiteX5227" fmla="*/ 11511977 w 11989919"/>
              <a:gd name="connsiteY5227" fmla="*/ 2613362 h 6634795"/>
              <a:gd name="connsiteX5228" fmla="*/ 11475401 w 11989919"/>
              <a:gd name="connsiteY5228" fmla="*/ 2576762 h 6634795"/>
              <a:gd name="connsiteX5229" fmla="*/ 11511977 w 11989919"/>
              <a:gd name="connsiteY5229" fmla="*/ 2540171 h 6634795"/>
              <a:gd name="connsiteX5230" fmla="*/ 11291296 w 11989919"/>
              <a:gd name="connsiteY5230" fmla="*/ 2540168 h 6634795"/>
              <a:gd name="connsiteX5231" fmla="*/ 11327872 w 11989919"/>
              <a:gd name="connsiteY5231" fmla="*/ 2576758 h 6634795"/>
              <a:gd name="connsiteX5232" fmla="*/ 11291296 w 11989919"/>
              <a:gd name="connsiteY5232" fmla="*/ 2613358 h 6634795"/>
              <a:gd name="connsiteX5233" fmla="*/ 11254720 w 11989919"/>
              <a:gd name="connsiteY5233" fmla="*/ 2576758 h 6634795"/>
              <a:gd name="connsiteX5234" fmla="*/ 11291296 w 11989919"/>
              <a:gd name="connsiteY5234" fmla="*/ 2540168 h 6634795"/>
              <a:gd name="connsiteX5235" fmla="*/ 11070615 w 11989919"/>
              <a:gd name="connsiteY5235" fmla="*/ 2540165 h 6634795"/>
              <a:gd name="connsiteX5236" fmla="*/ 11107191 w 11989919"/>
              <a:gd name="connsiteY5236" fmla="*/ 2576754 h 6634795"/>
              <a:gd name="connsiteX5237" fmla="*/ 11070615 w 11989919"/>
              <a:gd name="connsiteY5237" fmla="*/ 2613353 h 6634795"/>
              <a:gd name="connsiteX5238" fmla="*/ 11034039 w 11989919"/>
              <a:gd name="connsiteY5238" fmla="*/ 2576754 h 6634795"/>
              <a:gd name="connsiteX5239" fmla="*/ 11070615 w 11989919"/>
              <a:gd name="connsiteY5239" fmla="*/ 2540165 h 6634795"/>
              <a:gd name="connsiteX5240" fmla="*/ 10849934 w 11989919"/>
              <a:gd name="connsiteY5240" fmla="*/ 2540161 h 6634795"/>
              <a:gd name="connsiteX5241" fmla="*/ 10886510 w 11989919"/>
              <a:gd name="connsiteY5241" fmla="*/ 2576750 h 6634795"/>
              <a:gd name="connsiteX5242" fmla="*/ 10849934 w 11989919"/>
              <a:gd name="connsiteY5242" fmla="*/ 2613349 h 6634795"/>
              <a:gd name="connsiteX5243" fmla="*/ 10813358 w 11989919"/>
              <a:gd name="connsiteY5243" fmla="*/ 2576750 h 6634795"/>
              <a:gd name="connsiteX5244" fmla="*/ 10849934 w 11989919"/>
              <a:gd name="connsiteY5244" fmla="*/ 2540161 h 6634795"/>
              <a:gd name="connsiteX5245" fmla="*/ 10629253 w 11989919"/>
              <a:gd name="connsiteY5245" fmla="*/ 2540158 h 6634795"/>
              <a:gd name="connsiteX5246" fmla="*/ 10665829 w 11989919"/>
              <a:gd name="connsiteY5246" fmla="*/ 2576747 h 6634795"/>
              <a:gd name="connsiteX5247" fmla="*/ 10629253 w 11989919"/>
              <a:gd name="connsiteY5247" fmla="*/ 2613345 h 6634795"/>
              <a:gd name="connsiteX5248" fmla="*/ 10592677 w 11989919"/>
              <a:gd name="connsiteY5248" fmla="*/ 2576747 h 6634795"/>
              <a:gd name="connsiteX5249" fmla="*/ 10629253 w 11989919"/>
              <a:gd name="connsiteY5249" fmla="*/ 2540158 h 6634795"/>
              <a:gd name="connsiteX5250" fmla="*/ 10408572 w 11989919"/>
              <a:gd name="connsiteY5250" fmla="*/ 2540154 h 6634795"/>
              <a:gd name="connsiteX5251" fmla="*/ 10445148 w 11989919"/>
              <a:gd name="connsiteY5251" fmla="*/ 2576743 h 6634795"/>
              <a:gd name="connsiteX5252" fmla="*/ 10408572 w 11989919"/>
              <a:gd name="connsiteY5252" fmla="*/ 2613341 h 6634795"/>
              <a:gd name="connsiteX5253" fmla="*/ 10371996 w 11989919"/>
              <a:gd name="connsiteY5253" fmla="*/ 2576743 h 6634795"/>
              <a:gd name="connsiteX5254" fmla="*/ 10408572 w 11989919"/>
              <a:gd name="connsiteY5254" fmla="*/ 2540154 h 6634795"/>
              <a:gd name="connsiteX5255" fmla="*/ 10187891 w 11989919"/>
              <a:gd name="connsiteY5255" fmla="*/ 2540152 h 6634795"/>
              <a:gd name="connsiteX5256" fmla="*/ 10224467 w 11989919"/>
              <a:gd name="connsiteY5256" fmla="*/ 2576740 h 6634795"/>
              <a:gd name="connsiteX5257" fmla="*/ 10187891 w 11989919"/>
              <a:gd name="connsiteY5257" fmla="*/ 2613336 h 6634795"/>
              <a:gd name="connsiteX5258" fmla="*/ 10151315 w 11989919"/>
              <a:gd name="connsiteY5258" fmla="*/ 2576740 h 6634795"/>
              <a:gd name="connsiteX5259" fmla="*/ 10187891 w 11989919"/>
              <a:gd name="connsiteY5259" fmla="*/ 2540152 h 6634795"/>
              <a:gd name="connsiteX5260" fmla="*/ 9967210 w 11989919"/>
              <a:gd name="connsiteY5260" fmla="*/ 2540148 h 6634795"/>
              <a:gd name="connsiteX5261" fmla="*/ 10003786 w 11989919"/>
              <a:gd name="connsiteY5261" fmla="*/ 2576736 h 6634795"/>
              <a:gd name="connsiteX5262" fmla="*/ 9967210 w 11989919"/>
              <a:gd name="connsiteY5262" fmla="*/ 2613332 h 6634795"/>
              <a:gd name="connsiteX5263" fmla="*/ 9930634 w 11989919"/>
              <a:gd name="connsiteY5263" fmla="*/ 2576736 h 6634795"/>
              <a:gd name="connsiteX5264" fmla="*/ 9967210 w 11989919"/>
              <a:gd name="connsiteY5264" fmla="*/ 2540148 h 6634795"/>
              <a:gd name="connsiteX5265" fmla="*/ 9746529 w 11989919"/>
              <a:gd name="connsiteY5265" fmla="*/ 2540144 h 6634795"/>
              <a:gd name="connsiteX5266" fmla="*/ 9783105 w 11989919"/>
              <a:gd name="connsiteY5266" fmla="*/ 2576732 h 6634795"/>
              <a:gd name="connsiteX5267" fmla="*/ 9746529 w 11989919"/>
              <a:gd name="connsiteY5267" fmla="*/ 2613328 h 6634795"/>
              <a:gd name="connsiteX5268" fmla="*/ 9709953 w 11989919"/>
              <a:gd name="connsiteY5268" fmla="*/ 2576732 h 6634795"/>
              <a:gd name="connsiteX5269" fmla="*/ 9746529 w 11989919"/>
              <a:gd name="connsiteY5269" fmla="*/ 2540144 h 6634795"/>
              <a:gd name="connsiteX5270" fmla="*/ 9525848 w 11989919"/>
              <a:gd name="connsiteY5270" fmla="*/ 2540141 h 6634795"/>
              <a:gd name="connsiteX5271" fmla="*/ 9562424 w 11989919"/>
              <a:gd name="connsiteY5271" fmla="*/ 2576729 h 6634795"/>
              <a:gd name="connsiteX5272" fmla="*/ 9525848 w 11989919"/>
              <a:gd name="connsiteY5272" fmla="*/ 2613324 h 6634795"/>
              <a:gd name="connsiteX5273" fmla="*/ 9489272 w 11989919"/>
              <a:gd name="connsiteY5273" fmla="*/ 2576729 h 6634795"/>
              <a:gd name="connsiteX5274" fmla="*/ 9525848 w 11989919"/>
              <a:gd name="connsiteY5274" fmla="*/ 2540141 h 6634795"/>
              <a:gd name="connsiteX5275" fmla="*/ 9305167 w 11989919"/>
              <a:gd name="connsiteY5275" fmla="*/ 2540138 h 6634795"/>
              <a:gd name="connsiteX5276" fmla="*/ 9341743 w 11989919"/>
              <a:gd name="connsiteY5276" fmla="*/ 2576726 h 6634795"/>
              <a:gd name="connsiteX5277" fmla="*/ 9305167 w 11989919"/>
              <a:gd name="connsiteY5277" fmla="*/ 2613320 h 6634795"/>
              <a:gd name="connsiteX5278" fmla="*/ 9268591 w 11989919"/>
              <a:gd name="connsiteY5278" fmla="*/ 2576726 h 6634795"/>
              <a:gd name="connsiteX5279" fmla="*/ 9305167 w 11989919"/>
              <a:gd name="connsiteY5279" fmla="*/ 2540138 h 6634795"/>
              <a:gd name="connsiteX5280" fmla="*/ 9084486 w 11989919"/>
              <a:gd name="connsiteY5280" fmla="*/ 2540135 h 6634795"/>
              <a:gd name="connsiteX5281" fmla="*/ 9121062 w 11989919"/>
              <a:gd name="connsiteY5281" fmla="*/ 2576722 h 6634795"/>
              <a:gd name="connsiteX5282" fmla="*/ 9084486 w 11989919"/>
              <a:gd name="connsiteY5282" fmla="*/ 2613316 h 6634795"/>
              <a:gd name="connsiteX5283" fmla="*/ 9047910 w 11989919"/>
              <a:gd name="connsiteY5283" fmla="*/ 2576722 h 6634795"/>
              <a:gd name="connsiteX5284" fmla="*/ 9084486 w 11989919"/>
              <a:gd name="connsiteY5284" fmla="*/ 2540135 h 6634795"/>
              <a:gd name="connsiteX5285" fmla="*/ 8863805 w 11989919"/>
              <a:gd name="connsiteY5285" fmla="*/ 2540131 h 6634795"/>
              <a:gd name="connsiteX5286" fmla="*/ 8900381 w 11989919"/>
              <a:gd name="connsiteY5286" fmla="*/ 2576719 h 6634795"/>
              <a:gd name="connsiteX5287" fmla="*/ 8863805 w 11989919"/>
              <a:gd name="connsiteY5287" fmla="*/ 2613313 h 6634795"/>
              <a:gd name="connsiteX5288" fmla="*/ 8827229 w 11989919"/>
              <a:gd name="connsiteY5288" fmla="*/ 2576719 h 6634795"/>
              <a:gd name="connsiteX5289" fmla="*/ 8863805 w 11989919"/>
              <a:gd name="connsiteY5289" fmla="*/ 2540131 h 6634795"/>
              <a:gd name="connsiteX5290" fmla="*/ 8643124 w 11989919"/>
              <a:gd name="connsiteY5290" fmla="*/ 2540127 h 6634795"/>
              <a:gd name="connsiteX5291" fmla="*/ 8679700 w 11989919"/>
              <a:gd name="connsiteY5291" fmla="*/ 2576715 h 6634795"/>
              <a:gd name="connsiteX5292" fmla="*/ 8643124 w 11989919"/>
              <a:gd name="connsiteY5292" fmla="*/ 2613309 h 6634795"/>
              <a:gd name="connsiteX5293" fmla="*/ 8606548 w 11989919"/>
              <a:gd name="connsiteY5293" fmla="*/ 2576715 h 6634795"/>
              <a:gd name="connsiteX5294" fmla="*/ 8643124 w 11989919"/>
              <a:gd name="connsiteY5294" fmla="*/ 2540127 h 6634795"/>
              <a:gd name="connsiteX5295" fmla="*/ 8422443 w 11989919"/>
              <a:gd name="connsiteY5295" fmla="*/ 2540124 h 6634795"/>
              <a:gd name="connsiteX5296" fmla="*/ 8459019 w 11989919"/>
              <a:gd name="connsiteY5296" fmla="*/ 2576711 h 6634795"/>
              <a:gd name="connsiteX5297" fmla="*/ 8422443 w 11989919"/>
              <a:gd name="connsiteY5297" fmla="*/ 2613305 h 6634795"/>
              <a:gd name="connsiteX5298" fmla="*/ 8385867 w 11989919"/>
              <a:gd name="connsiteY5298" fmla="*/ 2576711 h 6634795"/>
              <a:gd name="connsiteX5299" fmla="*/ 8422443 w 11989919"/>
              <a:gd name="connsiteY5299" fmla="*/ 2540124 h 6634795"/>
              <a:gd name="connsiteX5300" fmla="*/ 8201762 w 11989919"/>
              <a:gd name="connsiteY5300" fmla="*/ 2540121 h 6634795"/>
              <a:gd name="connsiteX5301" fmla="*/ 8238338 w 11989919"/>
              <a:gd name="connsiteY5301" fmla="*/ 2576708 h 6634795"/>
              <a:gd name="connsiteX5302" fmla="*/ 8201762 w 11989919"/>
              <a:gd name="connsiteY5302" fmla="*/ 2613301 h 6634795"/>
              <a:gd name="connsiteX5303" fmla="*/ 8165186 w 11989919"/>
              <a:gd name="connsiteY5303" fmla="*/ 2576708 h 6634795"/>
              <a:gd name="connsiteX5304" fmla="*/ 8201762 w 11989919"/>
              <a:gd name="connsiteY5304" fmla="*/ 2540121 h 6634795"/>
              <a:gd name="connsiteX5305" fmla="*/ 7981081 w 11989919"/>
              <a:gd name="connsiteY5305" fmla="*/ 2540118 h 6634795"/>
              <a:gd name="connsiteX5306" fmla="*/ 8017657 w 11989919"/>
              <a:gd name="connsiteY5306" fmla="*/ 2576704 h 6634795"/>
              <a:gd name="connsiteX5307" fmla="*/ 7981081 w 11989919"/>
              <a:gd name="connsiteY5307" fmla="*/ 2613297 h 6634795"/>
              <a:gd name="connsiteX5308" fmla="*/ 7944505 w 11989919"/>
              <a:gd name="connsiteY5308" fmla="*/ 2576704 h 6634795"/>
              <a:gd name="connsiteX5309" fmla="*/ 7981081 w 11989919"/>
              <a:gd name="connsiteY5309" fmla="*/ 2540118 h 6634795"/>
              <a:gd name="connsiteX5310" fmla="*/ 7760400 w 11989919"/>
              <a:gd name="connsiteY5310" fmla="*/ 2540114 h 6634795"/>
              <a:gd name="connsiteX5311" fmla="*/ 7796976 w 11989919"/>
              <a:gd name="connsiteY5311" fmla="*/ 2576701 h 6634795"/>
              <a:gd name="connsiteX5312" fmla="*/ 7760400 w 11989919"/>
              <a:gd name="connsiteY5312" fmla="*/ 2613292 h 6634795"/>
              <a:gd name="connsiteX5313" fmla="*/ 7723824 w 11989919"/>
              <a:gd name="connsiteY5313" fmla="*/ 2576701 h 6634795"/>
              <a:gd name="connsiteX5314" fmla="*/ 7760400 w 11989919"/>
              <a:gd name="connsiteY5314" fmla="*/ 2540114 h 6634795"/>
              <a:gd name="connsiteX5315" fmla="*/ 7539719 w 11989919"/>
              <a:gd name="connsiteY5315" fmla="*/ 2540111 h 6634795"/>
              <a:gd name="connsiteX5316" fmla="*/ 7576295 w 11989919"/>
              <a:gd name="connsiteY5316" fmla="*/ 2576697 h 6634795"/>
              <a:gd name="connsiteX5317" fmla="*/ 7539719 w 11989919"/>
              <a:gd name="connsiteY5317" fmla="*/ 2613288 h 6634795"/>
              <a:gd name="connsiteX5318" fmla="*/ 7503143 w 11989919"/>
              <a:gd name="connsiteY5318" fmla="*/ 2576697 h 6634795"/>
              <a:gd name="connsiteX5319" fmla="*/ 7539719 w 11989919"/>
              <a:gd name="connsiteY5319" fmla="*/ 2540111 h 6634795"/>
              <a:gd name="connsiteX5320" fmla="*/ 7319038 w 11989919"/>
              <a:gd name="connsiteY5320" fmla="*/ 2540108 h 6634795"/>
              <a:gd name="connsiteX5321" fmla="*/ 7355614 w 11989919"/>
              <a:gd name="connsiteY5321" fmla="*/ 2576693 h 6634795"/>
              <a:gd name="connsiteX5322" fmla="*/ 7319038 w 11989919"/>
              <a:gd name="connsiteY5322" fmla="*/ 2613284 h 6634795"/>
              <a:gd name="connsiteX5323" fmla="*/ 7282462 w 11989919"/>
              <a:gd name="connsiteY5323" fmla="*/ 2576693 h 6634795"/>
              <a:gd name="connsiteX5324" fmla="*/ 7319038 w 11989919"/>
              <a:gd name="connsiteY5324" fmla="*/ 2540108 h 6634795"/>
              <a:gd name="connsiteX5325" fmla="*/ 7098357 w 11989919"/>
              <a:gd name="connsiteY5325" fmla="*/ 2540105 h 6634795"/>
              <a:gd name="connsiteX5326" fmla="*/ 7134933 w 11989919"/>
              <a:gd name="connsiteY5326" fmla="*/ 2576690 h 6634795"/>
              <a:gd name="connsiteX5327" fmla="*/ 7098357 w 11989919"/>
              <a:gd name="connsiteY5327" fmla="*/ 2613280 h 6634795"/>
              <a:gd name="connsiteX5328" fmla="*/ 7061781 w 11989919"/>
              <a:gd name="connsiteY5328" fmla="*/ 2576690 h 6634795"/>
              <a:gd name="connsiteX5329" fmla="*/ 7098357 w 11989919"/>
              <a:gd name="connsiteY5329" fmla="*/ 2540105 h 6634795"/>
              <a:gd name="connsiteX5330" fmla="*/ 6877676 w 11989919"/>
              <a:gd name="connsiteY5330" fmla="*/ 2540101 h 6634795"/>
              <a:gd name="connsiteX5331" fmla="*/ 6914252 w 11989919"/>
              <a:gd name="connsiteY5331" fmla="*/ 2576687 h 6634795"/>
              <a:gd name="connsiteX5332" fmla="*/ 6877676 w 11989919"/>
              <a:gd name="connsiteY5332" fmla="*/ 2613275 h 6634795"/>
              <a:gd name="connsiteX5333" fmla="*/ 6841100 w 11989919"/>
              <a:gd name="connsiteY5333" fmla="*/ 2576687 h 6634795"/>
              <a:gd name="connsiteX5334" fmla="*/ 6877676 w 11989919"/>
              <a:gd name="connsiteY5334" fmla="*/ 2540101 h 6634795"/>
              <a:gd name="connsiteX5335" fmla="*/ 6656995 w 11989919"/>
              <a:gd name="connsiteY5335" fmla="*/ 2540098 h 6634795"/>
              <a:gd name="connsiteX5336" fmla="*/ 6693571 w 11989919"/>
              <a:gd name="connsiteY5336" fmla="*/ 2576683 h 6634795"/>
              <a:gd name="connsiteX5337" fmla="*/ 6656995 w 11989919"/>
              <a:gd name="connsiteY5337" fmla="*/ 2613271 h 6634795"/>
              <a:gd name="connsiteX5338" fmla="*/ 6620419 w 11989919"/>
              <a:gd name="connsiteY5338" fmla="*/ 2576683 h 6634795"/>
              <a:gd name="connsiteX5339" fmla="*/ 6656995 w 11989919"/>
              <a:gd name="connsiteY5339" fmla="*/ 2540098 h 6634795"/>
              <a:gd name="connsiteX5340" fmla="*/ 6436314 w 11989919"/>
              <a:gd name="connsiteY5340" fmla="*/ 2540095 h 6634795"/>
              <a:gd name="connsiteX5341" fmla="*/ 6472890 w 11989919"/>
              <a:gd name="connsiteY5341" fmla="*/ 2576679 h 6634795"/>
              <a:gd name="connsiteX5342" fmla="*/ 6436314 w 11989919"/>
              <a:gd name="connsiteY5342" fmla="*/ 2613267 h 6634795"/>
              <a:gd name="connsiteX5343" fmla="*/ 6399738 w 11989919"/>
              <a:gd name="connsiteY5343" fmla="*/ 2576679 h 6634795"/>
              <a:gd name="connsiteX5344" fmla="*/ 6436314 w 11989919"/>
              <a:gd name="connsiteY5344" fmla="*/ 2540095 h 6634795"/>
              <a:gd name="connsiteX5345" fmla="*/ 6215633 w 11989919"/>
              <a:gd name="connsiteY5345" fmla="*/ 2540091 h 6634795"/>
              <a:gd name="connsiteX5346" fmla="*/ 6252209 w 11989919"/>
              <a:gd name="connsiteY5346" fmla="*/ 2576676 h 6634795"/>
              <a:gd name="connsiteX5347" fmla="*/ 6215633 w 11989919"/>
              <a:gd name="connsiteY5347" fmla="*/ 2613263 h 6634795"/>
              <a:gd name="connsiteX5348" fmla="*/ 6179057 w 11989919"/>
              <a:gd name="connsiteY5348" fmla="*/ 2576676 h 6634795"/>
              <a:gd name="connsiteX5349" fmla="*/ 6215633 w 11989919"/>
              <a:gd name="connsiteY5349" fmla="*/ 2540091 h 6634795"/>
              <a:gd name="connsiteX5350" fmla="*/ 5994952 w 11989919"/>
              <a:gd name="connsiteY5350" fmla="*/ 2540088 h 6634795"/>
              <a:gd name="connsiteX5351" fmla="*/ 6031528 w 11989919"/>
              <a:gd name="connsiteY5351" fmla="*/ 2576672 h 6634795"/>
              <a:gd name="connsiteX5352" fmla="*/ 5994952 w 11989919"/>
              <a:gd name="connsiteY5352" fmla="*/ 2613259 h 6634795"/>
              <a:gd name="connsiteX5353" fmla="*/ 5958376 w 11989919"/>
              <a:gd name="connsiteY5353" fmla="*/ 2576672 h 6634795"/>
              <a:gd name="connsiteX5354" fmla="*/ 5994952 w 11989919"/>
              <a:gd name="connsiteY5354" fmla="*/ 2540088 h 6634795"/>
              <a:gd name="connsiteX5355" fmla="*/ 5774272 w 11989919"/>
              <a:gd name="connsiteY5355" fmla="*/ 2540084 h 6634795"/>
              <a:gd name="connsiteX5356" fmla="*/ 5810848 w 11989919"/>
              <a:gd name="connsiteY5356" fmla="*/ 2576669 h 6634795"/>
              <a:gd name="connsiteX5357" fmla="*/ 5774272 w 11989919"/>
              <a:gd name="connsiteY5357" fmla="*/ 2613255 h 6634795"/>
              <a:gd name="connsiteX5358" fmla="*/ 5737697 w 11989919"/>
              <a:gd name="connsiteY5358" fmla="*/ 2576669 h 6634795"/>
              <a:gd name="connsiteX5359" fmla="*/ 5774272 w 11989919"/>
              <a:gd name="connsiteY5359" fmla="*/ 2540084 h 6634795"/>
              <a:gd name="connsiteX5360" fmla="*/ 5553593 w 11989919"/>
              <a:gd name="connsiteY5360" fmla="*/ 2540081 h 6634795"/>
              <a:gd name="connsiteX5361" fmla="*/ 5590169 w 11989919"/>
              <a:gd name="connsiteY5361" fmla="*/ 2576665 h 6634795"/>
              <a:gd name="connsiteX5362" fmla="*/ 5553593 w 11989919"/>
              <a:gd name="connsiteY5362" fmla="*/ 2613252 h 6634795"/>
              <a:gd name="connsiteX5363" fmla="*/ 5517018 w 11989919"/>
              <a:gd name="connsiteY5363" fmla="*/ 2576665 h 6634795"/>
              <a:gd name="connsiteX5364" fmla="*/ 5553593 w 11989919"/>
              <a:gd name="connsiteY5364" fmla="*/ 2540081 h 6634795"/>
              <a:gd name="connsiteX5365" fmla="*/ 5332913 w 11989919"/>
              <a:gd name="connsiteY5365" fmla="*/ 2540078 h 6634795"/>
              <a:gd name="connsiteX5366" fmla="*/ 5369490 w 11989919"/>
              <a:gd name="connsiteY5366" fmla="*/ 2576661 h 6634795"/>
              <a:gd name="connsiteX5367" fmla="*/ 5332913 w 11989919"/>
              <a:gd name="connsiteY5367" fmla="*/ 2613248 h 6634795"/>
              <a:gd name="connsiteX5368" fmla="*/ 5296337 w 11989919"/>
              <a:gd name="connsiteY5368" fmla="*/ 2576661 h 6634795"/>
              <a:gd name="connsiteX5369" fmla="*/ 5332913 w 11989919"/>
              <a:gd name="connsiteY5369" fmla="*/ 2540078 h 6634795"/>
              <a:gd name="connsiteX5370" fmla="*/ 5112230 w 11989919"/>
              <a:gd name="connsiteY5370" fmla="*/ 2540074 h 6634795"/>
              <a:gd name="connsiteX5371" fmla="*/ 5148807 w 11989919"/>
              <a:gd name="connsiteY5371" fmla="*/ 2576658 h 6634795"/>
              <a:gd name="connsiteX5372" fmla="*/ 5112230 w 11989919"/>
              <a:gd name="connsiteY5372" fmla="*/ 2613244 h 6634795"/>
              <a:gd name="connsiteX5373" fmla="*/ 5075655 w 11989919"/>
              <a:gd name="connsiteY5373" fmla="*/ 2576658 h 6634795"/>
              <a:gd name="connsiteX5374" fmla="*/ 5112230 w 11989919"/>
              <a:gd name="connsiteY5374" fmla="*/ 2540074 h 6634795"/>
              <a:gd name="connsiteX5375" fmla="*/ 4891552 w 11989919"/>
              <a:gd name="connsiteY5375" fmla="*/ 2540071 h 6634795"/>
              <a:gd name="connsiteX5376" fmla="*/ 4928127 w 11989919"/>
              <a:gd name="connsiteY5376" fmla="*/ 2576654 h 6634795"/>
              <a:gd name="connsiteX5377" fmla="*/ 4891552 w 11989919"/>
              <a:gd name="connsiteY5377" fmla="*/ 2613240 h 6634795"/>
              <a:gd name="connsiteX5378" fmla="*/ 4854975 w 11989919"/>
              <a:gd name="connsiteY5378" fmla="*/ 2576654 h 6634795"/>
              <a:gd name="connsiteX5379" fmla="*/ 4891552 w 11989919"/>
              <a:gd name="connsiteY5379" fmla="*/ 2540071 h 6634795"/>
              <a:gd name="connsiteX5380" fmla="*/ 4670871 w 11989919"/>
              <a:gd name="connsiteY5380" fmla="*/ 2540068 h 6634795"/>
              <a:gd name="connsiteX5381" fmla="*/ 4707447 w 11989919"/>
              <a:gd name="connsiteY5381" fmla="*/ 2576650 h 6634795"/>
              <a:gd name="connsiteX5382" fmla="*/ 4670871 w 11989919"/>
              <a:gd name="connsiteY5382" fmla="*/ 2613236 h 6634795"/>
              <a:gd name="connsiteX5383" fmla="*/ 4634295 w 11989919"/>
              <a:gd name="connsiteY5383" fmla="*/ 2576650 h 6634795"/>
              <a:gd name="connsiteX5384" fmla="*/ 4670871 w 11989919"/>
              <a:gd name="connsiteY5384" fmla="*/ 2540068 h 6634795"/>
              <a:gd name="connsiteX5385" fmla="*/ 4450188 w 11989919"/>
              <a:gd name="connsiteY5385" fmla="*/ 2540065 h 6634795"/>
              <a:gd name="connsiteX5386" fmla="*/ 4486764 w 11989919"/>
              <a:gd name="connsiteY5386" fmla="*/ 2576647 h 6634795"/>
              <a:gd name="connsiteX5387" fmla="*/ 4450188 w 11989919"/>
              <a:gd name="connsiteY5387" fmla="*/ 2613231 h 6634795"/>
              <a:gd name="connsiteX5388" fmla="*/ 4413613 w 11989919"/>
              <a:gd name="connsiteY5388" fmla="*/ 2576647 h 6634795"/>
              <a:gd name="connsiteX5389" fmla="*/ 4450188 w 11989919"/>
              <a:gd name="connsiteY5389" fmla="*/ 2540065 h 6634795"/>
              <a:gd name="connsiteX5390" fmla="*/ 4229507 w 11989919"/>
              <a:gd name="connsiteY5390" fmla="*/ 2540061 h 6634795"/>
              <a:gd name="connsiteX5391" fmla="*/ 4266084 w 11989919"/>
              <a:gd name="connsiteY5391" fmla="*/ 2576643 h 6634795"/>
              <a:gd name="connsiteX5392" fmla="*/ 4229507 w 11989919"/>
              <a:gd name="connsiteY5392" fmla="*/ 2613227 h 6634795"/>
              <a:gd name="connsiteX5393" fmla="*/ 4192931 w 11989919"/>
              <a:gd name="connsiteY5393" fmla="*/ 2576643 h 6634795"/>
              <a:gd name="connsiteX5394" fmla="*/ 4229507 w 11989919"/>
              <a:gd name="connsiteY5394" fmla="*/ 2540061 h 6634795"/>
              <a:gd name="connsiteX5395" fmla="*/ 4008847 w 11989919"/>
              <a:gd name="connsiteY5395" fmla="*/ 2540057 h 6634795"/>
              <a:gd name="connsiteX5396" fmla="*/ 4045426 w 11989919"/>
              <a:gd name="connsiteY5396" fmla="*/ 2576640 h 6634795"/>
              <a:gd name="connsiteX5397" fmla="*/ 4008847 w 11989919"/>
              <a:gd name="connsiteY5397" fmla="*/ 2613223 h 6634795"/>
              <a:gd name="connsiteX5398" fmla="*/ 3972267 w 11989919"/>
              <a:gd name="connsiteY5398" fmla="*/ 2576640 h 6634795"/>
              <a:gd name="connsiteX5399" fmla="*/ 4008847 w 11989919"/>
              <a:gd name="connsiteY5399" fmla="*/ 2540057 h 6634795"/>
              <a:gd name="connsiteX5400" fmla="*/ 3788165 w 11989919"/>
              <a:gd name="connsiteY5400" fmla="*/ 2540054 h 6634795"/>
              <a:gd name="connsiteX5401" fmla="*/ 3824738 w 11989919"/>
              <a:gd name="connsiteY5401" fmla="*/ 2576636 h 6634795"/>
              <a:gd name="connsiteX5402" fmla="*/ 3788165 w 11989919"/>
              <a:gd name="connsiteY5402" fmla="*/ 2613219 h 6634795"/>
              <a:gd name="connsiteX5403" fmla="*/ 3751588 w 11989919"/>
              <a:gd name="connsiteY5403" fmla="*/ 2576636 h 6634795"/>
              <a:gd name="connsiteX5404" fmla="*/ 3788165 w 11989919"/>
              <a:gd name="connsiteY5404" fmla="*/ 2540054 h 6634795"/>
              <a:gd name="connsiteX5405" fmla="*/ 3567479 w 11989919"/>
              <a:gd name="connsiteY5405" fmla="*/ 2540051 h 6634795"/>
              <a:gd name="connsiteX5406" fmla="*/ 3604051 w 11989919"/>
              <a:gd name="connsiteY5406" fmla="*/ 2576632 h 6634795"/>
              <a:gd name="connsiteX5407" fmla="*/ 3567479 w 11989919"/>
              <a:gd name="connsiteY5407" fmla="*/ 2613214 h 6634795"/>
              <a:gd name="connsiteX5408" fmla="*/ 3530908 w 11989919"/>
              <a:gd name="connsiteY5408" fmla="*/ 2576632 h 6634795"/>
              <a:gd name="connsiteX5409" fmla="*/ 3567479 w 11989919"/>
              <a:gd name="connsiteY5409" fmla="*/ 2540051 h 6634795"/>
              <a:gd name="connsiteX5410" fmla="*/ 3346801 w 11989919"/>
              <a:gd name="connsiteY5410" fmla="*/ 2540048 h 6634795"/>
              <a:gd name="connsiteX5411" fmla="*/ 3383375 w 11989919"/>
              <a:gd name="connsiteY5411" fmla="*/ 2576628 h 6634795"/>
              <a:gd name="connsiteX5412" fmla="*/ 3346801 w 11989919"/>
              <a:gd name="connsiteY5412" fmla="*/ 2613210 h 6634795"/>
              <a:gd name="connsiteX5413" fmla="*/ 3310228 w 11989919"/>
              <a:gd name="connsiteY5413" fmla="*/ 2576628 h 6634795"/>
              <a:gd name="connsiteX5414" fmla="*/ 3346801 w 11989919"/>
              <a:gd name="connsiteY5414" fmla="*/ 2540048 h 6634795"/>
              <a:gd name="connsiteX5415" fmla="*/ 3126126 w 11989919"/>
              <a:gd name="connsiteY5415" fmla="*/ 2540044 h 6634795"/>
              <a:gd name="connsiteX5416" fmla="*/ 3162696 w 11989919"/>
              <a:gd name="connsiteY5416" fmla="*/ 2576625 h 6634795"/>
              <a:gd name="connsiteX5417" fmla="*/ 3126126 w 11989919"/>
              <a:gd name="connsiteY5417" fmla="*/ 2613206 h 6634795"/>
              <a:gd name="connsiteX5418" fmla="*/ 3089541 w 11989919"/>
              <a:gd name="connsiteY5418" fmla="*/ 2576625 h 6634795"/>
              <a:gd name="connsiteX5419" fmla="*/ 3126126 w 11989919"/>
              <a:gd name="connsiteY5419" fmla="*/ 2540044 h 6634795"/>
              <a:gd name="connsiteX5420" fmla="*/ 2905436 w 11989919"/>
              <a:gd name="connsiteY5420" fmla="*/ 2540041 h 6634795"/>
              <a:gd name="connsiteX5421" fmla="*/ 2942013 w 11989919"/>
              <a:gd name="connsiteY5421" fmla="*/ 2576621 h 6634795"/>
              <a:gd name="connsiteX5422" fmla="*/ 2905436 w 11989919"/>
              <a:gd name="connsiteY5422" fmla="*/ 2613202 h 6634795"/>
              <a:gd name="connsiteX5423" fmla="*/ 2868866 w 11989919"/>
              <a:gd name="connsiteY5423" fmla="*/ 2576621 h 6634795"/>
              <a:gd name="connsiteX5424" fmla="*/ 2905436 w 11989919"/>
              <a:gd name="connsiteY5424" fmla="*/ 2540041 h 6634795"/>
              <a:gd name="connsiteX5425" fmla="*/ 2684758 w 11989919"/>
              <a:gd name="connsiteY5425" fmla="*/ 2540038 h 6634795"/>
              <a:gd name="connsiteX5426" fmla="*/ 2721329 w 11989919"/>
              <a:gd name="connsiteY5426" fmla="*/ 2576618 h 6634795"/>
              <a:gd name="connsiteX5427" fmla="*/ 2684758 w 11989919"/>
              <a:gd name="connsiteY5427" fmla="*/ 2613198 h 6634795"/>
              <a:gd name="connsiteX5428" fmla="*/ 2648177 w 11989919"/>
              <a:gd name="connsiteY5428" fmla="*/ 2576618 h 6634795"/>
              <a:gd name="connsiteX5429" fmla="*/ 2684758 w 11989919"/>
              <a:gd name="connsiteY5429" fmla="*/ 2540038 h 6634795"/>
              <a:gd name="connsiteX5430" fmla="*/ 2464071 w 11989919"/>
              <a:gd name="connsiteY5430" fmla="*/ 2540035 h 6634795"/>
              <a:gd name="connsiteX5431" fmla="*/ 2500650 w 11989919"/>
              <a:gd name="connsiteY5431" fmla="*/ 2576614 h 6634795"/>
              <a:gd name="connsiteX5432" fmla="*/ 2464071 w 11989919"/>
              <a:gd name="connsiteY5432" fmla="*/ 2613194 h 6634795"/>
              <a:gd name="connsiteX5433" fmla="*/ 2427500 w 11989919"/>
              <a:gd name="connsiteY5433" fmla="*/ 2576614 h 6634795"/>
              <a:gd name="connsiteX5434" fmla="*/ 2464071 w 11989919"/>
              <a:gd name="connsiteY5434" fmla="*/ 2540035 h 6634795"/>
              <a:gd name="connsiteX5435" fmla="*/ 2243393 w 11989919"/>
              <a:gd name="connsiteY5435" fmla="*/ 2540031 h 6634795"/>
              <a:gd name="connsiteX5436" fmla="*/ 2279972 w 11989919"/>
              <a:gd name="connsiteY5436" fmla="*/ 2576610 h 6634795"/>
              <a:gd name="connsiteX5437" fmla="*/ 2243393 w 11989919"/>
              <a:gd name="connsiteY5437" fmla="*/ 2613191 h 6634795"/>
              <a:gd name="connsiteX5438" fmla="*/ 2206817 w 11989919"/>
              <a:gd name="connsiteY5438" fmla="*/ 2576610 h 6634795"/>
              <a:gd name="connsiteX5439" fmla="*/ 2243393 w 11989919"/>
              <a:gd name="connsiteY5439" fmla="*/ 2540031 h 6634795"/>
              <a:gd name="connsiteX5440" fmla="*/ 2022713 w 11989919"/>
              <a:gd name="connsiteY5440" fmla="*/ 2540027 h 6634795"/>
              <a:gd name="connsiteX5441" fmla="*/ 2059288 w 11989919"/>
              <a:gd name="connsiteY5441" fmla="*/ 2576607 h 6634795"/>
              <a:gd name="connsiteX5442" fmla="*/ 2022713 w 11989919"/>
              <a:gd name="connsiteY5442" fmla="*/ 2613187 h 6634795"/>
              <a:gd name="connsiteX5443" fmla="*/ 1986178 w 11989919"/>
              <a:gd name="connsiteY5443" fmla="*/ 2576607 h 6634795"/>
              <a:gd name="connsiteX5444" fmla="*/ 2022713 w 11989919"/>
              <a:gd name="connsiteY5444" fmla="*/ 2540027 h 6634795"/>
              <a:gd name="connsiteX5445" fmla="*/ 1802068 w 11989919"/>
              <a:gd name="connsiteY5445" fmla="*/ 2540024 h 6634795"/>
              <a:gd name="connsiteX5446" fmla="*/ 1838644 w 11989919"/>
              <a:gd name="connsiteY5446" fmla="*/ 2576603 h 6634795"/>
              <a:gd name="connsiteX5447" fmla="*/ 1802068 w 11989919"/>
              <a:gd name="connsiteY5447" fmla="*/ 2613183 h 6634795"/>
              <a:gd name="connsiteX5448" fmla="*/ 1765492 w 11989919"/>
              <a:gd name="connsiteY5448" fmla="*/ 2576603 h 6634795"/>
              <a:gd name="connsiteX5449" fmla="*/ 1802068 w 11989919"/>
              <a:gd name="connsiteY5449" fmla="*/ 2540024 h 6634795"/>
              <a:gd name="connsiteX5450" fmla="*/ 1581382 w 11989919"/>
              <a:gd name="connsiteY5450" fmla="*/ 2540021 h 6634795"/>
              <a:gd name="connsiteX5451" fmla="*/ 1617958 w 11989919"/>
              <a:gd name="connsiteY5451" fmla="*/ 2576600 h 6634795"/>
              <a:gd name="connsiteX5452" fmla="*/ 1581382 w 11989919"/>
              <a:gd name="connsiteY5452" fmla="*/ 2613179 h 6634795"/>
              <a:gd name="connsiteX5453" fmla="*/ 1544806 w 11989919"/>
              <a:gd name="connsiteY5453" fmla="*/ 2576600 h 6634795"/>
              <a:gd name="connsiteX5454" fmla="*/ 1581382 w 11989919"/>
              <a:gd name="connsiteY5454" fmla="*/ 2540021 h 6634795"/>
              <a:gd name="connsiteX5455" fmla="*/ 1360697 w 11989919"/>
              <a:gd name="connsiteY5455" fmla="*/ 2540018 h 6634795"/>
              <a:gd name="connsiteX5456" fmla="*/ 1397273 w 11989919"/>
              <a:gd name="connsiteY5456" fmla="*/ 2576596 h 6634795"/>
              <a:gd name="connsiteX5457" fmla="*/ 1360697 w 11989919"/>
              <a:gd name="connsiteY5457" fmla="*/ 2613175 h 6634795"/>
              <a:gd name="connsiteX5458" fmla="*/ 1324121 w 11989919"/>
              <a:gd name="connsiteY5458" fmla="*/ 2576596 h 6634795"/>
              <a:gd name="connsiteX5459" fmla="*/ 1360697 w 11989919"/>
              <a:gd name="connsiteY5459" fmla="*/ 2540018 h 6634795"/>
              <a:gd name="connsiteX5460" fmla="*/ 1140011 w 11989919"/>
              <a:gd name="connsiteY5460" fmla="*/ 2540014 h 6634795"/>
              <a:gd name="connsiteX5461" fmla="*/ 1176587 w 11989919"/>
              <a:gd name="connsiteY5461" fmla="*/ 2576592 h 6634795"/>
              <a:gd name="connsiteX5462" fmla="*/ 1140011 w 11989919"/>
              <a:gd name="connsiteY5462" fmla="*/ 2613170 h 6634795"/>
              <a:gd name="connsiteX5463" fmla="*/ 1103435 w 11989919"/>
              <a:gd name="connsiteY5463" fmla="*/ 2576592 h 6634795"/>
              <a:gd name="connsiteX5464" fmla="*/ 1140011 w 11989919"/>
              <a:gd name="connsiteY5464" fmla="*/ 2540014 h 6634795"/>
              <a:gd name="connsiteX5465" fmla="*/ 919325 w 11989919"/>
              <a:gd name="connsiteY5465" fmla="*/ 2540011 h 6634795"/>
              <a:gd name="connsiteX5466" fmla="*/ 955901 w 11989919"/>
              <a:gd name="connsiteY5466" fmla="*/ 2576589 h 6634795"/>
              <a:gd name="connsiteX5467" fmla="*/ 919325 w 11989919"/>
              <a:gd name="connsiteY5467" fmla="*/ 2613166 h 6634795"/>
              <a:gd name="connsiteX5468" fmla="*/ 882749 w 11989919"/>
              <a:gd name="connsiteY5468" fmla="*/ 2576589 h 6634795"/>
              <a:gd name="connsiteX5469" fmla="*/ 919325 w 11989919"/>
              <a:gd name="connsiteY5469" fmla="*/ 2540011 h 6634795"/>
              <a:gd name="connsiteX5470" fmla="*/ 698639 w 11989919"/>
              <a:gd name="connsiteY5470" fmla="*/ 2540008 h 6634795"/>
              <a:gd name="connsiteX5471" fmla="*/ 735215 w 11989919"/>
              <a:gd name="connsiteY5471" fmla="*/ 2576585 h 6634795"/>
              <a:gd name="connsiteX5472" fmla="*/ 698639 w 11989919"/>
              <a:gd name="connsiteY5472" fmla="*/ 2613162 h 6634795"/>
              <a:gd name="connsiteX5473" fmla="*/ 662063 w 11989919"/>
              <a:gd name="connsiteY5473" fmla="*/ 2576585 h 6634795"/>
              <a:gd name="connsiteX5474" fmla="*/ 698639 w 11989919"/>
              <a:gd name="connsiteY5474" fmla="*/ 2540008 h 6634795"/>
              <a:gd name="connsiteX5475" fmla="*/ 477952 w 11989919"/>
              <a:gd name="connsiteY5475" fmla="*/ 2540004 h 6634795"/>
              <a:gd name="connsiteX5476" fmla="*/ 514528 w 11989919"/>
              <a:gd name="connsiteY5476" fmla="*/ 2576582 h 6634795"/>
              <a:gd name="connsiteX5477" fmla="*/ 477952 w 11989919"/>
              <a:gd name="connsiteY5477" fmla="*/ 2613158 h 6634795"/>
              <a:gd name="connsiteX5478" fmla="*/ 441376 w 11989919"/>
              <a:gd name="connsiteY5478" fmla="*/ 2576582 h 6634795"/>
              <a:gd name="connsiteX5479" fmla="*/ 477952 w 11989919"/>
              <a:gd name="connsiteY5479" fmla="*/ 2540004 h 6634795"/>
              <a:gd name="connsiteX5480" fmla="*/ 257266 w 11989919"/>
              <a:gd name="connsiteY5480" fmla="*/ 2540001 h 6634795"/>
              <a:gd name="connsiteX5481" fmla="*/ 293842 w 11989919"/>
              <a:gd name="connsiteY5481" fmla="*/ 2576578 h 6634795"/>
              <a:gd name="connsiteX5482" fmla="*/ 257266 w 11989919"/>
              <a:gd name="connsiteY5482" fmla="*/ 2613154 h 6634795"/>
              <a:gd name="connsiteX5483" fmla="*/ 220690 w 11989919"/>
              <a:gd name="connsiteY5483" fmla="*/ 2576578 h 6634795"/>
              <a:gd name="connsiteX5484" fmla="*/ 257266 w 11989919"/>
              <a:gd name="connsiteY5484" fmla="*/ 2540001 h 6634795"/>
              <a:gd name="connsiteX5485" fmla="*/ 36580 w 11989919"/>
              <a:gd name="connsiteY5485" fmla="*/ 2539997 h 6634795"/>
              <a:gd name="connsiteX5486" fmla="*/ 73156 w 11989919"/>
              <a:gd name="connsiteY5486" fmla="*/ 2576574 h 6634795"/>
              <a:gd name="connsiteX5487" fmla="*/ 36580 w 11989919"/>
              <a:gd name="connsiteY5487" fmla="*/ 2613151 h 6634795"/>
              <a:gd name="connsiteX5488" fmla="*/ 4 w 11989919"/>
              <a:gd name="connsiteY5488" fmla="*/ 2576574 h 6634795"/>
              <a:gd name="connsiteX5489" fmla="*/ 36580 w 11989919"/>
              <a:gd name="connsiteY5489" fmla="*/ 2539997 h 6634795"/>
              <a:gd name="connsiteX5490" fmla="*/ 11732658 w 11989919"/>
              <a:gd name="connsiteY5490" fmla="*/ 2539995 h 6634795"/>
              <a:gd name="connsiteX5491" fmla="*/ 11769234 w 11989919"/>
              <a:gd name="connsiteY5491" fmla="*/ 2576571 h 6634795"/>
              <a:gd name="connsiteX5492" fmla="*/ 11732658 w 11989919"/>
              <a:gd name="connsiteY5492" fmla="*/ 2613147 h 6634795"/>
              <a:gd name="connsiteX5493" fmla="*/ 11696082 w 11989919"/>
              <a:gd name="connsiteY5493" fmla="*/ 2576571 h 6634795"/>
              <a:gd name="connsiteX5494" fmla="*/ 11732658 w 11989919"/>
              <a:gd name="connsiteY5494" fmla="*/ 2539995 h 6634795"/>
              <a:gd name="connsiteX5495" fmla="*/ 11953343 w 11989919"/>
              <a:gd name="connsiteY5495" fmla="*/ 2539991 h 6634795"/>
              <a:gd name="connsiteX5496" fmla="*/ 11989919 w 11989919"/>
              <a:gd name="connsiteY5496" fmla="*/ 2576567 h 6634795"/>
              <a:gd name="connsiteX5497" fmla="*/ 11953343 w 11989919"/>
              <a:gd name="connsiteY5497" fmla="*/ 2613143 h 6634795"/>
              <a:gd name="connsiteX5498" fmla="*/ 11916767 w 11989919"/>
              <a:gd name="connsiteY5498" fmla="*/ 2576567 h 6634795"/>
              <a:gd name="connsiteX5499" fmla="*/ 11953343 w 11989919"/>
              <a:gd name="connsiteY5499" fmla="*/ 2539991 h 6634795"/>
              <a:gd name="connsiteX5500" fmla="*/ 11511977 w 11989919"/>
              <a:gd name="connsiteY5500" fmla="*/ 2328425 h 6634795"/>
              <a:gd name="connsiteX5501" fmla="*/ 11548553 w 11989919"/>
              <a:gd name="connsiteY5501" fmla="*/ 2365005 h 6634795"/>
              <a:gd name="connsiteX5502" fmla="*/ 11511977 w 11989919"/>
              <a:gd name="connsiteY5502" fmla="*/ 2401595 h 6634795"/>
              <a:gd name="connsiteX5503" fmla="*/ 11475401 w 11989919"/>
              <a:gd name="connsiteY5503" fmla="*/ 2365005 h 6634795"/>
              <a:gd name="connsiteX5504" fmla="*/ 11511977 w 11989919"/>
              <a:gd name="connsiteY5504" fmla="*/ 2328425 h 6634795"/>
              <a:gd name="connsiteX5505" fmla="*/ 11291296 w 11989919"/>
              <a:gd name="connsiteY5505" fmla="*/ 2328423 h 6634795"/>
              <a:gd name="connsiteX5506" fmla="*/ 11327872 w 11989919"/>
              <a:gd name="connsiteY5506" fmla="*/ 2365003 h 6634795"/>
              <a:gd name="connsiteX5507" fmla="*/ 11291296 w 11989919"/>
              <a:gd name="connsiteY5507" fmla="*/ 2401593 h 6634795"/>
              <a:gd name="connsiteX5508" fmla="*/ 11254720 w 11989919"/>
              <a:gd name="connsiteY5508" fmla="*/ 2365003 h 6634795"/>
              <a:gd name="connsiteX5509" fmla="*/ 11291296 w 11989919"/>
              <a:gd name="connsiteY5509" fmla="*/ 2328423 h 6634795"/>
              <a:gd name="connsiteX5510" fmla="*/ 11070615 w 11989919"/>
              <a:gd name="connsiteY5510" fmla="*/ 2328421 h 6634795"/>
              <a:gd name="connsiteX5511" fmla="*/ 11107191 w 11989919"/>
              <a:gd name="connsiteY5511" fmla="*/ 2365001 h 6634795"/>
              <a:gd name="connsiteX5512" fmla="*/ 11070615 w 11989919"/>
              <a:gd name="connsiteY5512" fmla="*/ 2401591 h 6634795"/>
              <a:gd name="connsiteX5513" fmla="*/ 11034039 w 11989919"/>
              <a:gd name="connsiteY5513" fmla="*/ 2365001 h 6634795"/>
              <a:gd name="connsiteX5514" fmla="*/ 11070615 w 11989919"/>
              <a:gd name="connsiteY5514" fmla="*/ 2328421 h 6634795"/>
              <a:gd name="connsiteX5515" fmla="*/ 10849934 w 11989919"/>
              <a:gd name="connsiteY5515" fmla="*/ 2328419 h 6634795"/>
              <a:gd name="connsiteX5516" fmla="*/ 10886510 w 11989919"/>
              <a:gd name="connsiteY5516" fmla="*/ 2365000 h 6634795"/>
              <a:gd name="connsiteX5517" fmla="*/ 10849934 w 11989919"/>
              <a:gd name="connsiteY5517" fmla="*/ 2401588 h 6634795"/>
              <a:gd name="connsiteX5518" fmla="*/ 10813358 w 11989919"/>
              <a:gd name="connsiteY5518" fmla="*/ 2365000 h 6634795"/>
              <a:gd name="connsiteX5519" fmla="*/ 10849934 w 11989919"/>
              <a:gd name="connsiteY5519" fmla="*/ 2328419 h 6634795"/>
              <a:gd name="connsiteX5520" fmla="*/ 10629253 w 11989919"/>
              <a:gd name="connsiteY5520" fmla="*/ 2328417 h 6634795"/>
              <a:gd name="connsiteX5521" fmla="*/ 10665829 w 11989919"/>
              <a:gd name="connsiteY5521" fmla="*/ 2364998 h 6634795"/>
              <a:gd name="connsiteX5522" fmla="*/ 10629253 w 11989919"/>
              <a:gd name="connsiteY5522" fmla="*/ 2401586 h 6634795"/>
              <a:gd name="connsiteX5523" fmla="*/ 10592677 w 11989919"/>
              <a:gd name="connsiteY5523" fmla="*/ 2364998 h 6634795"/>
              <a:gd name="connsiteX5524" fmla="*/ 10629253 w 11989919"/>
              <a:gd name="connsiteY5524" fmla="*/ 2328417 h 6634795"/>
              <a:gd name="connsiteX5525" fmla="*/ 10408572 w 11989919"/>
              <a:gd name="connsiteY5525" fmla="*/ 2328416 h 6634795"/>
              <a:gd name="connsiteX5526" fmla="*/ 10445148 w 11989919"/>
              <a:gd name="connsiteY5526" fmla="*/ 2364996 h 6634795"/>
              <a:gd name="connsiteX5527" fmla="*/ 10408572 w 11989919"/>
              <a:gd name="connsiteY5527" fmla="*/ 2401584 h 6634795"/>
              <a:gd name="connsiteX5528" fmla="*/ 10371996 w 11989919"/>
              <a:gd name="connsiteY5528" fmla="*/ 2364996 h 6634795"/>
              <a:gd name="connsiteX5529" fmla="*/ 10408572 w 11989919"/>
              <a:gd name="connsiteY5529" fmla="*/ 2328416 h 6634795"/>
              <a:gd name="connsiteX5530" fmla="*/ 10187891 w 11989919"/>
              <a:gd name="connsiteY5530" fmla="*/ 2328414 h 6634795"/>
              <a:gd name="connsiteX5531" fmla="*/ 10224467 w 11989919"/>
              <a:gd name="connsiteY5531" fmla="*/ 2364994 h 6634795"/>
              <a:gd name="connsiteX5532" fmla="*/ 10187891 w 11989919"/>
              <a:gd name="connsiteY5532" fmla="*/ 2401582 h 6634795"/>
              <a:gd name="connsiteX5533" fmla="*/ 10151315 w 11989919"/>
              <a:gd name="connsiteY5533" fmla="*/ 2364994 h 6634795"/>
              <a:gd name="connsiteX5534" fmla="*/ 10187891 w 11989919"/>
              <a:gd name="connsiteY5534" fmla="*/ 2328414 h 6634795"/>
              <a:gd name="connsiteX5535" fmla="*/ 9967210 w 11989919"/>
              <a:gd name="connsiteY5535" fmla="*/ 2328412 h 6634795"/>
              <a:gd name="connsiteX5536" fmla="*/ 10003786 w 11989919"/>
              <a:gd name="connsiteY5536" fmla="*/ 2364992 h 6634795"/>
              <a:gd name="connsiteX5537" fmla="*/ 9967210 w 11989919"/>
              <a:gd name="connsiteY5537" fmla="*/ 2401580 h 6634795"/>
              <a:gd name="connsiteX5538" fmla="*/ 9930634 w 11989919"/>
              <a:gd name="connsiteY5538" fmla="*/ 2364992 h 6634795"/>
              <a:gd name="connsiteX5539" fmla="*/ 9967210 w 11989919"/>
              <a:gd name="connsiteY5539" fmla="*/ 2328412 h 6634795"/>
              <a:gd name="connsiteX5540" fmla="*/ 9746529 w 11989919"/>
              <a:gd name="connsiteY5540" fmla="*/ 2328410 h 6634795"/>
              <a:gd name="connsiteX5541" fmla="*/ 9783105 w 11989919"/>
              <a:gd name="connsiteY5541" fmla="*/ 2364989 h 6634795"/>
              <a:gd name="connsiteX5542" fmla="*/ 9746529 w 11989919"/>
              <a:gd name="connsiteY5542" fmla="*/ 2401578 h 6634795"/>
              <a:gd name="connsiteX5543" fmla="*/ 9709953 w 11989919"/>
              <a:gd name="connsiteY5543" fmla="*/ 2364989 h 6634795"/>
              <a:gd name="connsiteX5544" fmla="*/ 9746529 w 11989919"/>
              <a:gd name="connsiteY5544" fmla="*/ 2328410 h 6634795"/>
              <a:gd name="connsiteX5545" fmla="*/ 9525848 w 11989919"/>
              <a:gd name="connsiteY5545" fmla="*/ 2328408 h 6634795"/>
              <a:gd name="connsiteX5546" fmla="*/ 9562424 w 11989919"/>
              <a:gd name="connsiteY5546" fmla="*/ 2364987 h 6634795"/>
              <a:gd name="connsiteX5547" fmla="*/ 9525848 w 11989919"/>
              <a:gd name="connsiteY5547" fmla="*/ 2401576 h 6634795"/>
              <a:gd name="connsiteX5548" fmla="*/ 9489272 w 11989919"/>
              <a:gd name="connsiteY5548" fmla="*/ 2364987 h 6634795"/>
              <a:gd name="connsiteX5549" fmla="*/ 9525848 w 11989919"/>
              <a:gd name="connsiteY5549" fmla="*/ 2328408 h 6634795"/>
              <a:gd name="connsiteX5550" fmla="*/ 9305167 w 11989919"/>
              <a:gd name="connsiteY5550" fmla="*/ 2328407 h 6634795"/>
              <a:gd name="connsiteX5551" fmla="*/ 9341743 w 11989919"/>
              <a:gd name="connsiteY5551" fmla="*/ 2364986 h 6634795"/>
              <a:gd name="connsiteX5552" fmla="*/ 9305167 w 11989919"/>
              <a:gd name="connsiteY5552" fmla="*/ 2401573 h 6634795"/>
              <a:gd name="connsiteX5553" fmla="*/ 9268591 w 11989919"/>
              <a:gd name="connsiteY5553" fmla="*/ 2364986 h 6634795"/>
              <a:gd name="connsiteX5554" fmla="*/ 9305167 w 11989919"/>
              <a:gd name="connsiteY5554" fmla="*/ 2328407 h 6634795"/>
              <a:gd name="connsiteX5555" fmla="*/ 9084486 w 11989919"/>
              <a:gd name="connsiteY5555" fmla="*/ 2328405 h 6634795"/>
              <a:gd name="connsiteX5556" fmla="*/ 9121062 w 11989919"/>
              <a:gd name="connsiteY5556" fmla="*/ 2364984 h 6634795"/>
              <a:gd name="connsiteX5557" fmla="*/ 9084486 w 11989919"/>
              <a:gd name="connsiteY5557" fmla="*/ 2401571 h 6634795"/>
              <a:gd name="connsiteX5558" fmla="*/ 9047910 w 11989919"/>
              <a:gd name="connsiteY5558" fmla="*/ 2364984 h 6634795"/>
              <a:gd name="connsiteX5559" fmla="*/ 9084486 w 11989919"/>
              <a:gd name="connsiteY5559" fmla="*/ 2328405 h 6634795"/>
              <a:gd name="connsiteX5560" fmla="*/ 8863805 w 11989919"/>
              <a:gd name="connsiteY5560" fmla="*/ 2328403 h 6634795"/>
              <a:gd name="connsiteX5561" fmla="*/ 8900381 w 11989919"/>
              <a:gd name="connsiteY5561" fmla="*/ 2364982 h 6634795"/>
              <a:gd name="connsiteX5562" fmla="*/ 8863805 w 11989919"/>
              <a:gd name="connsiteY5562" fmla="*/ 2401569 h 6634795"/>
              <a:gd name="connsiteX5563" fmla="*/ 8827229 w 11989919"/>
              <a:gd name="connsiteY5563" fmla="*/ 2364982 h 6634795"/>
              <a:gd name="connsiteX5564" fmla="*/ 8863805 w 11989919"/>
              <a:gd name="connsiteY5564" fmla="*/ 2328403 h 6634795"/>
              <a:gd name="connsiteX5565" fmla="*/ 8643124 w 11989919"/>
              <a:gd name="connsiteY5565" fmla="*/ 2328401 h 6634795"/>
              <a:gd name="connsiteX5566" fmla="*/ 8679700 w 11989919"/>
              <a:gd name="connsiteY5566" fmla="*/ 2364980 h 6634795"/>
              <a:gd name="connsiteX5567" fmla="*/ 8643124 w 11989919"/>
              <a:gd name="connsiteY5567" fmla="*/ 2401567 h 6634795"/>
              <a:gd name="connsiteX5568" fmla="*/ 8606548 w 11989919"/>
              <a:gd name="connsiteY5568" fmla="*/ 2364980 h 6634795"/>
              <a:gd name="connsiteX5569" fmla="*/ 8643124 w 11989919"/>
              <a:gd name="connsiteY5569" fmla="*/ 2328401 h 6634795"/>
              <a:gd name="connsiteX5570" fmla="*/ 8422443 w 11989919"/>
              <a:gd name="connsiteY5570" fmla="*/ 2328399 h 6634795"/>
              <a:gd name="connsiteX5571" fmla="*/ 8459019 w 11989919"/>
              <a:gd name="connsiteY5571" fmla="*/ 2364978 h 6634795"/>
              <a:gd name="connsiteX5572" fmla="*/ 8422443 w 11989919"/>
              <a:gd name="connsiteY5572" fmla="*/ 2401564 h 6634795"/>
              <a:gd name="connsiteX5573" fmla="*/ 8385867 w 11989919"/>
              <a:gd name="connsiteY5573" fmla="*/ 2364978 h 6634795"/>
              <a:gd name="connsiteX5574" fmla="*/ 8422443 w 11989919"/>
              <a:gd name="connsiteY5574" fmla="*/ 2328399 h 6634795"/>
              <a:gd name="connsiteX5575" fmla="*/ 8201762 w 11989919"/>
              <a:gd name="connsiteY5575" fmla="*/ 2328398 h 6634795"/>
              <a:gd name="connsiteX5576" fmla="*/ 8238338 w 11989919"/>
              <a:gd name="connsiteY5576" fmla="*/ 2364976 h 6634795"/>
              <a:gd name="connsiteX5577" fmla="*/ 8201762 w 11989919"/>
              <a:gd name="connsiteY5577" fmla="*/ 2401562 h 6634795"/>
              <a:gd name="connsiteX5578" fmla="*/ 8165186 w 11989919"/>
              <a:gd name="connsiteY5578" fmla="*/ 2364976 h 6634795"/>
              <a:gd name="connsiteX5579" fmla="*/ 8201762 w 11989919"/>
              <a:gd name="connsiteY5579" fmla="*/ 2328398 h 6634795"/>
              <a:gd name="connsiteX5580" fmla="*/ 7981081 w 11989919"/>
              <a:gd name="connsiteY5580" fmla="*/ 2328396 h 6634795"/>
              <a:gd name="connsiteX5581" fmla="*/ 8017657 w 11989919"/>
              <a:gd name="connsiteY5581" fmla="*/ 2364974 h 6634795"/>
              <a:gd name="connsiteX5582" fmla="*/ 7981081 w 11989919"/>
              <a:gd name="connsiteY5582" fmla="*/ 2401560 h 6634795"/>
              <a:gd name="connsiteX5583" fmla="*/ 7944505 w 11989919"/>
              <a:gd name="connsiteY5583" fmla="*/ 2364974 h 6634795"/>
              <a:gd name="connsiteX5584" fmla="*/ 7981081 w 11989919"/>
              <a:gd name="connsiteY5584" fmla="*/ 2328396 h 6634795"/>
              <a:gd name="connsiteX5585" fmla="*/ 7760400 w 11989919"/>
              <a:gd name="connsiteY5585" fmla="*/ 2328394 h 6634795"/>
              <a:gd name="connsiteX5586" fmla="*/ 7796976 w 11989919"/>
              <a:gd name="connsiteY5586" fmla="*/ 2364972 h 6634795"/>
              <a:gd name="connsiteX5587" fmla="*/ 7760400 w 11989919"/>
              <a:gd name="connsiteY5587" fmla="*/ 2401558 h 6634795"/>
              <a:gd name="connsiteX5588" fmla="*/ 7723824 w 11989919"/>
              <a:gd name="connsiteY5588" fmla="*/ 2364972 h 6634795"/>
              <a:gd name="connsiteX5589" fmla="*/ 7760400 w 11989919"/>
              <a:gd name="connsiteY5589" fmla="*/ 2328394 h 6634795"/>
              <a:gd name="connsiteX5590" fmla="*/ 7539719 w 11989919"/>
              <a:gd name="connsiteY5590" fmla="*/ 2328392 h 6634795"/>
              <a:gd name="connsiteX5591" fmla="*/ 7576295 w 11989919"/>
              <a:gd name="connsiteY5591" fmla="*/ 2364970 h 6634795"/>
              <a:gd name="connsiteX5592" fmla="*/ 7539719 w 11989919"/>
              <a:gd name="connsiteY5592" fmla="*/ 2401556 h 6634795"/>
              <a:gd name="connsiteX5593" fmla="*/ 7503143 w 11989919"/>
              <a:gd name="connsiteY5593" fmla="*/ 2364970 h 6634795"/>
              <a:gd name="connsiteX5594" fmla="*/ 7539719 w 11989919"/>
              <a:gd name="connsiteY5594" fmla="*/ 2328392 h 6634795"/>
              <a:gd name="connsiteX5595" fmla="*/ 7319038 w 11989919"/>
              <a:gd name="connsiteY5595" fmla="*/ 2328390 h 6634795"/>
              <a:gd name="connsiteX5596" fmla="*/ 7355614 w 11989919"/>
              <a:gd name="connsiteY5596" fmla="*/ 2364968 h 6634795"/>
              <a:gd name="connsiteX5597" fmla="*/ 7319038 w 11989919"/>
              <a:gd name="connsiteY5597" fmla="*/ 2401554 h 6634795"/>
              <a:gd name="connsiteX5598" fmla="*/ 7282462 w 11989919"/>
              <a:gd name="connsiteY5598" fmla="*/ 2364968 h 6634795"/>
              <a:gd name="connsiteX5599" fmla="*/ 7319038 w 11989919"/>
              <a:gd name="connsiteY5599" fmla="*/ 2328390 h 6634795"/>
              <a:gd name="connsiteX5600" fmla="*/ 7098357 w 11989919"/>
              <a:gd name="connsiteY5600" fmla="*/ 2328388 h 6634795"/>
              <a:gd name="connsiteX5601" fmla="*/ 7134933 w 11989919"/>
              <a:gd name="connsiteY5601" fmla="*/ 2364966 h 6634795"/>
              <a:gd name="connsiteX5602" fmla="*/ 7098357 w 11989919"/>
              <a:gd name="connsiteY5602" fmla="*/ 2401552 h 6634795"/>
              <a:gd name="connsiteX5603" fmla="*/ 7061781 w 11989919"/>
              <a:gd name="connsiteY5603" fmla="*/ 2364966 h 6634795"/>
              <a:gd name="connsiteX5604" fmla="*/ 7098357 w 11989919"/>
              <a:gd name="connsiteY5604" fmla="*/ 2328388 h 6634795"/>
              <a:gd name="connsiteX5605" fmla="*/ 6877676 w 11989919"/>
              <a:gd name="connsiteY5605" fmla="*/ 2328386 h 6634795"/>
              <a:gd name="connsiteX5606" fmla="*/ 6914252 w 11989919"/>
              <a:gd name="connsiteY5606" fmla="*/ 2364964 h 6634795"/>
              <a:gd name="connsiteX5607" fmla="*/ 6877676 w 11989919"/>
              <a:gd name="connsiteY5607" fmla="*/ 2401550 h 6634795"/>
              <a:gd name="connsiteX5608" fmla="*/ 6841100 w 11989919"/>
              <a:gd name="connsiteY5608" fmla="*/ 2364964 h 6634795"/>
              <a:gd name="connsiteX5609" fmla="*/ 6877676 w 11989919"/>
              <a:gd name="connsiteY5609" fmla="*/ 2328386 h 6634795"/>
              <a:gd name="connsiteX5610" fmla="*/ 6656995 w 11989919"/>
              <a:gd name="connsiteY5610" fmla="*/ 2328384 h 6634795"/>
              <a:gd name="connsiteX5611" fmla="*/ 6693571 w 11989919"/>
              <a:gd name="connsiteY5611" fmla="*/ 2364962 h 6634795"/>
              <a:gd name="connsiteX5612" fmla="*/ 6656995 w 11989919"/>
              <a:gd name="connsiteY5612" fmla="*/ 2401547 h 6634795"/>
              <a:gd name="connsiteX5613" fmla="*/ 6620419 w 11989919"/>
              <a:gd name="connsiteY5613" fmla="*/ 2364962 h 6634795"/>
              <a:gd name="connsiteX5614" fmla="*/ 6656995 w 11989919"/>
              <a:gd name="connsiteY5614" fmla="*/ 2328384 h 6634795"/>
              <a:gd name="connsiteX5615" fmla="*/ 6436314 w 11989919"/>
              <a:gd name="connsiteY5615" fmla="*/ 2328382 h 6634795"/>
              <a:gd name="connsiteX5616" fmla="*/ 6472890 w 11989919"/>
              <a:gd name="connsiteY5616" fmla="*/ 2364960 h 6634795"/>
              <a:gd name="connsiteX5617" fmla="*/ 6436314 w 11989919"/>
              <a:gd name="connsiteY5617" fmla="*/ 2401545 h 6634795"/>
              <a:gd name="connsiteX5618" fmla="*/ 6399738 w 11989919"/>
              <a:gd name="connsiteY5618" fmla="*/ 2364960 h 6634795"/>
              <a:gd name="connsiteX5619" fmla="*/ 6436314 w 11989919"/>
              <a:gd name="connsiteY5619" fmla="*/ 2328382 h 6634795"/>
              <a:gd name="connsiteX5620" fmla="*/ 6215633 w 11989919"/>
              <a:gd name="connsiteY5620" fmla="*/ 2328380 h 6634795"/>
              <a:gd name="connsiteX5621" fmla="*/ 6252209 w 11989919"/>
              <a:gd name="connsiteY5621" fmla="*/ 2364959 h 6634795"/>
              <a:gd name="connsiteX5622" fmla="*/ 6215633 w 11989919"/>
              <a:gd name="connsiteY5622" fmla="*/ 2401543 h 6634795"/>
              <a:gd name="connsiteX5623" fmla="*/ 6179057 w 11989919"/>
              <a:gd name="connsiteY5623" fmla="*/ 2364959 h 6634795"/>
              <a:gd name="connsiteX5624" fmla="*/ 6215633 w 11989919"/>
              <a:gd name="connsiteY5624" fmla="*/ 2328380 h 6634795"/>
              <a:gd name="connsiteX5625" fmla="*/ 5994952 w 11989919"/>
              <a:gd name="connsiteY5625" fmla="*/ 2328378 h 6634795"/>
              <a:gd name="connsiteX5626" fmla="*/ 6031528 w 11989919"/>
              <a:gd name="connsiteY5626" fmla="*/ 2364957 h 6634795"/>
              <a:gd name="connsiteX5627" fmla="*/ 5994952 w 11989919"/>
              <a:gd name="connsiteY5627" fmla="*/ 2401541 h 6634795"/>
              <a:gd name="connsiteX5628" fmla="*/ 5958376 w 11989919"/>
              <a:gd name="connsiteY5628" fmla="*/ 2364957 h 6634795"/>
              <a:gd name="connsiteX5629" fmla="*/ 5994952 w 11989919"/>
              <a:gd name="connsiteY5629" fmla="*/ 2328378 h 6634795"/>
              <a:gd name="connsiteX5630" fmla="*/ 5774272 w 11989919"/>
              <a:gd name="connsiteY5630" fmla="*/ 2328376 h 6634795"/>
              <a:gd name="connsiteX5631" fmla="*/ 5810848 w 11989919"/>
              <a:gd name="connsiteY5631" fmla="*/ 2364954 h 6634795"/>
              <a:gd name="connsiteX5632" fmla="*/ 5774272 w 11989919"/>
              <a:gd name="connsiteY5632" fmla="*/ 2401538 h 6634795"/>
              <a:gd name="connsiteX5633" fmla="*/ 5737697 w 11989919"/>
              <a:gd name="connsiteY5633" fmla="*/ 2364954 h 6634795"/>
              <a:gd name="connsiteX5634" fmla="*/ 5774272 w 11989919"/>
              <a:gd name="connsiteY5634" fmla="*/ 2328376 h 6634795"/>
              <a:gd name="connsiteX5635" fmla="*/ 5553593 w 11989919"/>
              <a:gd name="connsiteY5635" fmla="*/ 2328375 h 6634795"/>
              <a:gd name="connsiteX5636" fmla="*/ 5590169 w 11989919"/>
              <a:gd name="connsiteY5636" fmla="*/ 2364952 h 6634795"/>
              <a:gd name="connsiteX5637" fmla="*/ 5553593 w 11989919"/>
              <a:gd name="connsiteY5637" fmla="*/ 2401536 h 6634795"/>
              <a:gd name="connsiteX5638" fmla="*/ 5517018 w 11989919"/>
              <a:gd name="connsiteY5638" fmla="*/ 2364952 h 6634795"/>
              <a:gd name="connsiteX5639" fmla="*/ 5553593 w 11989919"/>
              <a:gd name="connsiteY5639" fmla="*/ 2328375 h 6634795"/>
              <a:gd name="connsiteX5640" fmla="*/ 5332913 w 11989919"/>
              <a:gd name="connsiteY5640" fmla="*/ 2328373 h 6634795"/>
              <a:gd name="connsiteX5641" fmla="*/ 5369490 w 11989919"/>
              <a:gd name="connsiteY5641" fmla="*/ 2364950 h 6634795"/>
              <a:gd name="connsiteX5642" fmla="*/ 5332913 w 11989919"/>
              <a:gd name="connsiteY5642" fmla="*/ 2401534 h 6634795"/>
              <a:gd name="connsiteX5643" fmla="*/ 5296337 w 11989919"/>
              <a:gd name="connsiteY5643" fmla="*/ 2364950 h 6634795"/>
              <a:gd name="connsiteX5644" fmla="*/ 5332913 w 11989919"/>
              <a:gd name="connsiteY5644" fmla="*/ 2328373 h 6634795"/>
              <a:gd name="connsiteX5645" fmla="*/ 5112230 w 11989919"/>
              <a:gd name="connsiteY5645" fmla="*/ 2328371 h 6634795"/>
              <a:gd name="connsiteX5646" fmla="*/ 5148807 w 11989919"/>
              <a:gd name="connsiteY5646" fmla="*/ 2364948 h 6634795"/>
              <a:gd name="connsiteX5647" fmla="*/ 5112230 w 11989919"/>
              <a:gd name="connsiteY5647" fmla="*/ 2401532 h 6634795"/>
              <a:gd name="connsiteX5648" fmla="*/ 5075655 w 11989919"/>
              <a:gd name="connsiteY5648" fmla="*/ 2364948 h 6634795"/>
              <a:gd name="connsiteX5649" fmla="*/ 5112230 w 11989919"/>
              <a:gd name="connsiteY5649" fmla="*/ 2328371 h 6634795"/>
              <a:gd name="connsiteX5650" fmla="*/ 4891552 w 11989919"/>
              <a:gd name="connsiteY5650" fmla="*/ 2328369 h 6634795"/>
              <a:gd name="connsiteX5651" fmla="*/ 4928127 w 11989919"/>
              <a:gd name="connsiteY5651" fmla="*/ 2364946 h 6634795"/>
              <a:gd name="connsiteX5652" fmla="*/ 4891552 w 11989919"/>
              <a:gd name="connsiteY5652" fmla="*/ 2401530 h 6634795"/>
              <a:gd name="connsiteX5653" fmla="*/ 4854975 w 11989919"/>
              <a:gd name="connsiteY5653" fmla="*/ 2364946 h 6634795"/>
              <a:gd name="connsiteX5654" fmla="*/ 4891552 w 11989919"/>
              <a:gd name="connsiteY5654" fmla="*/ 2328369 h 6634795"/>
              <a:gd name="connsiteX5655" fmla="*/ 4670871 w 11989919"/>
              <a:gd name="connsiteY5655" fmla="*/ 2328367 h 6634795"/>
              <a:gd name="connsiteX5656" fmla="*/ 4707447 w 11989919"/>
              <a:gd name="connsiteY5656" fmla="*/ 2364944 h 6634795"/>
              <a:gd name="connsiteX5657" fmla="*/ 4670871 w 11989919"/>
              <a:gd name="connsiteY5657" fmla="*/ 2401527 h 6634795"/>
              <a:gd name="connsiteX5658" fmla="*/ 4634295 w 11989919"/>
              <a:gd name="connsiteY5658" fmla="*/ 2364944 h 6634795"/>
              <a:gd name="connsiteX5659" fmla="*/ 4670871 w 11989919"/>
              <a:gd name="connsiteY5659" fmla="*/ 2328367 h 6634795"/>
              <a:gd name="connsiteX5660" fmla="*/ 4450188 w 11989919"/>
              <a:gd name="connsiteY5660" fmla="*/ 2328365 h 6634795"/>
              <a:gd name="connsiteX5661" fmla="*/ 4486764 w 11989919"/>
              <a:gd name="connsiteY5661" fmla="*/ 2364942 h 6634795"/>
              <a:gd name="connsiteX5662" fmla="*/ 4450188 w 11989919"/>
              <a:gd name="connsiteY5662" fmla="*/ 2401525 h 6634795"/>
              <a:gd name="connsiteX5663" fmla="*/ 4413613 w 11989919"/>
              <a:gd name="connsiteY5663" fmla="*/ 2364942 h 6634795"/>
              <a:gd name="connsiteX5664" fmla="*/ 4450188 w 11989919"/>
              <a:gd name="connsiteY5664" fmla="*/ 2328365 h 6634795"/>
              <a:gd name="connsiteX5665" fmla="*/ 4229507 w 11989919"/>
              <a:gd name="connsiteY5665" fmla="*/ 2328364 h 6634795"/>
              <a:gd name="connsiteX5666" fmla="*/ 4266084 w 11989919"/>
              <a:gd name="connsiteY5666" fmla="*/ 2364940 h 6634795"/>
              <a:gd name="connsiteX5667" fmla="*/ 4229507 w 11989919"/>
              <a:gd name="connsiteY5667" fmla="*/ 2401523 h 6634795"/>
              <a:gd name="connsiteX5668" fmla="*/ 4192931 w 11989919"/>
              <a:gd name="connsiteY5668" fmla="*/ 2364940 h 6634795"/>
              <a:gd name="connsiteX5669" fmla="*/ 4229507 w 11989919"/>
              <a:gd name="connsiteY5669" fmla="*/ 2328364 h 6634795"/>
              <a:gd name="connsiteX5670" fmla="*/ 4008847 w 11989919"/>
              <a:gd name="connsiteY5670" fmla="*/ 2328362 h 6634795"/>
              <a:gd name="connsiteX5671" fmla="*/ 4045426 w 11989919"/>
              <a:gd name="connsiteY5671" fmla="*/ 2364939 h 6634795"/>
              <a:gd name="connsiteX5672" fmla="*/ 4008847 w 11989919"/>
              <a:gd name="connsiteY5672" fmla="*/ 2401521 h 6634795"/>
              <a:gd name="connsiteX5673" fmla="*/ 3972267 w 11989919"/>
              <a:gd name="connsiteY5673" fmla="*/ 2364939 h 6634795"/>
              <a:gd name="connsiteX5674" fmla="*/ 4008847 w 11989919"/>
              <a:gd name="connsiteY5674" fmla="*/ 2328362 h 6634795"/>
              <a:gd name="connsiteX5675" fmla="*/ 3788165 w 11989919"/>
              <a:gd name="connsiteY5675" fmla="*/ 2328360 h 6634795"/>
              <a:gd name="connsiteX5676" fmla="*/ 3824738 w 11989919"/>
              <a:gd name="connsiteY5676" fmla="*/ 2364937 h 6634795"/>
              <a:gd name="connsiteX5677" fmla="*/ 3788165 w 11989919"/>
              <a:gd name="connsiteY5677" fmla="*/ 2401519 h 6634795"/>
              <a:gd name="connsiteX5678" fmla="*/ 3751588 w 11989919"/>
              <a:gd name="connsiteY5678" fmla="*/ 2364937 h 6634795"/>
              <a:gd name="connsiteX5679" fmla="*/ 3788165 w 11989919"/>
              <a:gd name="connsiteY5679" fmla="*/ 2328360 h 6634795"/>
              <a:gd name="connsiteX5680" fmla="*/ 3567479 w 11989919"/>
              <a:gd name="connsiteY5680" fmla="*/ 2328358 h 6634795"/>
              <a:gd name="connsiteX5681" fmla="*/ 3604051 w 11989919"/>
              <a:gd name="connsiteY5681" fmla="*/ 2364935 h 6634795"/>
              <a:gd name="connsiteX5682" fmla="*/ 3567479 w 11989919"/>
              <a:gd name="connsiteY5682" fmla="*/ 2401517 h 6634795"/>
              <a:gd name="connsiteX5683" fmla="*/ 3530908 w 11989919"/>
              <a:gd name="connsiteY5683" fmla="*/ 2364935 h 6634795"/>
              <a:gd name="connsiteX5684" fmla="*/ 3567479 w 11989919"/>
              <a:gd name="connsiteY5684" fmla="*/ 2328358 h 6634795"/>
              <a:gd name="connsiteX5685" fmla="*/ 3346801 w 11989919"/>
              <a:gd name="connsiteY5685" fmla="*/ 2328356 h 6634795"/>
              <a:gd name="connsiteX5686" fmla="*/ 3383375 w 11989919"/>
              <a:gd name="connsiteY5686" fmla="*/ 2364933 h 6634795"/>
              <a:gd name="connsiteX5687" fmla="*/ 3346801 w 11989919"/>
              <a:gd name="connsiteY5687" fmla="*/ 2401515 h 6634795"/>
              <a:gd name="connsiteX5688" fmla="*/ 3310228 w 11989919"/>
              <a:gd name="connsiteY5688" fmla="*/ 2364933 h 6634795"/>
              <a:gd name="connsiteX5689" fmla="*/ 3346801 w 11989919"/>
              <a:gd name="connsiteY5689" fmla="*/ 2328356 h 6634795"/>
              <a:gd name="connsiteX5690" fmla="*/ 3126126 w 11989919"/>
              <a:gd name="connsiteY5690" fmla="*/ 2328355 h 6634795"/>
              <a:gd name="connsiteX5691" fmla="*/ 3162696 w 11989919"/>
              <a:gd name="connsiteY5691" fmla="*/ 2364931 h 6634795"/>
              <a:gd name="connsiteX5692" fmla="*/ 3126126 w 11989919"/>
              <a:gd name="connsiteY5692" fmla="*/ 2401512 h 6634795"/>
              <a:gd name="connsiteX5693" fmla="*/ 3089541 w 11989919"/>
              <a:gd name="connsiteY5693" fmla="*/ 2364931 h 6634795"/>
              <a:gd name="connsiteX5694" fmla="*/ 3126126 w 11989919"/>
              <a:gd name="connsiteY5694" fmla="*/ 2328355 h 6634795"/>
              <a:gd name="connsiteX5695" fmla="*/ 2905436 w 11989919"/>
              <a:gd name="connsiteY5695" fmla="*/ 2328353 h 6634795"/>
              <a:gd name="connsiteX5696" fmla="*/ 2942013 w 11989919"/>
              <a:gd name="connsiteY5696" fmla="*/ 2364928 h 6634795"/>
              <a:gd name="connsiteX5697" fmla="*/ 2905436 w 11989919"/>
              <a:gd name="connsiteY5697" fmla="*/ 2401510 h 6634795"/>
              <a:gd name="connsiteX5698" fmla="*/ 2868866 w 11989919"/>
              <a:gd name="connsiteY5698" fmla="*/ 2364928 h 6634795"/>
              <a:gd name="connsiteX5699" fmla="*/ 2905436 w 11989919"/>
              <a:gd name="connsiteY5699" fmla="*/ 2328353 h 6634795"/>
              <a:gd name="connsiteX5700" fmla="*/ 2684758 w 11989919"/>
              <a:gd name="connsiteY5700" fmla="*/ 2328350 h 6634795"/>
              <a:gd name="connsiteX5701" fmla="*/ 2721329 w 11989919"/>
              <a:gd name="connsiteY5701" fmla="*/ 2364926 h 6634795"/>
              <a:gd name="connsiteX5702" fmla="*/ 2684758 w 11989919"/>
              <a:gd name="connsiteY5702" fmla="*/ 2401508 h 6634795"/>
              <a:gd name="connsiteX5703" fmla="*/ 2648177 w 11989919"/>
              <a:gd name="connsiteY5703" fmla="*/ 2364926 h 6634795"/>
              <a:gd name="connsiteX5704" fmla="*/ 2684758 w 11989919"/>
              <a:gd name="connsiteY5704" fmla="*/ 2328350 h 6634795"/>
              <a:gd name="connsiteX5705" fmla="*/ 2464071 w 11989919"/>
              <a:gd name="connsiteY5705" fmla="*/ 2328349 h 6634795"/>
              <a:gd name="connsiteX5706" fmla="*/ 2500650 w 11989919"/>
              <a:gd name="connsiteY5706" fmla="*/ 2364925 h 6634795"/>
              <a:gd name="connsiteX5707" fmla="*/ 2464071 w 11989919"/>
              <a:gd name="connsiteY5707" fmla="*/ 2401506 h 6634795"/>
              <a:gd name="connsiteX5708" fmla="*/ 2427500 w 11989919"/>
              <a:gd name="connsiteY5708" fmla="*/ 2364925 h 6634795"/>
              <a:gd name="connsiteX5709" fmla="*/ 2464071 w 11989919"/>
              <a:gd name="connsiteY5709" fmla="*/ 2328349 h 6634795"/>
              <a:gd name="connsiteX5710" fmla="*/ 2243393 w 11989919"/>
              <a:gd name="connsiteY5710" fmla="*/ 2328347 h 6634795"/>
              <a:gd name="connsiteX5711" fmla="*/ 2279972 w 11989919"/>
              <a:gd name="connsiteY5711" fmla="*/ 2364923 h 6634795"/>
              <a:gd name="connsiteX5712" fmla="*/ 2243393 w 11989919"/>
              <a:gd name="connsiteY5712" fmla="*/ 2401503 h 6634795"/>
              <a:gd name="connsiteX5713" fmla="*/ 2206817 w 11989919"/>
              <a:gd name="connsiteY5713" fmla="*/ 2364923 h 6634795"/>
              <a:gd name="connsiteX5714" fmla="*/ 2243393 w 11989919"/>
              <a:gd name="connsiteY5714" fmla="*/ 2328347 h 6634795"/>
              <a:gd name="connsiteX5715" fmla="*/ 2022713 w 11989919"/>
              <a:gd name="connsiteY5715" fmla="*/ 2328344 h 6634795"/>
              <a:gd name="connsiteX5716" fmla="*/ 2059288 w 11989919"/>
              <a:gd name="connsiteY5716" fmla="*/ 2364921 h 6634795"/>
              <a:gd name="connsiteX5717" fmla="*/ 2022713 w 11989919"/>
              <a:gd name="connsiteY5717" fmla="*/ 2401501 h 6634795"/>
              <a:gd name="connsiteX5718" fmla="*/ 1986179 w 11989919"/>
              <a:gd name="connsiteY5718" fmla="*/ 2364921 h 6634795"/>
              <a:gd name="connsiteX5719" fmla="*/ 2022713 w 11989919"/>
              <a:gd name="connsiteY5719" fmla="*/ 2328344 h 6634795"/>
              <a:gd name="connsiteX5720" fmla="*/ 1802069 w 11989919"/>
              <a:gd name="connsiteY5720" fmla="*/ 2328343 h 6634795"/>
              <a:gd name="connsiteX5721" fmla="*/ 1838644 w 11989919"/>
              <a:gd name="connsiteY5721" fmla="*/ 2364919 h 6634795"/>
              <a:gd name="connsiteX5722" fmla="*/ 1802069 w 11989919"/>
              <a:gd name="connsiteY5722" fmla="*/ 2401499 h 6634795"/>
              <a:gd name="connsiteX5723" fmla="*/ 1765492 w 11989919"/>
              <a:gd name="connsiteY5723" fmla="*/ 2364919 h 6634795"/>
              <a:gd name="connsiteX5724" fmla="*/ 1802069 w 11989919"/>
              <a:gd name="connsiteY5724" fmla="*/ 2328343 h 6634795"/>
              <a:gd name="connsiteX5725" fmla="*/ 1581383 w 11989919"/>
              <a:gd name="connsiteY5725" fmla="*/ 2328341 h 6634795"/>
              <a:gd name="connsiteX5726" fmla="*/ 1617959 w 11989919"/>
              <a:gd name="connsiteY5726" fmla="*/ 2364917 h 6634795"/>
              <a:gd name="connsiteX5727" fmla="*/ 1581383 w 11989919"/>
              <a:gd name="connsiteY5727" fmla="*/ 2401497 h 6634795"/>
              <a:gd name="connsiteX5728" fmla="*/ 1544807 w 11989919"/>
              <a:gd name="connsiteY5728" fmla="*/ 2364917 h 6634795"/>
              <a:gd name="connsiteX5729" fmla="*/ 1581383 w 11989919"/>
              <a:gd name="connsiteY5729" fmla="*/ 2328341 h 6634795"/>
              <a:gd name="connsiteX5730" fmla="*/ 1360697 w 11989919"/>
              <a:gd name="connsiteY5730" fmla="*/ 2328338 h 6634795"/>
              <a:gd name="connsiteX5731" fmla="*/ 1397273 w 11989919"/>
              <a:gd name="connsiteY5731" fmla="*/ 2364915 h 6634795"/>
              <a:gd name="connsiteX5732" fmla="*/ 1360697 w 11989919"/>
              <a:gd name="connsiteY5732" fmla="*/ 2401495 h 6634795"/>
              <a:gd name="connsiteX5733" fmla="*/ 1324121 w 11989919"/>
              <a:gd name="connsiteY5733" fmla="*/ 2364915 h 6634795"/>
              <a:gd name="connsiteX5734" fmla="*/ 1360697 w 11989919"/>
              <a:gd name="connsiteY5734" fmla="*/ 2328338 h 6634795"/>
              <a:gd name="connsiteX5735" fmla="*/ 1140011 w 11989919"/>
              <a:gd name="connsiteY5735" fmla="*/ 2328337 h 6634795"/>
              <a:gd name="connsiteX5736" fmla="*/ 1176587 w 11989919"/>
              <a:gd name="connsiteY5736" fmla="*/ 2364913 h 6634795"/>
              <a:gd name="connsiteX5737" fmla="*/ 1140011 w 11989919"/>
              <a:gd name="connsiteY5737" fmla="*/ 2401493 h 6634795"/>
              <a:gd name="connsiteX5738" fmla="*/ 1103435 w 11989919"/>
              <a:gd name="connsiteY5738" fmla="*/ 2364913 h 6634795"/>
              <a:gd name="connsiteX5739" fmla="*/ 1140011 w 11989919"/>
              <a:gd name="connsiteY5739" fmla="*/ 2328337 h 6634795"/>
              <a:gd name="connsiteX5740" fmla="*/ 919325 w 11989919"/>
              <a:gd name="connsiteY5740" fmla="*/ 2328335 h 6634795"/>
              <a:gd name="connsiteX5741" fmla="*/ 955901 w 11989919"/>
              <a:gd name="connsiteY5741" fmla="*/ 2364911 h 6634795"/>
              <a:gd name="connsiteX5742" fmla="*/ 919325 w 11989919"/>
              <a:gd name="connsiteY5742" fmla="*/ 2401491 h 6634795"/>
              <a:gd name="connsiteX5743" fmla="*/ 882749 w 11989919"/>
              <a:gd name="connsiteY5743" fmla="*/ 2364911 h 6634795"/>
              <a:gd name="connsiteX5744" fmla="*/ 919325 w 11989919"/>
              <a:gd name="connsiteY5744" fmla="*/ 2328335 h 6634795"/>
              <a:gd name="connsiteX5745" fmla="*/ 698639 w 11989919"/>
              <a:gd name="connsiteY5745" fmla="*/ 2328333 h 6634795"/>
              <a:gd name="connsiteX5746" fmla="*/ 735215 w 11989919"/>
              <a:gd name="connsiteY5746" fmla="*/ 2364909 h 6634795"/>
              <a:gd name="connsiteX5747" fmla="*/ 698639 w 11989919"/>
              <a:gd name="connsiteY5747" fmla="*/ 2401488 h 6634795"/>
              <a:gd name="connsiteX5748" fmla="*/ 662063 w 11989919"/>
              <a:gd name="connsiteY5748" fmla="*/ 2364909 h 6634795"/>
              <a:gd name="connsiteX5749" fmla="*/ 698639 w 11989919"/>
              <a:gd name="connsiteY5749" fmla="*/ 2328333 h 6634795"/>
              <a:gd name="connsiteX5750" fmla="*/ 477953 w 11989919"/>
              <a:gd name="connsiteY5750" fmla="*/ 2328331 h 6634795"/>
              <a:gd name="connsiteX5751" fmla="*/ 514529 w 11989919"/>
              <a:gd name="connsiteY5751" fmla="*/ 2364907 h 6634795"/>
              <a:gd name="connsiteX5752" fmla="*/ 477953 w 11989919"/>
              <a:gd name="connsiteY5752" fmla="*/ 2401486 h 6634795"/>
              <a:gd name="connsiteX5753" fmla="*/ 441377 w 11989919"/>
              <a:gd name="connsiteY5753" fmla="*/ 2364907 h 6634795"/>
              <a:gd name="connsiteX5754" fmla="*/ 477953 w 11989919"/>
              <a:gd name="connsiteY5754" fmla="*/ 2328331 h 6634795"/>
              <a:gd name="connsiteX5755" fmla="*/ 257266 w 11989919"/>
              <a:gd name="connsiteY5755" fmla="*/ 2328329 h 6634795"/>
              <a:gd name="connsiteX5756" fmla="*/ 293842 w 11989919"/>
              <a:gd name="connsiteY5756" fmla="*/ 2364905 h 6634795"/>
              <a:gd name="connsiteX5757" fmla="*/ 257266 w 11989919"/>
              <a:gd name="connsiteY5757" fmla="*/ 2401484 h 6634795"/>
              <a:gd name="connsiteX5758" fmla="*/ 220690 w 11989919"/>
              <a:gd name="connsiteY5758" fmla="*/ 2364905 h 6634795"/>
              <a:gd name="connsiteX5759" fmla="*/ 257266 w 11989919"/>
              <a:gd name="connsiteY5759" fmla="*/ 2328329 h 6634795"/>
              <a:gd name="connsiteX5760" fmla="*/ 36580 w 11989919"/>
              <a:gd name="connsiteY5760" fmla="*/ 2328327 h 6634795"/>
              <a:gd name="connsiteX5761" fmla="*/ 73156 w 11989919"/>
              <a:gd name="connsiteY5761" fmla="*/ 2364904 h 6634795"/>
              <a:gd name="connsiteX5762" fmla="*/ 36580 w 11989919"/>
              <a:gd name="connsiteY5762" fmla="*/ 2401482 h 6634795"/>
              <a:gd name="connsiteX5763" fmla="*/ 4 w 11989919"/>
              <a:gd name="connsiteY5763" fmla="*/ 2364904 h 6634795"/>
              <a:gd name="connsiteX5764" fmla="*/ 36580 w 11989919"/>
              <a:gd name="connsiteY5764" fmla="*/ 2328327 h 6634795"/>
              <a:gd name="connsiteX5765" fmla="*/ 11732658 w 11989919"/>
              <a:gd name="connsiteY5765" fmla="*/ 2328326 h 6634795"/>
              <a:gd name="connsiteX5766" fmla="*/ 11769234 w 11989919"/>
              <a:gd name="connsiteY5766" fmla="*/ 2364902 h 6634795"/>
              <a:gd name="connsiteX5767" fmla="*/ 11732658 w 11989919"/>
              <a:gd name="connsiteY5767" fmla="*/ 2401479 h 6634795"/>
              <a:gd name="connsiteX5768" fmla="*/ 11696082 w 11989919"/>
              <a:gd name="connsiteY5768" fmla="*/ 2364902 h 6634795"/>
              <a:gd name="connsiteX5769" fmla="*/ 11732658 w 11989919"/>
              <a:gd name="connsiteY5769" fmla="*/ 2328326 h 6634795"/>
              <a:gd name="connsiteX5770" fmla="*/ 11953343 w 11989919"/>
              <a:gd name="connsiteY5770" fmla="*/ 2328324 h 6634795"/>
              <a:gd name="connsiteX5771" fmla="*/ 11989919 w 11989919"/>
              <a:gd name="connsiteY5771" fmla="*/ 2364900 h 6634795"/>
              <a:gd name="connsiteX5772" fmla="*/ 11953343 w 11989919"/>
              <a:gd name="connsiteY5772" fmla="*/ 2401477 h 6634795"/>
              <a:gd name="connsiteX5773" fmla="*/ 11916767 w 11989919"/>
              <a:gd name="connsiteY5773" fmla="*/ 2364900 h 6634795"/>
              <a:gd name="connsiteX5774" fmla="*/ 11953343 w 11989919"/>
              <a:gd name="connsiteY5774" fmla="*/ 2328324 h 6634795"/>
              <a:gd name="connsiteX5775" fmla="*/ 11732658 w 11989919"/>
              <a:gd name="connsiteY5775" fmla="*/ 2116659 h 6634795"/>
              <a:gd name="connsiteX5776" fmla="*/ 11769234 w 11989919"/>
              <a:gd name="connsiteY5776" fmla="*/ 2153235 h 6634795"/>
              <a:gd name="connsiteX5777" fmla="*/ 11732658 w 11989919"/>
              <a:gd name="connsiteY5777" fmla="*/ 2189811 h 6634795"/>
              <a:gd name="connsiteX5778" fmla="*/ 11696082 w 11989919"/>
              <a:gd name="connsiteY5778" fmla="*/ 2153235 h 6634795"/>
              <a:gd name="connsiteX5779" fmla="*/ 11732658 w 11989919"/>
              <a:gd name="connsiteY5779" fmla="*/ 2116659 h 6634795"/>
              <a:gd name="connsiteX5780" fmla="*/ 11511977 w 11989919"/>
              <a:gd name="connsiteY5780" fmla="*/ 2116659 h 6634795"/>
              <a:gd name="connsiteX5781" fmla="*/ 11548553 w 11989919"/>
              <a:gd name="connsiteY5781" fmla="*/ 2153238 h 6634795"/>
              <a:gd name="connsiteX5782" fmla="*/ 11511977 w 11989919"/>
              <a:gd name="connsiteY5782" fmla="*/ 2189895 h 6634795"/>
              <a:gd name="connsiteX5783" fmla="*/ 11475401 w 11989919"/>
              <a:gd name="connsiteY5783" fmla="*/ 2153238 h 6634795"/>
              <a:gd name="connsiteX5784" fmla="*/ 11511977 w 11989919"/>
              <a:gd name="connsiteY5784" fmla="*/ 2116659 h 6634795"/>
              <a:gd name="connsiteX5785" fmla="*/ 11291296 w 11989919"/>
              <a:gd name="connsiteY5785" fmla="*/ 2116659 h 6634795"/>
              <a:gd name="connsiteX5786" fmla="*/ 11327872 w 11989919"/>
              <a:gd name="connsiteY5786" fmla="*/ 2153238 h 6634795"/>
              <a:gd name="connsiteX5787" fmla="*/ 11291296 w 11989919"/>
              <a:gd name="connsiteY5787" fmla="*/ 2189893 h 6634795"/>
              <a:gd name="connsiteX5788" fmla="*/ 11254720 w 11989919"/>
              <a:gd name="connsiteY5788" fmla="*/ 2153238 h 6634795"/>
              <a:gd name="connsiteX5789" fmla="*/ 11291296 w 11989919"/>
              <a:gd name="connsiteY5789" fmla="*/ 2116659 h 6634795"/>
              <a:gd name="connsiteX5790" fmla="*/ 11070615 w 11989919"/>
              <a:gd name="connsiteY5790" fmla="*/ 2116659 h 6634795"/>
              <a:gd name="connsiteX5791" fmla="*/ 11107191 w 11989919"/>
              <a:gd name="connsiteY5791" fmla="*/ 2153238 h 6634795"/>
              <a:gd name="connsiteX5792" fmla="*/ 11070615 w 11989919"/>
              <a:gd name="connsiteY5792" fmla="*/ 2189892 h 6634795"/>
              <a:gd name="connsiteX5793" fmla="*/ 11034039 w 11989919"/>
              <a:gd name="connsiteY5793" fmla="*/ 2153238 h 6634795"/>
              <a:gd name="connsiteX5794" fmla="*/ 11070615 w 11989919"/>
              <a:gd name="connsiteY5794" fmla="*/ 2116659 h 6634795"/>
              <a:gd name="connsiteX5795" fmla="*/ 10849934 w 11989919"/>
              <a:gd name="connsiteY5795" fmla="*/ 2116659 h 6634795"/>
              <a:gd name="connsiteX5796" fmla="*/ 10886510 w 11989919"/>
              <a:gd name="connsiteY5796" fmla="*/ 2153238 h 6634795"/>
              <a:gd name="connsiteX5797" fmla="*/ 10849934 w 11989919"/>
              <a:gd name="connsiteY5797" fmla="*/ 2189890 h 6634795"/>
              <a:gd name="connsiteX5798" fmla="*/ 10813358 w 11989919"/>
              <a:gd name="connsiteY5798" fmla="*/ 2153238 h 6634795"/>
              <a:gd name="connsiteX5799" fmla="*/ 10849934 w 11989919"/>
              <a:gd name="connsiteY5799" fmla="*/ 2116659 h 6634795"/>
              <a:gd name="connsiteX5800" fmla="*/ 10629253 w 11989919"/>
              <a:gd name="connsiteY5800" fmla="*/ 2116659 h 6634795"/>
              <a:gd name="connsiteX5801" fmla="*/ 10665829 w 11989919"/>
              <a:gd name="connsiteY5801" fmla="*/ 2153238 h 6634795"/>
              <a:gd name="connsiteX5802" fmla="*/ 10629253 w 11989919"/>
              <a:gd name="connsiteY5802" fmla="*/ 2189889 h 6634795"/>
              <a:gd name="connsiteX5803" fmla="*/ 10592677 w 11989919"/>
              <a:gd name="connsiteY5803" fmla="*/ 2153238 h 6634795"/>
              <a:gd name="connsiteX5804" fmla="*/ 10629253 w 11989919"/>
              <a:gd name="connsiteY5804" fmla="*/ 2116659 h 6634795"/>
              <a:gd name="connsiteX5805" fmla="*/ 10408572 w 11989919"/>
              <a:gd name="connsiteY5805" fmla="*/ 2116659 h 6634795"/>
              <a:gd name="connsiteX5806" fmla="*/ 10445148 w 11989919"/>
              <a:gd name="connsiteY5806" fmla="*/ 2153238 h 6634795"/>
              <a:gd name="connsiteX5807" fmla="*/ 10408572 w 11989919"/>
              <a:gd name="connsiteY5807" fmla="*/ 2189887 h 6634795"/>
              <a:gd name="connsiteX5808" fmla="*/ 10371996 w 11989919"/>
              <a:gd name="connsiteY5808" fmla="*/ 2153238 h 6634795"/>
              <a:gd name="connsiteX5809" fmla="*/ 10408572 w 11989919"/>
              <a:gd name="connsiteY5809" fmla="*/ 2116659 h 6634795"/>
              <a:gd name="connsiteX5810" fmla="*/ 10187891 w 11989919"/>
              <a:gd name="connsiteY5810" fmla="*/ 2116659 h 6634795"/>
              <a:gd name="connsiteX5811" fmla="*/ 10224467 w 11989919"/>
              <a:gd name="connsiteY5811" fmla="*/ 2153238 h 6634795"/>
              <a:gd name="connsiteX5812" fmla="*/ 10187891 w 11989919"/>
              <a:gd name="connsiteY5812" fmla="*/ 2189886 h 6634795"/>
              <a:gd name="connsiteX5813" fmla="*/ 10151315 w 11989919"/>
              <a:gd name="connsiteY5813" fmla="*/ 2153238 h 6634795"/>
              <a:gd name="connsiteX5814" fmla="*/ 10187891 w 11989919"/>
              <a:gd name="connsiteY5814" fmla="*/ 2116659 h 6634795"/>
              <a:gd name="connsiteX5815" fmla="*/ 9967210 w 11989919"/>
              <a:gd name="connsiteY5815" fmla="*/ 2116659 h 6634795"/>
              <a:gd name="connsiteX5816" fmla="*/ 10003786 w 11989919"/>
              <a:gd name="connsiteY5816" fmla="*/ 2153238 h 6634795"/>
              <a:gd name="connsiteX5817" fmla="*/ 9967210 w 11989919"/>
              <a:gd name="connsiteY5817" fmla="*/ 2189883 h 6634795"/>
              <a:gd name="connsiteX5818" fmla="*/ 9930634 w 11989919"/>
              <a:gd name="connsiteY5818" fmla="*/ 2153238 h 6634795"/>
              <a:gd name="connsiteX5819" fmla="*/ 9967210 w 11989919"/>
              <a:gd name="connsiteY5819" fmla="*/ 2116659 h 6634795"/>
              <a:gd name="connsiteX5820" fmla="*/ 9746529 w 11989919"/>
              <a:gd name="connsiteY5820" fmla="*/ 2116659 h 6634795"/>
              <a:gd name="connsiteX5821" fmla="*/ 9783105 w 11989919"/>
              <a:gd name="connsiteY5821" fmla="*/ 2153238 h 6634795"/>
              <a:gd name="connsiteX5822" fmla="*/ 9746529 w 11989919"/>
              <a:gd name="connsiteY5822" fmla="*/ 2189883 h 6634795"/>
              <a:gd name="connsiteX5823" fmla="*/ 9709953 w 11989919"/>
              <a:gd name="connsiteY5823" fmla="*/ 2153238 h 6634795"/>
              <a:gd name="connsiteX5824" fmla="*/ 9746529 w 11989919"/>
              <a:gd name="connsiteY5824" fmla="*/ 2116659 h 6634795"/>
              <a:gd name="connsiteX5825" fmla="*/ 9525848 w 11989919"/>
              <a:gd name="connsiteY5825" fmla="*/ 2116659 h 6634795"/>
              <a:gd name="connsiteX5826" fmla="*/ 9562424 w 11989919"/>
              <a:gd name="connsiteY5826" fmla="*/ 2153238 h 6634795"/>
              <a:gd name="connsiteX5827" fmla="*/ 9525848 w 11989919"/>
              <a:gd name="connsiteY5827" fmla="*/ 2189881 h 6634795"/>
              <a:gd name="connsiteX5828" fmla="*/ 9489272 w 11989919"/>
              <a:gd name="connsiteY5828" fmla="*/ 2153238 h 6634795"/>
              <a:gd name="connsiteX5829" fmla="*/ 9525848 w 11989919"/>
              <a:gd name="connsiteY5829" fmla="*/ 2116659 h 6634795"/>
              <a:gd name="connsiteX5830" fmla="*/ 9305167 w 11989919"/>
              <a:gd name="connsiteY5830" fmla="*/ 2116659 h 6634795"/>
              <a:gd name="connsiteX5831" fmla="*/ 9341743 w 11989919"/>
              <a:gd name="connsiteY5831" fmla="*/ 2153238 h 6634795"/>
              <a:gd name="connsiteX5832" fmla="*/ 9305167 w 11989919"/>
              <a:gd name="connsiteY5832" fmla="*/ 2189879 h 6634795"/>
              <a:gd name="connsiteX5833" fmla="*/ 9268591 w 11989919"/>
              <a:gd name="connsiteY5833" fmla="*/ 2153238 h 6634795"/>
              <a:gd name="connsiteX5834" fmla="*/ 9305167 w 11989919"/>
              <a:gd name="connsiteY5834" fmla="*/ 2116659 h 6634795"/>
              <a:gd name="connsiteX5835" fmla="*/ 9084486 w 11989919"/>
              <a:gd name="connsiteY5835" fmla="*/ 2116659 h 6634795"/>
              <a:gd name="connsiteX5836" fmla="*/ 9121062 w 11989919"/>
              <a:gd name="connsiteY5836" fmla="*/ 2153238 h 6634795"/>
              <a:gd name="connsiteX5837" fmla="*/ 9084486 w 11989919"/>
              <a:gd name="connsiteY5837" fmla="*/ 2189878 h 6634795"/>
              <a:gd name="connsiteX5838" fmla="*/ 9047910 w 11989919"/>
              <a:gd name="connsiteY5838" fmla="*/ 2153238 h 6634795"/>
              <a:gd name="connsiteX5839" fmla="*/ 9084486 w 11989919"/>
              <a:gd name="connsiteY5839" fmla="*/ 2116659 h 6634795"/>
              <a:gd name="connsiteX5840" fmla="*/ 8863805 w 11989919"/>
              <a:gd name="connsiteY5840" fmla="*/ 2116659 h 6634795"/>
              <a:gd name="connsiteX5841" fmla="*/ 8900381 w 11989919"/>
              <a:gd name="connsiteY5841" fmla="*/ 2153238 h 6634795"/>
              <a:gd name="connsiteX5842" fmla="*/ 8863805 w 11989919"/>
              <a:gd name="connsiteY5842" fmla="*/ 2189876 h 6634795"/>
              <a:gd name="connsiteX5843" fmla="*/ 8827229 w 11989919"/>
              <a:gd name="connsiteY5843" fmla="*/ 2153238 h 6634795"/>
              <a:gd name="connsiteX5844" fmla="*/ 8863805 w 11989919"/>
              <a:gd name="connsiteY5844" fmla="*/ 2116659 h 6634795"/>
              <a:gd name="connsiteX5845" fmla="*/ 8643124 w 11989919"/>
              <a:gd name="connsiteY5845" fmla="*/ 2116659 h 6634795"/>
              <a:gd name="connsiteX5846" fmla="*/ 8679700 w 11989919"/>
              <a:gd name="connsiteY5846" fmla="*/ 2153238 h 6634795"/>
              <a:gd name="connsiteX5847" fmla="*/ 8643124 w 11989919"/>
              <a:gd name="connsiteY5847" fmla="*/ 2189875 h 6634795"/>
              <a:gd name="connsiteX5848" fmla="*/ 8606548 w 11989919"/>
              <a:gd name="connsiteY5848" fmla="*/ 2153238 h 6634795"/>
              <a:gd name="connsiteX5849" fmla="*/ 8643124 w 11989919"/>
              <a:gd name="connsiteY5849" fmla="*/ 2116659 h 6634795"/>
              <a:gd name="connsiteX5850" fmla="*/ 8422443 w 11989919"/>
              <a:gd name="connsiteY5850" fmla="*/ 2116659 h 6634795"/>
              <a:gd name="connsiteX5851" fmla="*/ 8459019 w 11989919"/>
              <a:gd name="connsiteY5851" fmla="*/ 2153238 h 6634795"/>
              <a:gd name="connsiteX5852" fmla="*/ 8422443 w 11989919"/>
              <a:gd name="connsiteY5852" fmla="*/ 2189873 h 6634795"/>
              <a:gd name="connsiteX5853" fmla="*/ 8385867 w 11989919"/>
              <a:gd name="connsiteY5853" fmla="*/ 2153238 h 6634795"/>
              <a:gd name="connsiteX5854" fmla="*/ 8422443 w 11989919"/>
              <a:gd name="connsiteY5854" fmla="*/ 2116659 h 6634795"/>
              <a:gd name="connsiteX5855" fmla="*/ 8201762 w 11989919"/>
              <a:gd name="connsiteY5855" fmla="*/ 2116659 h 6634795"/>
              <a:gd name="connsiteX5856" fmla="*/ 8238338 w 11989919"/>
              <a:gd name="connsiteY5856" fmla="*/ 2153238 h 6634795"/>
              <a:gd name="connsiteX5857" fmla="*/ 8201762 w 11989919"/>
              <a:gd name="connsiteY5857" fmla="*/ 2189871 h 6634795"/>
              <a:gd name="connsiteX5858" fmla="*/ 8165186 w 11989919"/>
              <a:gd name="connsiteY5858" fmla="*/ 2153238 h 6634795"/>
              <a:gd name="connsiteX5859" fmla="*/ 8201762 w 11989919"/>
              <a:gd name="connsiteY5859" fmla="*/ 2116659 h 6634795"/>
              <a:gd name="connsiteX5860" fmla="*/ 7981081 w 11989919"/>
              <a:gd name="connsiteY5860" fmla="*/ 2116659 h 6634795"/>
              <a:gd name="connsiteX5861" fmla="*/ 8017657 w 11989919"/>
              <a:gd name="connsiteY5861" fmla="*/ 2153238 h 6634795"/>
              <a:gd name="connsiteX5862" fmla="*/ 7981081 w 11989919"/>
              <a:gd name="connsiteY5862" fmla="*/ 2189870 h 6634795"/>
              <a:gd name="connsiteX5863" fmla="*/ 7944505 w 11989919"/>
              <a:gd name="connsiteY5863" fmla="*/ 2153238 h 6634795"/>
              <a:gd name="connsiteX5864" fmla="*/ 7981081 w 11989919"/>
              <a:gd name="connsiteY5864" fmla="*/ 2116659 h 6634795"/>
              <a:gd name="connsiteX5865" fmla="*/ 7760400 w 11989919"/>
              <a:gd name="connsiteY5865" fmla="*/ 2116659 h 6634795"/>
              <a:gd name="connsiteX5866" fmla="*/ 7796976 w 11989919"/>
              <a:gd name="connsiteY5866" fmla="*/ 2153238 h 6634795"/>
              <a:gd name="connsiteX5867" fmla="*/ 7760400 w 11989919"/>
              <a:gd name="connsiteY5867" fmla="*/ 2189868 h 6634795"/>
              <a:gd name="connsiteX5868" fmla="*/ 7723824 w 11989919"/>
              <a:gd name="connsiteY5868" fmla="*/ 2153238 h 6634795"/>
              <a:gd name="connsiteX5869" fmla="*/ 7760400 w 11989919"/>
              <a:gd name="connsiteY5869" fmla="*/ 2116659 h 6634795"/>
              <a:gd name="connsiteX5870" fmla="*/ 7539719 w 11989919"/>
              <a:gd name="connsiteY5870" fmla="*/ 2116659 h 6634795"/>
              <a:gd name="connsiteX5871" fmla="*/ 7576295 w 11989919"/>
              <a:gd name="connsiteY5871" fmla="*/ 2153238 h 6634795"/>
              <a:gd name="connsiteX5872" fmla="*/ 7539719 w 11989919"/>
              <a:gd name="connsiteY5872" fmla="*/ 2189867 h 6634795"/>
              <a:gd name="connsiteX5873" fmla="*/ 7503143 w 11989919"/>
              <a:gd name="connsiteY5873" fmla="*/ 2153238 h 6634795"/>
              <a:gd name="connsiteX5874" fmla="*/ 7539719 w 11989919"/>
              <a:gd name="connsiteY5874" fmla="*/ 2116659 h 6634795"/>
              <a:gd name="connsiteX5875" fmla="*/ 7319038 w 11989919"/>
              <a:gd name="connsiteY5875" fmla="*/ 2116659 h 6634795"/>
              <a:gd name="connsiteX5876" fmla="*/ 7355614 w 11989919"/>
              <a:gd name="connsiteY5876" fmla="*/ 2153238 h 6634795"/>
              <a:gd name="connsiteX5877" fmla="*/ 7319038 w 11989919"/>
              <a:gd name="connsiteY5877" fmla="*/ 2189865 h 6634795"/>
              <a:gd name="connsiteX5878" fmla="*/ 7282462 w 11989919"/>
              <a:gd name="connsiteY5878" fmla="*/ 2153238 h 6634795"/>
              <a:gd name="connsiteX5879" fmla="*/ 7319038 w 11989919"/>
              <a:gd name="connsiteY5879" fmla="*/ 2116659 h 6634795"/>
              <a:gd name="connsiteX5880" fmla="*/ 7098357 w 11989919"/>
              <a:gd name="connsiteY5880" fmla="*/ 2116659 h 6634795"/>
              <a:gd name="connsiteX5881" fmla="*/ 7134933 w 11989919"/>
              <a:gd name="connsiteY5881" fmla="*/ 2153238 h 6634795"/>
              <a:gd name="connsiteX5882" fmla="*/ 7098357 w 11989919"/>
              <a:gd name="connsiteY5882" fmla="*/ 2189864 h 6634795"/>
              <a:gd name="connsiteX5883" fmla="*/ 7061781 w 11989919"/>
              <a:gd name="connsiteY5883" fmla="*/ 2153238 h 6634795"/>
              <a:gd name="connsiteX5884" fmla="*/ 7098357 w 11989919"/>
              <a:gd name="connsiteY5884" fmla="*/ 2116659 h 6634795"/>
              <a:gd name="connsiteX5885" fmla="*/ 6877676 w 11989919"/>
              <a:gd name="connsiteY5885" fmla="*/ 2116659 h 6634795"/>
              <a:gd name="connsiteX5886" fmla="*/ 6914252 w 11989919"/>
              <a:gd name="connsiteY5886" fmla="*/ 2153238 h 6634795"/>
              <a:gd name="connsiteX5887" fmla="*/ 6877676 w 11989919"/>
              <a:gd name="connsiteY5887" fmla="*/ 2189862 h 6634795"/>
              <a:gd name="connsiteX5888" fmla="*/ 6841100 w 11989919"/>
              <a:gd name="connsiteY5888" fmla="*/ 2153238 h 6634795"/>
              <a:gd name="connsiteX5889" fmla="*/ 6877676 w 11989919"/>
              <a:gd name="connsiteY5889" fmla="*/ 2116659 h 6634795"/>
              <a:gd name="connsiteX5890" fmla="*/ 6656995 w 11989919"/>
              <a:gd name="connsiteY5890" fmla="*/ 2116659 h 6634795"/>
              <a:gd name="connsiteX5891" fmla="*/ 6693571 w 11989919"/>
              <a:gd name="connsiteY5891" fmla="*/ 2153238 h 6634795"/>
              <a:gd name="connsiteX5892" fmla="*/ 6656995 w 11989919"/>
              <a:gd name="connsiteY5892" fmla="*/ 2189861 h 6634795"/>
              <a:gd name="connsiteX5893" fmla="*/ 6620419 w 11989919"/>
              <a:gd name="connsiteY5893" fmla="*/ 2153238 h 6634795"/>
              <a:gd name="connsiteX5894" fmla="*/ 6656995 w 11989919"/>
              <a:gd name="connsiteY5894" fmla="*/ 2116659 h 6634795"/>
              <a:gd name="connsiteX5895" fmla="*/ 6436314 w 11989919"/>
              <a:gd name="connsiteY5895" fmla="*/ 2116659 h 6634795"/>
              <a:gd name="connsiteX5896" fmla="*/ 6472890 w 11989919"/>
              <a:gd name="connsiteY5896" fmla="*/ 2153238 h 6634795"/>
              <a:gd name="connsiteX5897" fmla="*/ 6436314 w 11989919"/>
              <a:gd name="connsiteY5897" fmla="*/ 2189858 h 6634795"/>
              <a:gd name="connsiteX5898" fmla="*/ 6399738 w 11989919"/>
              <a:gd name="connsiteY5898" fmla="*/ 2153238 h 6634795"/>
              <a:gd name="connsiteX5899" fmla="*/ 6436314 w 11989919"/>
              <a:gd name="connsiteY5899" fmla="*/ 2116659 h 6634795"/>
              <a:gd name="connsiteX5900" fmla="*/ 6215633 w 11989919"/>
              <a:gd name="connsiteY5900" fmla="*/ 2116659 h 6634795"/>
              <a:gd name="connsiteX5901" fmla="*/ 6252209 w 11989919"/>
              <a:gd name="connsiteY5901" fmla="*/ 2153238 h 6634795"/>
              <a:gd name="connsiteX5902" fmla="*/ 6215633 w 11989919"/>
              <a:gd name="connsiteY5902" fmla="*/ 2189857 h 6634795"/>
              <a:gd name="connsiteX5903" fmla="*/ 6179057 w 11989919"/>
              <a:gd name="connsiteY5903" fmla="*/ 2153238 h 6634795"/>
              <a:gd name="connsiteX5904" fmla="*/ 6215633 w 11989919"/>
              <a:gd name="connsiteY5904" fmla="*/ 2116659 h 6634795"/>
              <a:gd name="connsiteX5905" fmla="*/ 5994952 w 11989919"/>
              <a:gd name="connsiteY5905" fmla="*/ 2116659 h 6634795"/>
              <a:gd name="connsiteX5906" fmla="*/ 6031528 w 11989919"/>
              <a:gd name="connsiteY5906" fmla="*/ 2153238 h 6634795"/>
              <a:gd name="connsiteX5907" fmla="*/ 5994952 w 11989919"/>
              <a:gd name="connsiteY5907" fmla="*/ 2189855 h 6634795"/>
              <a:gd name="connsiteX5908" fmla="*/ 5958376 w 11989919"/>
              <a:gd name="connsiteY5908" fmla="*/ 2153238 h 6634795"/>
              <a:gd name="connsiteX5909" fmla="*/ 5994952 w 11989919"/>
              <a:gd name="connsiteY5909" fmla="*/ 2116659 h 6634795"/>
              <a:gd name="connsiteX5910" fmla="*/ 5774272 w 11989919"/>
              <a:gd name="connsiteY5910" fmla="*/ 2116659 h 6634795"/>
              <a:gd name="connsiteX5911" fmla="*/ 5810848 w 11989919"/>
              <a:gd name="connsiteY5911" fmla="*/ 2153238 h 6634795"/>
              <a:gd name="connsiteX5912" fmla="*/ 5774272 w 11989919"/>
              <a:gd name="connsiteY5912" fmla="*/ 2189854 h 6634795"/>
              <a:gd name="connsiteX5913" fmla="*/ 5737697 w 11989919"/>
              <a:gd name="connsiteY5913" fmla="*/ 2153238 h 6634795"/>
              <a:gd name="connsiteX5914" fmla="*/ 5774272 w 11989919"/>
              <a:gd name="connsiteY5914" fmla="*/ 2116659 h 6634795"/>
              <a:gd name="connsiteX5915" fmla="*/ 5553593 w 11989919"/>
              <a:gd name="connsiteY5915" fmla="*/ 2116659 h 6634795"/>
              <a:gd name="connsiteX5916" fmla="*/ 5590169 w 11989919"/>
              <a:gd name="connsiteY5916" fmla="*/ 2153238 h 6634795"/>
              <a:gd name="connsiteX5917" fmla="*/ 5553593 w 11989919"/>
              <a:gd name="connsiteY5917" fmla="*/ 2189852 h 6634795"/>
              <a:gd name="connsiteX5918" fmla="*/ 5517018 w 11989919"/>
              <a:gd name="connsiteY5918" fmla="*/ 2153238 h 6634795"/>
              <a:gd name="connsiteX5919" fmla="*/ 5553593 w 11989919"/>
              <a:gd name="connsiteY5919" fmla="*/ 2116659 h 6634795"/>
              <a:gd name="connsiteX5920" fmla="*/ 5332913 w 11989919"/>
              <a:gd name="connsiteY5920" fmla="*/ 2116659 h 6634795"/>
              <a:gd name="connsiteX5921" fmla="*/ 5369490 w 11989919"/>
              <a:gd name="connsiteY5921" fmla="*/ 2153238 h 6634795"/>
              <a:gd name="connsiteX5922" fmla="*/ 5332913 w 11989919"/>
              <a:gd name="connsiteY5922" fmla="*/ 2189851 h 6634795"/>
              <a:gd name="connsiteX5923" fmla="*/ 5296337 w 11989919"/>
              <a:gd name="connsiteY5923" fmla="*/ 2153238 h 6634795"/>
              <a:gd name="connsiteX5924" fmla="*/ 5332913 w 11989919"/>
              <a:gd name="connsiteY5924" fmla="*/ 2116659 h 6634795"/>
              <a:gd name="connsiteX5925" fmla="*/ 5112230 w 11989919"/>
              <a:gd name="connsiteY5925" fmla="*/ 2116659 h 6634795"/>
              <a:gd name="connsiteX5926" fmla="*/ 5148807 w 11989919"/>
              <a:gd name="connsiteY5926" fmla="*/ 2153238 h 6634795"/>
              <a:gd name="connsiteX5927" fmla="*/ 5112230 w 11989919"/>
              <a:gd name="connsiteY5927" fmla="*/ 2189849 h 6634795"/>
              <a:gd name="connsiteX5928" fmla="*/ 5075655 w 11989919"/>
              <a:gd name="connsiteY5928" fmla="*/ 2153238 h 6634795"/>
              <a:gd name="connsiteX5929" fmla="*/ 5112230 w 11989919"/>
              <a:gd name="connsiteY5929" fmla="*/ 2116659 h 6634795"/>
              <a:gd name="connsiteX5930" fmla="*/ 4891552 w 11989919"/>
              <a:gd name="connsiteY5930" fmla="*/ 2116659 h 6634795"/>
              <a:gd name="connsiteX5931" fmla="*/ 4928127 w 11989919"/>
              <a:gd name="connsiteY5931" fmla="*/ 2153238 h 6634795"/>
              <a:gd name="connsiteX5932" fmla="*/ 4891552 w 11989919"/>
              <a:gd name="connsiteY5932" fmla="*/ 2189848 h 6634795"/>
              <a:gd name="connsiteX5933" fmla="*/ 4854975 w 11989919"/>
              <a:gd name="connsiteY5933" fmla="*/ 2153238 h 6634795"/>
              <a:gd name="connsiteX5934" fmla="*/ 4891552 w 11989919"/>
              <a:gd name="connsiteY5934" fmla="*/ 2116659 h 6634795"/>
              <a:gd name="connsiteX5935" fmla="*/ 4670871 w 11989919"/>
              <a:gd name="connsiteY5935" fmla="*/ 2116659 h 6634795"/>
              <a:gd name="connsiteX5936" fmla="*/ 4707447 w 11989919"/>
              <a:gd name="connsiteY5936" fmla="*/ 2153238 h 6634795"/>
              <a:gd name="connsiteX5937" fmla="*/ 4670871 w 11989919"/>
              <a:gd name="connsiteY5937" fmla="*/ 2189846 h 6634795"/>
              <a:gd name="connsiteX5938" fmla="*/ 4634295 w 11989919"/>
              <a:gd name="connsiteY5938" fmla="*/ 2153238 h 6634795"/>
              <a:gd name="connsiteX5939" fmla="*/ 4670871 w 11989919"/>
              <a:gd name="connsiteY5939" fmla="*/ 2116659 h 6634795"/>
              <a:gd name="connsiteX5940" fmla="*/ 4450188 w 11989919"/>
              <a:gd name="connsiteY5940" fmla="*/ 2116659 h 6634795"/>
              <a:gd name="connsiteX5941" fmla="*/ 4486764 w 11989919"/>
              <a:gd name="connsiteY5941" fmla="*/ 2153238 h 6634795"/>
              <a:gd name="connsiteX5942" fmla="*/ 4450188 w 11989919"/>
              <a:gd name="connsiteY5942" fmla="*/ 2189844 h 6634795"/>
              <a:gd name="connsiteX5943" fmla="*/ 4413613 w 11989919"/>
              <a:gd name="connsiteY5943" fmla="*/ 2153238 h 6634795"/>
              <a:gd name="connsiteX5944" fmla="*/ 4450188 w 11989919"/>
              <a:gd name="connsiteY5944" fmla="*/ 2116659 h 6634795"/>
              <a:gd name="connsiteX5945" fmla="*/ 4229507 w 11989919"/>
              <a:gd name="connsiteY5945" fmla="*/ 2116659 h 6634795"/>
              <a:gd name="connsiteX5946" fmla="*/ 4266084 w 11989919"/>
              <a:gd name="connsiteY5946" fmla="*/ 2153238 h 6634795"/>
              <a:gd name="connsiteX5947" fmla="*/ 4229507 w 11989919"/>
              <a:gd name="connsiteY5947" fmla="*/ 2189843 h 6634795"/>
              <a:gd name="connsiteX5948" fmla="*/ 4192931 w 11989919"/>
              <a:gd name="connsiteY5948" fmla="*/ 2153238 h 6634795"/>
              <a:gd name="connsiteX5949" fmla="*/ 4229507 w 11989919"/>
              <a:gd name="connsiteY5949" fmla="*/ 2116659 h 6634795"/>
              <a:gd name="connsiteX5950" fmla="*/ 4008847 w 11989919"/>
              <a:gd name="connsiteY5950" fmla="*/ 2116659 h 6634795"/>
              <a:gd name="connsiteX5951" fmla="*/ 4045426 w 11989919"/>
              <a:gd name="connsiteY5951" fmla="*/ 2153238 h 6634795"/>
              <a:gd name="connsiteX5952" fmla="*/ 4008847 w 11989919"/>
              <a:gd name="connsiteY5952" fmla="*/ 2189842 h 6634795"/>
              <a:gd name="connsiteX5953" fmla="*/ 3972267 w 11989919"/>
              <a:gd name="connsiteY5953" fmla="*/ 2153238 h 6634795"/>
              <a:gd name="connsiteX5954" fmla="*/ 4008847 w 11989919"/>
              <a:gd name="connsiteY5954" fmla="*/ 2116659 h 6634795"/>
              <a:gd name="connsiteX5955" fmla="*/ 3788165 w 11989919"/>
              <a:gd name="connsiteY5955" fmla="*/ 2116659 h 6634795"/>
              <a:gd name="connsiteX5956" fmla="*/ 3824738 w 11989919"/>
              <a:gd name="connsiteY5956" fmla="*/ 2153238 h 6634795"/>
              <a:gd name="connsiteX5957" fmla="*/ 3788165 w 11989919"/>
              <a:gd name="connsiteY5957" fmla="*/ 2189840 h 6634795"/>
              <a:gd name="connsiteX5958" fmla="*/ 3751588 w 11989919"/>
              <a:gd name="connsiteY5958" fmla="*/ 2153238 h 6634795"/>
              <a:gd name="connsiteX5959" fmla="*/ 3788165 w 11989919"/>
              <a:gd name="connsiteY5959" fmla="*/ 2116659 h 6634795"/>
              <a:gd name="connsiteX5960" fmla="*/ 3567479 w 11989919"/>
              <a:gd name="connsiteY5960" fmla="*/ 2116659 h 6634795"/>
              <a:gd name="connsiteX5961" fmla="*/ 3604051 w 11989919"/>
              <a:gd name="connsiteY5961" fmla="*/ 2153238 h 6634795"/>
              <a:gd name="connsiteX5962" fmla="*/ 3567479 w 11989919"/>
              <a:gd name="connsiteY5962" fmla="*/ 2189839 h 6634795"/>
              <a:gd name="connsiteX5963" fmla="*/ 3530908 w 11989919"/>
              <a:gd name="connsiteY5963" fmla="*/ 2153238 h 6634795"/>
              <a:gd name="connsiteX5964" fmla="*/ 3567479 w 11989919"/>
              <a:gd name="connsiteY5964" fmla="*/ 2116659 h 6634795"/>
              <a:gd name="connsiteX5965" fmla="*/ 3346801 w 11989919"/>
              <a:gd name="connsiteY5965" fmla="*/ 2116659 h 6634795"/>
              <a:gd name="connsiteX5966" fmla="*/ 3383375 w 11989919"/>
              <a:gd name="connsiteY5966" fmla="*/ 2153238 h 6634795"/>
              <a:gd name="connsiteX5967" fmla="*/ 3346801 w 11989919"/>
              <a:gd name="connsiteY5967" fmla="*/ 2189837 h 6634795"/>
              <a:gd name="connsiteX5968" fmla="*/ 3310228 w 11989919"/>
              <a:gd name="connsiteY5968" fmla="*/ 2153238 h 6634795"/>
              <a:gd name="connsiteX5969" fmla="*/ 3346801 w 11989919"/>
              <a:gd name="connsiteY5969" fmla="*/ 2116659 h 6634795"/>
              <a:gd name="connsiteX5970" fmla="*/ 3126126 w 11989919"/>
              <a:gd name="connsiteY5970" fmla="*/ 2116659 h 6634795"/>
              <a:gd name="connsiteX5971" fmla="*/ 3162696 w 11989919"/>
              <a:gd name="connsiteY5971" fmla="*/ 2153238 h 6634795"/>
              <a:gd name="connsiteX5972" fmla="*/ 3126126 w 11989919"/>
              <a:gd name="connsiteY5972" fmla="*/ 2189836 h 6634795"/>
              <a:gd name="connsiteX5973" fmla="*/ 3089541 w 11989919"/>
              <a:gd name="connsiteY5973" fmla="*/ 2153238 h 6634795"/>
              <a:gd name="connsiteX5974" fmla="*/ 3126126 w 11989919"/>
              <a:gd name="connsiteY5974" fmla="*/ 2116659 h 6634795"/>
              <a:gd name="connsiteX5975" fmla="*/ 2905436 w 11989919"/>
              <a:gd name="connsiteY5975" fmla="*/ 2116659 h 6634795"/>
              <a:gd name="connsiteX5976" fmla="*/ 2942013 w 11989919"/>
              <a:gd name="connsiteY5976" fmla="*/ 2153238 h 6634795"/>
              <a:gd name="connsiteX5977" fmla="*/ 2905436 w 11989919"/>
              <a:gd name="connsiteY5977" fmla="*/ 2189834 h 6634795"/>
              <a:gd name="connsiteX5978" fmla="*/ 2868866 w 11989919"/>
              <a:gd name="connsiteY5978" fmla="*/ 2153238 h 6634795"/>
              <a:gd name="connsiteX5979" fmla="*/ 2905436 w 11989919"/>
              <a:gd name="connsiteY5979" fmla="*/ 2116659 h 6634795"/>
              <a:gd name="connsiteX5980" fmla="*/ 2684758 w 11989919"/>
              <a:gd name="connsiteY5980" fmla="*/ 2116659 h 6634795"/>
              <a:gd name="connsiteX5981" fmla="*/ 2721329 w 11989919"/>
              <a:gd name="connsiteY5981" fmla="*/ 2153238 h 6634795"/>
              <a:gd name="connsiteX5982" fmla="*/ 2684758 w 11989919"/>
              <a:gd name="connsiteY5982" fmla="*/ 2189832 h 6634795"/>
              <a:gd name="connsiteX5983" fmla="*/ 2648177 w 11989919"/>
              <a:gd name="connsiteY5983" fmla="*/ 2153238 h 6634795"/>
              <a:gd name="connsiteX5984" fmla="*/ 2684758 w 11989919"/>
              <a:gd name="connsiteY5984" fmla="*/ 2116659 h 6634795"/>
              <a:gd name="connsiteX5985" fmla="*/ 2464071 w 11989919"/>
              <a:gd name="connsiteY5985" fmla="*/ 2116659 h 6634795"/>
              <a:gd name="connsiteX5986" fmla="*/ 2500650 w 11989919"/>
              <a:gd name="connsiteY5986" fmla="*/ 2153238 h 6634795"/>
              <a:gd name="connsiteX5987" fmla="*/ 2464071 w 11989919"/>
              <a:gd name="connsiteY5987" fmla="*/ 2189831 h 6634795"/>
              <a:gd name="connsiteX5988" fmla="*/ 2427500 w 11989919"/>
              <a:gd name="connsiteY5988" fmla="*/ 2153238 h 6634795"/>
              <a:gd name="connsiteX5989" fmla="*/ 2464071 w 11989919"/>
              <a:gd name="connsiteY5989" fmla="*/ 2116659 h 6634795"/>
              <a:gd name="connsiteX5990" fmla="*/ 2243393 w 11989919"/>
              <a:gd name="connsiteY5990" fmla="*/ 2116659 h 6634795"/>
              <a:gd name="connsiteX5991" fmla="*/ 2279972 w 11989919"/>
              <a:gd name="connsiteY5991" fmla="*/ 2153238 h 6634795"/>
              <a:gd name="connsiteX5992" fmla="*/ 2243393 w 11989919"/>
              <a:gd name="connsiteY5992" fmla="*/ 2189829 h 6634795"/>
              <a:gd name="connsiteX5993" fmla="*/ 2206817 w 11989919"/>
              <a:gd name="connsiteY5993" fmla="*/ 2153238 h 6634795"/>
              <a:gd name="connsiteX5994" fmla="*/ 2243393 w 11989919"/>
              <a:gd name="connsiteY5994" fmla="*/ 2116659 h 6634795"/>
              <a:gd name="connsiteX5995" fmla="*/ 2022713 w 11989919"/>
              <a:gd name="connsiteY5995" fmla="*/ 2116659 h 6634795"/>
              <a:gd name="connsiteX5996" fmla="*/ 2059288 w 11989919"/>
              <a:gd name="connsiteY5996" fmla="*/ 2153238 h 6634795"/>
              <a:gd name="connsiteX5997" fmla="*/ 2022713 w 11989919"/>
              <a:gd name="connsiteY5997" fmla="*/ 2189828 h 6634795"/>
              <a:gd name="connsiteX5998" fmla="*/ 1986179 w 11989919"/>
              <a:gd name="connsiteY5998" fmla="*/ 2153238 h 6634795"/>
              <a:gd name="connsiteX5999" fmla="*/ 2022713 w 11989919"/>
              <a:gd name="connsiteY5999" fmla="*/ 2116659 h 6634795"/>
              <a:gd name="connsiteX6000" fmla="*/ 1802069 w 11989919"/>
              <a:gd name="connsiteY6000" fmla="*/ 2116659 h 6634795"/>
              <a:gd name="connsiteX6001" fmla="*/ 1838644 w 11989919"/>
              <a:gd name="connsiteY6001" fmla="*/ 2153238 h 6634795"/>
              <a:gd name="connsiteX6002" fmla="*/ 1802069 w 11989919"/>
              <a:gd name="connsiteY6002" fmla="*/ 2189826 h 6634795"/>
              <a:gd name="connsiteX6003" fmla="*/ 1765493 w 11989919"/>
              <a:gd name="connsiteY6003" fmla="*/ 2153238 h 6634795"/>
              <a:gd name="connsiteX6004" fmla="*/ 1802069 w 11989919"/>
              <a:gd name="connsiteY6004" fmla="*/ 2116659 h 6634795"/>
              <a:gd name="connsiteX6005" fmla="*/ 1581383 w 11989919"/>
              <a:gd name="connsiteY6005" fmla="*/ 2116659 h 6634795"/>
              <a:gd name="connsiteX6006" fmla="*/ 1617959 w 11989919"/>
              <a:gd name="connsiteY6006" fmla="*/ 2153238 h 6634795"/>
              <a:gd name="connsiteX6007" fmla="*/ 1581383 w 11989919"/>
              <a:gd name="connsiteY6007" fmla="*/ 2189825 h 6634795"/>
              <a:gd name="connsiteX6008" fmla="*/ 1544807 w 11989919"/>
              <a:gd name="connsiteY6008" fmla="*/ 2153238 h 6634795"/>
              <a:gd name="connsiteX6009" fmla="*/ 1581383 w 11989919"/>
              <a:gd name="connsiteY6009" fmla="*/ 2116659 h 6634795"/>
              <a:gd name="connsiteX6010" fmla="*/ 1360697 w 11989919"/>
              <a:gd name="connsiteY6010" fmla="*/ 2116659 h 6634795"/>
              <a:gd name="connsiteX6011" fmla="*/ 1397273 w 11989919"/>
              <a:gd name="connsiteY6011" fmla="*/ 2153238 h 6634795"/>
              <a:gd name="connsiteX6012" fmla="*/ 1360697 w 11989919"/>
              <a:gd name="connsiteY6012" fmla="*/ 2189822 h 6634795"/>
              <a:gd name="connsiteX6013" fmla="*/ 1324121 w 11989919"/>
              <a:gd name="connsiteY6013" fmla="*/ 2153238 h 6634795"/>
              <a:gd name="connsiteX6014" fmla="*/ 1360697 w 11989919"/>
              <a:gd name="connsiteY6014" fmla="*/ 2116659 h 6634795"/>
              <a:gd name="connsiteX6015" fmla="*/ 1140011 w 11989919"/>
              <a:gd name="connsiteY6015" fmla="*/ 2116659 h 6634795"/>
              <a:gd name="connsiteX6016" fmla="*/ 1176587 w 11989919"/>
              <a:gd name="connsiteY6016" fmla="*/ 2153238 h 6634795"/>
              <a:gd name="connsiteX6017" fmla="*/ 1140011 w 11989919"/>
              <a:gd name="connsiteY6017" fmla="*/ 2189821 h 6634795"/>
              <a:gd name="connsiteX6018" fmla="*/ 1103435 w 11989919"/>
              <a:gd name="connsiteY6018" fmla="*/ 2153238 h 6634795"/>
              <a:gd name="connsiteX6019" fmla="*/ 1140011 w 11989919"/>
              <a:gd name="connsiteY6019" fmla="*/ 2116659 h 6634795"/>
              <a:gd name="connsiteX6020" fmla="*/ 919325 w 11989919"/>
              <a:gd name="connsiteY6020" fmla="*/ 2116659 h 6634795"/>
              <a:gd name="connsiteX6021" fmla="*/ 955901 w 11989919"/>
              <a:gd name="connsiteY6021" fmla="*/ 2153238 h 6634795"/>
              <a:gd name="connsiteX6022" fmla="*/ 919325 w 11989919"/>
              <a:gd name="connsiteY6022" fmla="*/ 2189819 h 6634795"/>
              <a:gd name="connsiteX6023" fmla="*/ 882749 w 11989919"/>
              <a:gd name="connsiteY6023" fmla="*/ 2153238 h 6634795"/>
              <a:gd name="connsiteX6024" fmla="*/ 919325 w 11989919"/>
              <a:gd name="connsiteY6024" fmla="*/ 2116659 h 6634795"/>
              <a:gd name="connsiteX6025" fmla="*/ 698639 w 11989919"/>
              <a:gd name="connsiteY6025" fmla="*/ 2116659 h 6634795"/>
              <a:gd name="connsiteX6026" fmla="*/ 735215 w 11989919"/>
              <a:gd name="connsiteY6026" fmla="*/ 2153238 h 6634795"/>
              <a:gd name="connsiteX6027" fmla="*/ 698639 w 11989919"/>
              <a:gd name="connsiteY6027" fmla="*/ 2189818 h 6634795"/>
              <a:gd name="connsiteX6028" fmla="*/ 662063 w 11989919"/>
              <a:gd name="connsiteY6028" fmla="*/ 2153238 h 6634795"/>
              <a:gd name="connsiteX6029" fmla="*/ 698639 w 11989919"/>
              <a:gd name="connsiteY6029" fmla="*/ 2116659 h 6634795"/>
              <a:gd name="connsiteX6030" fmla="*/ 477953 w 11989919"/>
              <a:gd name="connsiteY6030" fmla="*/ 2116659 h 6634795"/>
              <a:gd name="connsiteX6031" fmla="*/ 514529 w 11989919"/>
              <a:gd name="connsiteY6031" fmla="*/ 2153238 h 6634795"/>
              <a:gd name="connsiteX6032" fmla="*/ 477953 w 11989919"/>
              <a:gd name="connsiteY6032" fmla="*/ 2189816 h 6634795"/>
              <a:gd name="connsiteX6033" fmla="*/ 441377 w 11989919"/>
              <a:gd name="connsiteY6033" fmla="*/ 2153238 h 6634795"/>
              <a:gd name="connsiteX6034" fmla="*/ 477953 w 11989919"/>
              <a:gd name="connsiteY6034" fmla="*/ 2116659 h 6634795"/>
              <a:gd name="connsiteX6035" fmla="*/ 257266 w 11989919"/>
              <a:gd name="connsiteY6035" fmla="*/ 2116659 h 6634795"/>
              <a:gd name="connsiteX6036" fmla="*/ 293842 w 11989919"/>
              <a:gd name="connsiteY6036" fmla="*/ 2153236 h 6634795"/>
              <a:gd name="connsiteX6037" fmla="*/ 257266 w 11989919"/>
              <a:gd name="connsiteY6037" fmla="*/ 2189814 h 6634795"/>
              <a:gd name="connsiteX6038" fmla="*/ 220691 w 11989919"/>
              <a:gd name="connsiteY6038" fmla="*/ 2153236 h 6634795"/>
              <a:gd name="connsiteX6039" fmla="*/ 257266 w 11989919"/>
              <a:gd name="connsiteY6039" fmla="*/ 2116659 h 6634795"/>
              <a:gd name="connsiteX6040" fmla="*/ 36580 w 11989919"/>
              <a:gd name="connsiteY6040" fmla="*/ 2116659 h 6634795"/>
              <a:gd name="connsiteX6041" fmla="*/ 73156 w 11989919"/>
              <a:gd name="connsiteY6041" fmla="*/ 2153236 h 6634795"/>
              <a:gd name="connsiteX6042" fmla="*/ 36580 w 11989919"/>
              <a:gd name="connsiteY6042" fmla="*/ 2189813 h 6634795"/>
              <a:gd name="connsiteX6043" fmla="*/ 4 w 11989919"/>
              <a:gd name="connsiteY6043" fmla="*/ 2153236 h 6634795"/>
              <a:gd name="connsiteX6044" fmla="*/ 36580 w 11989919"/>
              <a:gd name="connsiteY6044" fmla="*/ 2116659 h 6634795"/>
              <a:gd name="connsiteX6045" fmla="*/ 11953343 w 11989919"/>
              <a:gd name="connsiteY6045" fmla="*/ 2116657 h 6634795"/>
              <a:gd name="connsiteX6046" fmla="*/ 11989919 w 11989919"/>
              <a:gd name="connsiteY6046" fmla="*/ 2153233 h 6634795"/>
              <a:gd name="connsiteX6047" fmla="*/ 11953343 w 11989919"/>
              <a:gd name="connsiteY6047" fmla="*/ 2189810 h 6634795"/>
              <a:gd name="connsiteX6048" fmla="*/ 11916767 w 11989919"/>
              <a:gd name="connsiteY6048" fmla="*/ 2153233 h 6634795"/>
              <a:gd name="connsiteX6049" fmla="*/ 11953343 w 11989919"/>
              <a:gd name="connsiteY6049" fmla="*/ 2116657 h 6634795"/>
              <a:gd name="connsiteX6050" fmla="*/ 11511977 w 11989919"/>
              <a:gd name="connsiteY6050" fmla="*/ 1905159 h 6634795"/>
              <a:gd name="connsiteX6051" fmla="*/ 11548553 w 11989919"/>
              <a:gd name="connsiteY6051" fmla="*/ 1941742 h 6634795"/>
              <a:gd name="connsiteX6052" fmla="*/ 11511977 w 11989919"/>
              <a:gd name="connsiteY6052" fmla="*/ 1978317 h 6634795"/>
              <a:gd name="connsiteX6053" fmla="*/ 11475401 w 11989919"/>
              <a:gd name="connsiteY6053" fmla="*/ 1941742 h 6634795"/>
              <a:gd name="connsiteX6054" fmla="*/ 11511977 w 11989919"/>
              <a:gd name="connsiteY6054" fmla="*/ 1905159 h 6634795"/>
              <a:gd name="connsiteX6055" fmla="*/ 11291296 w 11989919"/>
              <a:gd name="connsiteY6055" fmla="*/ 1905156 h 6634795"/>
              <a:gd name="connsiteX6056" fmla="*/ 11327872 w 11989919"/>
              <a:gd name="connsiteY6056" fmla="*/ 1941739 h 6634795"/>
              <a:gd name="connsiteX6057" fmla="*/ 11291296 w 11989919"/>
              <a:gd name="connsiteY6057" fmla="*/ 1978314 h 6634795"/>
              <a:gd name="connsiteX6058" fmla="*/ 11254720 w 11989919"/>
              <a:gd name="connsiteY6058" fmla="*/ 1941739 h 6634795"/>
              <a:gd name="connsiteX6059" fmla="*/ 11291296 w 11989919"/>
              <a:gd name="connsiteY6059" fmla="*/ 1905156 h 6634795"/>
              <a:gd name="connsiteX6060" fmla="*/ 11070615 w 11989919"/>
              <a:gd name="connsiteY6060" fmla="*/ 1905153 h 6634795"/>
              <a:gd name="connsiteX6061" fmla="*/ 11107191 w 11989919"/>
              <a:gd name="connsiteY6061" fmla="*/ 1941736 h 6634795"/>
              <a:gd name="connsiteX6062" fmla="*/ 11070615 w 11989919"/>
              <a:gd name="connsiteY6062" fmla="*/ 1978311 h 6634795"/>
              <a:gd name="connsiteX6063" fmla="*/ 11034039 w 11989919"/>
              <a:gd name="connsiteY6063" fmla="*/ 1941736 h 6634795"/>
              <a:gd name="connsiteX6064" fmla="*/ 11070615 w 11989919"/>
              <a:gd name="connsiteY6064" fmla="*/ 1905153 h 6634795"/>
              <a:gd name="connsiteX6065" fmla="*/ 10849934 w 11989919"/>
              <a:gd name="connsiteY6065" fmla="*/ 1905150 h 6634795"/>
              <a:gd name="connsiteX6066" fmla="*/ 10886510 w 11989919"/>
              <a:gd name="connsiteY6066" fmla="*/ 1941733 h 6634795"/>
              <a:gd name="connsiteX6067" fmla="*/ 10849934 w 11989919"/>
              <a:gd name="connsiteY6067" fmla="*/ 1978307 h 6634795"/>
              <a:gd name="connsiteX6068" fmla="*/ 10813358 w 11989919"/>
              <a:gd name="connsiteY6068" fmla="*/ 1941733 h 6634795"/>
              <a:gd name="connsiteX6069" fmla="*/ 10849934 w 11989919"/>
              <a:gd name="connsiteY6069" fmla="*/ 1905150 h 6634795"/>
              <a:gd name="connsiteX6070" fmla="*/ 10629253 w 11989919"/>
              <a:gd name="connsiteY6070" fmla="*/ 1905147 h 6634795"/>
              <a:gd name="connsiteX6071" fmla="*/ 10665829 w 11989919"/>
              <a:gd name="connsiteY6071" fmla="*/ 1941730 h 6634795"/>
              <a:gd name="connsiteX6072" fmla="*/ 10629253 w 11989919"/>
              <a:gd name="connsiteY6072" fmla="*/ 1978304 h 6634795"/>
              <a:gd name="connsiteX6073" fmla="*/ 10592677 w 11989919"/>
              <a:gd name="connsiteY6073" fmla="*/ 1941730 h 6634795"/>
              <a:gd name="connsiteX6074" fmla="*/ 10629253 w 11989919"/>
              <a:gd name="connsiteY6074" fmla="*/ 1905147 h 6634795"/>
              <a:gd name="connsiteX6075" fmla="*/ 10408572 w 11989919"/>
              <a:gd name="connsiteY6075" fmla="*/ 1905144 h 6634795"/>
              <a:gd name="connsiteX6076" fmla="*/ 10445148 w 11989919"/>
              <a:gd name="connsiteY6076" fmla="*/ 1941726 h 6634795"/>
              <a:gd name="connsiteX6077" fmla="*/ 10408572 w 11989919"/>
              <a:gd name="connsiteY6077" fmla="*/ 1978301 h 6634795"/>
              <a:gd name="connsiteX6078" fmla="*/ 10371996 w 11989919"/>
              <a:gd name="connsiteY6078" fmla="*/ 1941726 h 6634795"/>
              <a:gd name="connsiteX6079" fmla="*/ 10408572 w 11989919"/>
              <a:gd name="connsiteY6079" fmla="*/ 1905144 h 6634795"/>
              <a:gd name="connsiteX6080" fmla="*/ 10187891 w 11989919"/>
              <a:gd name="connsiteY6080" fmla="*/ 1905141 h 6634795"/>
              <a:gd name="connsiteX6081" fmla="*/ 10224467 w 11989919"/>
              <a:gd name="connsiteY6081" fmla="*/ 1941723 h 6634795"/>
              <a:gd name="connsiteX6082" fmla="*/ 10187891 w 11989919"/>
              <a:gd name="connsiteY6082" fmla="*/ 1978298 h 6634795"/>
              <a:gd name="connsiteX6083" fmla="*/ 10151315 w 11989919"/>
              <a:gd name="connsiteY6083" fmla="*/ 1941723 h 6634795"/>
              <a:gd name="connsiteX6084" fmla="*/ 10187891 w 11989919"/>
              <a:gd name="connsiteY6084" fmla="*/ 1905141 h 6634795"/>
              <a:gd name="connsiteX6085" fmla="*/ 9967210 w 11989919"/>
              <a:gd name="connsiteY6085" fmla="*/ 1905138 h 6634795"/>
              <a:gd name="connsiteX6086" fmla="*/ 10003786 w 11989919"/>
              <a:gd name="connsiteY6086" fmla="*/ 1941720 h 6634795"/>
              <a:gd name="connsiteX6087" fmla="*/ 9967210 w 11989919"/>
              <a:gd name="connsiteY6087" fmla="*/ 1978295 h 6634795"/>
              <a:gd name="connsiteX6088" fmla="*/ 9930634 w 11989919"/>
              <a:gd name="connsiteY6088" fmla="*/ 1941720 h 6634795"/>
              <a:gd name="connsiteX6089" fmla="*/ 9967210 w 11989919"/>
              <a:gd name="connsiteY6089" fmla="*/ 1905138 h 6634795"/>
              <a:gd name="connsiteX6090" fmla="*/ 9746529 w 11989919"/>
              <a:gd name="connsiteY6090" fmla="*/ 1905135 h 6634795"/>
              <a:gd name="connsiteX6091" fmla="*/ 9783105 w 11989919"/>
              <a:gd name="connsiteY6091" fmla="*/ 1941717 h 6634795"/>
              <a:gd name="connsiteX6092" fmla="*/ 9746529 w 11989919"/>
              <a:gd name="connsiteY6092" fmla="*/ 1978292 h 6634795"/>
              <a:gd name="connsiteX6093" fmla="*/ 9709953 w 11989919"/>
              <a:gd name="connsiteY6093" fmla="*/ 1941717 h 6634795"/>
              <a:gd name="connsiteX6094" fmla="*/ 9746529 w 11989919"/>
              <a:gd name="connsiteY6094" fmla="*/ 1905135 h 6634795"/>
              <a:gd name="connsiteX6095" fmla="*/ 9525848 w 11989919"/>
              <a:gd name="connsiteY6095" fmla="*/ 1905131 h 6634795"/>
              <a:gd name="connsiteX6096" fmla="*/ 9562424 w 11989919"/>
              <a:gd name="connsiteY6096" fmla="*/ 1941714 h 6634795"/>
              <a:gd name="connsiteX6097" fmla="*/ 9525848 w 11989919"/>
              <a:gd name="connsiteY6097" fmla="*/ 1978289 h 6634795"/>
              <a:gd name="connsiteX6098" fmla="*/ 9489272 w 11989919"/>
              <a:gd name="connsiteY6098" fmla="*/ 1941714 h 6634795"/>
              <a:gd name="connsiteX6099" fmla="*/ 9525848 w 11989919"/>
              <a:gd name="connsiteY6099" fmla="*/ 1905131 h 6634795"/>
              <a:gd name="connsiteX6100" fmla="*/ 9305167 w 11989919"/>
              <a:gd name="connsiteY6100" fmla="*/ 1905128 h 6634795"/>
              <a:gd name="connsiteX6101" fmla="*/ 9341743 w 11989919"/>
              <a:gd name="connsiteY6101" fmla="*/ 1941710 h 6634795"/>
              <a:gd name="connsiteX6102" fmla="*/ 9305167 w 11989919"/>
              <a:gd name="connsiteY6102" fmla="*/ 1978286 h 6634795"/>
              <a:gd name="connsiteX6103" fmla="*/ 9268591 w 11989919"/>
              <a:gd name="connsiteY6103" fmla="*/ 1941710 h 6634795"/>
              <a:gd name="connsiteX6104" fmla="*/ 9305167 w 11989919"/>
              <a:gd name="connsiteY6104" fmla="*/ 1905128 h 6634795"/>
              <a:gd name="connsiteX6105" fmla="*/ 9084486 w 11989919"/>
              <a:gd name="connsiteY6105" fmla="*/ 1905125 h 6634795"/>
              <a:gd name="connsiteX6106" fmla="*/ 9121062 w 11989919"/>
              <a:gd name="connsiteY6106" fmla="*/ 1941707 h 6634795"/>
              <a:gd name="connsiteX6107" fmla="*/ 9084486 w 11989919"/>
              <a:gd name="connsiteY6107" fmla="*/ 1978283 h 6634795"/>
              <a:gd name="connsiteX6108" fmla="*/ 9047910 w 11989919"/>
              <a:gd name="connsiteY6108" fmla="*/ 1941707 h 6634795"/>
              <a:gd name="connsiteX6109" fmla="*/ 9084486 w 11989919"/>
              <a:gd name="connsiteY6109" fmla="*/ 1905125 h 6634795"/>
              <a:gd name="connsiteX6110" fmla="*/ 8863805 w 11989919"/>
              <a:gd name="connsiteY6110" fmla="*/ 1905122 h 6634795"/>
              <a:gd name="connsiteX6111" fmla="*/ 8900381 w 11989919"/>
              <a:gd name="connsiteY6111" fmla="*/ 1941704 h 6634795"/>
              <a:gd name="connsiteX6112" fmla="*/ 8863805 w 11989919"/>
              <a:gd name="connsiteY6112" fmla="*/ 1978279 h 6634795"/>
              <a:gd name="connsiteX6113" fmla="*/ 8827229 w 11989919"/>
              <a:gd name="connsiteY6113" fmla="*/ 1941704 h 6634795"/>
              <a:gd name="connsiteX6114" fmla="*/ 8863805 w 11989919"/>
              <a:gd name="connsiteY6114" fmla="*/ 1905122 h 6634795"/>
              <a:gd name="connsiteX6115" fmla="*/ 8643124 w 11989919"/>
              <a:gd name="connsiteY6115" fmla="*/ 1905119 h 6634795"/>
              <a:gd name="connsiteX6116" fmla="*/ 8679700 w 11989919"/>
              <a:gd name="connsiteY6116" fmla="*/ 1941701 h 6634795"/>
              <a:gd name="connsiteX6117" fmla="*/ 8643124 w 11989919"/>
              <a:gd name="connsiteY6117" fmla="*/ 1978276 h 6634795"/>
              <a:gd name="connsiteX6118" fmla="*/ 8606548 w 11989919"/>
              <a:gd name="connsiteY6118" fmla="*/ 1941701 h 6634795"/>
              <a:gd name="connsiteX6119" fmla="*/ 8643124 w 11989919"/>
              <a:gd name="connsiteY6119" fmla="*/ 1905119 h 6634795"/>
              <a:gd name="connsiteX6120" fmla="*/ 8422443 w 11989919"/>
              <a:gd name="connsiteY6120" fmla="*/ 1905116 h 6634795"/>
              <a:gd name="connsiteX6121" fmla="*/ 8459019 w 11989919"/>
              <a:gd name="connsiteY6121" fmla="*/ 1941698 h 6634795"/>
              <a:gd name="connsiteX6122" fmla="*/ 8422443 w 11989919"/>
              <a:gd name="connsiteY6122" fmla="*/ 1978273 h 6634795"/>
              <a:gd name="connsiteX6123" fmla="*/ 8385867 w 11989919"/>
              <a:gd name="connsiteY6123" fmla="*/ 1941698 h 6634795"/>
              <a:gd name="connsiteX6124" fmla="*/ 8422443 w 11989919"/>
              <a:gd name="connsiteY6124" fmla="*/ 1905116 h 6634795"/>
              <a:gd name="connsiteX6125" fmla="*/ 8201762 w 11989919"/>
              <a:gd name="connsiteY6125" fmla="*/ 1905113 h 6634795"/>
              <a:gd name="connsiteX6126" fmla="*/ 8238338 w 11989919"/>
              <a:gd name="connsiteY6126" fmla="*/ 1941694 h 6634795"/>
              <a:gd name="connsiteX6127" fmla="*/ 8201762 w 11989919"/>
              <a:gd name="connsiteY6127" fmla="*/ 1978270 h 6634795"/>
              <a:gd name="connsiteX6128" fmla="*/ 8165186 w 11989919"/>
              <a:gd name="connsiteY6128" fmla="*/ 1941694 h 6634795"/>
              <a:gd name="connsiteX6129" fmla="*/ 8201762 w 11989919"/>
              <a:gd name="connsiteY6129" fmla="*/ 1905113 h 6634795"/>
              <a:gd name="connsiteX6130" fmla="*/ 7981081 w 11989919"/>
              <a:gd name="connsiteY6130" fmla="*/ 1905110 h 6634795"/>
              <a:gd name="connsiteX6131" fmla="*/ 8017657 w 11989919"/>
              <a:gd name="connsiteY6131" fmla="*/ 1941691 h 6634795"/>
              <a:gd name="connsiteX6132" fmla="*/ 7981081 w 11989919"/>
              <a:gd name="connsiteY6132" fmla="*/ 1978266 h 6634795"/>
              <a:gd name="connsiteX6133" fmla="*/ 7944505 w 11989919"/>
              <a:gd name="connsiteY6133" fmla="*/ 1941691 h 6634795"/>
              <a:gd name="connsiteX6134" fmla="*/ 7981081 w 11989919"/>
              <a:gd name="connsiteY6134" fmla="*/ 1905110 h 6634795"/>
              <a:gd name="connsiteX6135" fmla="*/ 7760400 w 11989919"/>
              <a:gd name="connsiteY6135" fmla="*/ 1905107 h 6634795"/>
              <a:gd name="connsiteX6136" fmla="*/ 7796976 w 11989919"/>
              <a:gd name="connsiteY6136" fmla="*/ 1941688 h 6634795"/>
              <a:gd name="connsiteX6137" fmla="*/ 7760400 w 11989919"/>
              <a:gd name="connsiteY6137" fmla="*/ 1978264 h 6634795"/>
              <a:gd name="connsiteX6138" fmla="*/ 7723824 w 11989919"/>
              <a:gd name="connsiteY6138" fmla="*/ 1941688 h 6634795"/>
              <a:gd name="connsiteX6139" fmla="*/ 7760400 w 11989919"/>
              <a:gd name="connsiteY6139" fmla="*/ 1905107 h 6634795"/>
              <a:gd name="connsiteX6140" fmla="*/ 7539719 w 11989919"/>
              <a:gd name="connsiteY6140" fmla="*/ 1905104 h 6634795"/>
              <a:gd name="connsiteX6141" fmla="*/ 7576295 w 11989919"/>
              <a:gd name="connsiteY6141" fmla="*/ 1941684 h 6634795"/>
              <a:gd name="connsiteX6142" fmla="*/ 7539719 w 11989919"/>
              <a:gd name="connsiteY6142" fmla="*/ 1978260 h 6634795"/>
              <a:gd name="connsiteX6143" fmla="*/ 7503143 w 11989919"/>
              <a:gd name="connsiteY6143" fmla="*/ 1941684 h 6634795"/>
              <a:gd name="connsiteX6144" fmla="*/ 7539719 w 11989919"/>
              <a:gd name="connsiteY6144" fmla="*/ 1905104 h 6634795"/>
              <a:gd name="connsiteX6145" fmla="*/ 7319038 w 11989919"/>
              <a:gd name="connsiteY6145" fmla="*/ 1905101 h 6634795"/>
              <a:gd name="connsiteX6146" fmla="*/ 7355614 w 11989919"/>
              <a:gd name="connsiteY6146" fmla="*/ 1941681 h 6634795"/>
              <a:gd name="connsiteX6147" fmla="*/ 7319038 w 11989919"/>
              <a:gd name="connsiteY6147" fmla="*/ 1978257 h 6634795"/>
              <a:gd name="connsiteX6148" fmla="*/ 7282462 w 11989919"/>
              <a:gd name="connsiteY6148" fmla="*/ 1941681 h 6634795"/>
              <a:gd name="connsiteX6149" fmla="*/ 7319038 w 11989919"/>
              <a:gd name="connsiteY6149" fmla="*/ 1905101 h 6634795"/>
              <a:gd name="connsiteX6150" fmla="*/ 7098357 w 11989919"/>
              <a:gd name="connsiteY6150" fmla="*/ 1905098 h 6634795"/>
              <a:gd name="connsiteX6151" fmla="*/ 7134933 w 11989919"/>
              <a:gd name="connsiteY6151" fmla="*/ 1941678 h 6634795"/>
              <a:gd name="connsiteX6152" fmla="*/ 7098357 w 11989919"/>
              <a:gd name="connsiteY6152" fmla="*/ 1978254 h 6634795"/>
              <a:gd name="connsiteX6153" fmla="*/ 7061781 w 11989919"/>
              <a:gd name="connsiteY6153" fmla="*/ 1941678 h 6634795"/>
              <a:gd name="connsiteX6154" fmla="*/ 7098357 w 11989919"/>
              <a:gd name="connsiteY6154" fmla="*/ 1905098 h 6634795"/>
              <a:gd name="connsiteX6155" fmla="*/ 6877676 w 11989919"/>
              <a:gd name="connsiteY6155" fmla="*/ 1905095 h 6634795"/>
              <a:gd name="connsiteX6156" fmla="*/ 6914252 w 11989919"/>
              <a:gd name="connsiteY6156" fmla="*/ 1941675 h 6634795"/>
              <a:gd name="connsiteX6157" fmla="*/ 6877676 w 11989919"/>
              <a:gd name="connsiteY6157" fmla="*/ 1978251 h 6634795"/>
              <a:gd name="connsiteX6158" fmla="*/ 6841100 w 11989919"/>
              <a:gd name="connsiteY6158" fmla="*/ 1941675 h 6634795"/>
              <a:gd name="connsiteX6159" fmla="*/ 6877676 w 11989919"/>
              <a:gd name="connsiteY6159" fmla="*/ 1905095 h 6634795"/>
              <a:gd name="connsiteX6160" fmla="*/ 6656995 w 11989919"/>
              <a:gd name="connsiteY6160" fmla="*/ 1905091 h 6634795"/>
              <a:gd name="connsiteX6161" fmla="*/ 6693571 w 11989919"/>
              <a:gd name="connsiteY6161" fmla="*/ 1941672 h 6634795"/>
              <a:gd name="connsiteX6162" fmla="*/ 6656995 w 11989919"/>
              <a:gd name="connsiteY6162" fmla="*/ 1978248 h 6634795"/>
              <a:gd name="connsiteX6163" fmla="*/ 6620419 w 11989919"/>
              <a:gd name="connsiteY6163" fmla="*/ 1941672 h 6634795"/>
              <a:gd name="connsiteX6164" fmla="*/ 6656995 w 11989919"/>
              <a:gd name="connsiteY6164" fmla="*/ 1905091 h 6634795"/>
              <a:gd name="connsiteX6165" fmla="*/ 6436314 w 11989919"/>
              <a:gd name="connsiteY6165" fmla="*/ 1905088 h 6634795"/>
              <a:gd name="connsiteX6166" fmla="*/ 6472890 w 11989919"/>
              <a:gd name="connsiteY6166" fmla="*/ 1941669 h 6634795"/>
              <a:gd name="connsiteX6167" fmla="*/ 6436314 w 11989919"/>
              <a:gd name="connsiteY6167" fmla="*/ 1978245 h 6634795"/>
              <a:gd name="connsiteX6168" fmla="*/ 6399738 w 11989919"/>
              <a:gd name="connsiteY6168" fmla="*/ 1941669 h 6634795"/>
              <a:gd name="connsiteX6169" fmla="*/ 6436314 w 11989919"/>
              <a:gd name="connsiteY6169" fmla="*/ 1905088 h 6634795"/>
              <a:gd name="connsiteX6170" fmla="*/ 6215633 w 11989919"/>
              <a:gd name="connsiteY6170" fmla="*/ 1905085 h 6634795"/>
              <a:gd name="connsiteX6171" fmla="*/ 6252209 w 11989919"/>
              <a:gd name="connsiteY6171" fmla="*/ 1941665 h 6634795"/>
              <a:gd name="connsiteX6172" fmla="*/ 6215633 w 11989919"/>
              <a:gd name="connsiteY6172" fmla="*/ 1978242 h 6634795"/>
              <a:gd name="connsiteX6173" fmla="*/ 6179057 w 11989919"/>
              <a:gd name="connsiteY6173" fmla="*/ 1941665 h 6634795"/>
              <a:gd name="connsiteX6174" fmla="*/ 6215633 w 11989919"/>
              <a:gd name="connsiteY6174" fmla="*/ 1905085 h 6634795"/>
              <a:gd name="connsiteX6175" fmla="*/ 5994952 w 11989919"/>
              <a:gd name="connsiteY6175" fmla="*/ 1905082 h 6634795"/>
              <a:gd name="connsiteX6176" fmla="*/ 6031528 w 11989919"/>
              <a:gd name="connsiteY6176" fmla="*/ 1941662 h 6634795"/>
              <a:gd name="connsiteX6177" fmla="*/ 5994952 w 11989919"/>
              <a:gd name="connsiteY6177" fmla="*/ 1978238 h 6634795"/>
              <a:gd name="connsiteX6178" fmla="*/ 5958376 w 11989919"/>
              <a:gd name="connsiteY6178" fmla="*/ 1941662 h 6634795"/>
              <a:gd name="connsiteX6179" fmla="*/ 5994952 w 11989919"/>
              <a:gd name="connsiteY6179" fmla="*/ 1905082 h 6634795"/>
              <a:gd name="connsiteX6180" fmla="*/ 5774272 w 11989919"/>
              <a:gd name="connsiteY6180" fmla="*/ 1905079 h 6634795"/>
              <a:gd name="connsiteX6181" fmla="*/ 5810848 w 11989919"/>
              <a:gd name="connsiteY6181" fmla="*/ 1941659 h 6634795"/>
              <a:gd name="connsiteX6182" fmla="*/ 5774272 w 11989919"/>
              <a:gd name="connsiteY6182" fmla="*/ 1978235 h 6634795"/>
              <a:gd name="connsiteX6183" fmla="*/ 5737697 w 11989919"/>
              <a:gd name="connsiteY6183" fmla="*/ 1941659 h 6634795"/>
              <a:gd name="connsiteX6184" fmla="*/ 5774272 w 11989919"/>
              <a:gd name="connsiteY6184" fmla="*/ 1905079 h 6634795"/>
              <a:gd name="connsiteX6185" fmla="*/ 5553593 w 11989919"/>
              <a:gd name="connsiteY6185" fmla="*/ 1905076 h 6634795"/>
              <a:gd name="connsiteX6186" fmla="*/ 5590169 w 11989919"/>
              <a:gd name="connsiteY6186" fmla="*/ 1941656 h 6634795"/>
              <a:gd name="connsiteX6187" fmla="*/ 5553593 w 11989919"/>
              <a:gd name="connsiteY6187" fmla="*/ 1978231 h 6634795"/>
              <a:gd name="connsiteX6188" fmla="*/ 5517018 w 11989919"/>
              <a:gd name="connsiteY6188" fmla="*/ 1941656 h 6634795"/>
              <a:gd name="connsiteX6189" fmla="*/ 5553593 w 11989919"/>
              <a:gd name="connsiteY6189" fmla="*/ 1905076 h 6634795"/>
              <a:gd name="connsiteX6190" fmla="*/ 5332913 w 11989919"/>
              <a:gd name="connsiteY6190" fmla="*/ 1905073 h 6634795"/>
              <a:gd name="connsiteX6191" fmla="*/ 5369490 w 11989919"/>
              <a:gd name="connsiteY6191" fmla="*/ 1941653 h 6634795"/>
              <a:gd name="connsiteX6192" fmla="*/ 5332913 w 11989919"/>
              <a:gd name="connsiteY6192" fmla="*/ 1978228 h 6634795"/>
              <a:gd name="connsiteX6193" fmla="*/ 5296337 w 11989919"/>
              <a:gd name="connsiteY6193" fmla="*/ 1941653 h 6634795"/>
              <a:gd name="connsiteX6194" fmla="*/ 5332913 w 11989919"/>
              <a:gd name="connsiteY6194" fmla="*/ 1905073 h 6634795"/>
              <a:gd name="connsiteX6195" fmla="*/ 5112230 w 11989919"/>
              <a:gd name="connsiteY6195" fmla="*/ 1905070 h 6634795"/>
              <a:gd name="connsiteX6196" fmla="*/ 5148807 w 11989919"/>
              <a:gd name="connsiteY6196" fmla="*/ 1941650 h 6634795"/>
              <a:gd name="connsiteX6197" fmla="*/ 5112230 w 11989919"/>
              <a:gd name="connsiteY6197" fmla="*/ 1978225 h 6634795"/>
              <a:gd name="connsiteX6198" fmla="*/ 5075655 w 11989919"/>
              <a:gd name="connsiteY6198" fmla="*/ 1941650 h 6634795"/>
              <a:gd name="connsiteX6199" fmla="*/ 5112230 w 11989919"/>
              <a:gd name="connsiteY6199" fmla="*/ 1905070 h 6634795"/>
              <a:gd name="connsiteX6200" fmla="*/ 4891552 w 11989919"/>
              <a:gd name="connsiteY6200" fmla="*/ 1905067 h 6634795"/>
              <a:gd name="connsiteX6201" fmla="*/ 4928127 w 11989919"/>
              <a:gd name="connsiteY6201" fmla="*/ 1941647 h 6634795"/>
              <a:gd name="connsiteX6202" fmla="*/ 4891552 w 11989919"/>
              <a:gd name="connsiteY6202" fmla="*/ 1978221 h 6634795"/>
              <a:gd name="connsiteX6203" fmla="*/ 4854975 w 11989919"/>
              <a:gd name="connsiteY6203" fmla="*/ 1941647 h 6634795"/>
              <a:gd name="connsiteX6204" fmla="*/ 4891552 w 11989919"/>
              <a:gd name="connsiteY6204" fmla="*/ 1905067 h 6634795"/>
              <a:gd name="connsiteX6205" fmla="*/ 4670871 w 11989919"/>
              <a:gd name="connsiteY6205" fmla="*/ 1905064 h 6634795"/>
              <a:gd name="connsiteX6206" fmla="*/ 4707447 w 11989919"/>
              <a:gd name="connsiteY6206" fmla="*/ 1941643 h 6634795"/>
              <a:gd name="connsiteX6207" fmla="*/ 4670871 w 11989919"/>
              <a:gd name="connsiteY6207" fmla="*/ 1978218 h 6634795"/>
              <a:gd name="connsiteX6208" fmla="*/ 4634295 w 11989919"/>
              <a:gd name="connsiteY6208" fmla="*/ 1941643 h 6634795"/>
              <a:gd name="connsiteX6209" fmla="*/ 4670871 w 11989919"/>
              <a:gd name="connsiteY6209" fmla="*/ 1905064 h 6634795"/>
              <a:gd name="connsiteX6210" fmla="*/ 4450188 w 11989919"/>
              <a:gd name="connsiteY6210" fmla="*/ 1905061 h 6634795"/>
              <a:gd name="connsiteX6211" fmla="*/ 4486764 w 11989919"/>
              <a:gd name="connsiteY6211" fmla="*/ 1941640 h 6634795"/>
              <a:gd name="connsiteX6212" fmla="*/ 4450188 w 11989919"/>
              <a:gd name="connsiteY6212" fmla="*/ 1978215 h 6634795"/>
              <a:gd name="connsiteX6213" fmla="*/ 4413613 w 11989919"/>
              <a:gd name="connsiteY6213" fmla="*/ 1941640 h 6634795"/>
              <a:gd name="connsiteX6214" fmla="*/ 4450188 w 11989919"/>
              <a:gd name="connsiteY6214" fmla="*/ 1905061 h 6634795"/>
              <a:gd name="connsiteX6215" fmla="*/ 4229507 w 11989919"/>
              <a:gd name="connsiteY6215" fmla="*/ 1905058 h 6634795"/>
              <a:gd name="connsiteX6216" fmla="*/ 4266084 w 11989919"/>
              <a:gd name="connsiteY6216" fmla="*/ 1941637 h 6634795"/>
              <a:gd name="connsiteX6217" fmla="*/ 4229507 w 11989919"/>
              <a:gd name="connsiteY6217" fmla="*/ 1978212 h 6634795"/>
              <a:gd name="connsiteX6218" fmla="*/ 4192931 w 11989919"/>
              <a:gd name="connsiteY6218" fmla="*/ 1941637 h 6634795"/>
              <a:gd name="connsiteX6219" fmla="*/ 4229507 w 11989919"/>
              <a:gd name="connsiteY6219" fmla="*/ 1905058 h 6634795"/>
              <a:gd name="connsiteX6220" fmla="*/ 4008847 w 11989919"/>
              <a:gd name="connsiteY6220" fmla="*/ 1905055 h 6634795"/>
              <a:gd name="connsiteX6221" fmla="*/ 4045426 w 11989919"/>
              <a:gd name="connsiteY6221" fmla="*/ 1941634 h 6634795"/>
              <a:gd name="connsiteX6222" fmla="*/ 4008847 w 11989919"/>
              <a:gd name="connsiteY6222" fmla="*/ 1978209 h 6634795"/>
              <a:gd name="connsiteX6223" fmla="*/ 3972267 w 11989919"/>
              <a:gd name="connsiteY6223" fmla="*/ 1941634 h 6634795"/>
              <a:gd name="connsiteX6224" fmla="*/ 4008847 w 11989919"/>
              <a:gd name="connsiteY6224" fmla="*/ 1905055 h 6634795"/>
              <a:gd name="connsiteX6225" fmla="*/ 3788165 w 11989919"/>
              <a:gd name="connsiteY6225" fmla="*/ 1905052 h 6634795"/>
              <a:gd name="connsiteX6226" fmla="*/ 3824738 w 11989919"/>
              <a:gd name="connsiteY6226" fmla="*/ 1941631 h 6634795"/>
              <a:gd name="connsiteX6227" fmla="*/ 3788165 w 11989919"/>
              <a:gd name="connsiteY6227" fmla="*/ 1978206 h 6634795"/>
              <a:gd name="connsiteX6228" fmla="*/ 3751588 w 11989919"/>
              <a:gd name="connsiteY6228" fmla="*/ 1941631 h 6634795"/>
              <a:gd name="connsiteX6229" fmla="*/ 3788165 w 11989919"/>
              <a:gd name="connsiteY6229" fmla="*/ 1905052 h 6634795"/>
              <a:gd name="connsiteX6230" fmla="*/ 3567479 w 11989919"/>
              <a:gd name="connsiteY6230" fmla="*/ 1905048 h 6634795"/>
              <a:gd name="connsiteX6231" fmla="*/ 3604051 w 11989919"/>
              <a:gd name="connsiteY6231" fmla="*/ 1941627 h 6634795"/>
              <a:gd name="connsiteX6232" fmla="*/ 3567479 w 11989919"/>
              <a:gd name="connsiteY6232" fmla="*/ 1978203 h 6634795"/>
              <a:gd name="connsiteX6233" fmla="*/ 3530908 w 11989919"/>
              <a:gd name="connsiteY6233" fmla="*/ 1941627 h 6634795"/>
              <a:gd name="connsiteX6234" fmla="*/ 3567479 w 11989919"/>
              <a:gd name="connsiteY6234" fmla="*/ 1905048 h 6634795"/>
              <a:gd name="connsiteX6235" fmla="*/ 3346801 w 11989919"/>
              <a:gd name="connsiteY6235" fmla="*/ 1905045 h 6634795"/>
              <a:gd name="connsiteX6236" fmla="*/ 3383375 w 11989919"/>
              <a:gd name="connsiteY6236" fmla="*/ 1941624 h 6634795"/>
              <a:gd name="connsiteX6237" fmla="*/ 3346801 w 11989919"/>
              <a:gd name="connsiteY6237" fmla="*/ 1978200 h 6634795"/>
              <a:gd name="connsiteX6238" fmla="*/ 3310228 w 11989919"/>
              <a:gd name="connsiteY6238" fmla="*/ 1941624 h 6634795"/>
              <a:gd name="connsiteX6239" fmla="*/ 3346801 w 11989919"/>
              <a:gd name="connsiteY6239" fmla="*/ 1905045 h 6634795"/>
              <a:gd name="connsiteX6240" fmla="*/ 3126126 w 11989919"/>
              <a:gd name="connsiteY6240" fmla="*/ 1905042 h 6634795"/>
              <a:gd name="connsiteX6241" fmla="*/ 3162696 w 11989919"/>
              <a:gd name="connsiteY6241" fmla="*/ 1941621 h 6634795"/>
              <a:gd name="connsiteX6242" fmla="*/ 3126126 w 11989919"/>
              <a:gd name="connsiteY6242" fmla="*/ 1978196 h 6634795"/>
              <a:gd name="connsiteX6243" fmla="*/ 3089541 w 11989919"/>
              <a:gd name="connsiteY6243" fmla="*/ 1941621 h 6634795"/>
              <a:gd name="connsiteX6244" fmla="*/ 3126126 w 11989919"/>
              <a:gd name="connsiteY6244" fmla="*/ 1905042 h 6634795"/>
              <a:gd name="connsiteX6245" fmla="*/ 2905436 w 11989919"/>
              <a:gd name="connsiteY6245" fmla="*/ 1905039 h 6634795"/>
              <a:gd name="connsiteX6246" fmla="*/ 2942013 w 11989919"/>
              <a:gd name="connsiteY6246" fmla="*/ 1941618 h 6634795"/>
              <a:gd name="connsiteX6247" fmla="*/ 2905436 w 11989919"/>
              <a:gd name="connsiteY6247" fmla="*/ 1978193 h 6634795"/>
              <a:gd name="connsiteX6248" fmla="*/ 2868866 w 11989919"/>
              <a:gd name="connsiteY6248" fmla="*/ 1941618 h 6634795"/>
              <a:gd name="connsiteX6249" fmla="*/ 2905436 w 11989919"/>
              <a:gd name="connsiteY6249" fmla="*/ 1905039 h 6634795"/>
              <a:gd name="connsiteX6250" fmla="*/ 2684758 w 11989919"/>
              <a:gd name="connsiteY6250" fmla="*/ 1905036 h 6634795"/>
              <a:gd name="connsiteX6251" fmla="*/ 2721329 w 11989919"/>
              <a:gd name="connsiteY6251" fmla="*/ 1941615 h 6634795"/>
              <a:gd name="connsiteX6252" fmla="*/ 2684758 w 11989919"/>
              <a:gd name="connsiteY6252" fmla="*/ 1978190 h 6634795"/>
              <a:gd name="connsiteX6253" fmla="*/ 2648177 w 11989919"/>
              <a:gd name="connsiteY6253" fmla="*/ 1941615 h 6634795"/>
              <a:gd name="connsiteX6254" fmla="*/ 2684758 w 11989919"/>
              <a:gd name="connsiteY6254" fmla="*/ 1905036 h 6634795"/>
              <a:gd name="connsiteX6255" fmla="*/ 2464071 w 11989919"/>
              <a:gd name="connsiteY6255" fmla="*/ 1905033 h 6634795"/>
              <a:gd name="connsiteX6256" fmla="*/ 2500650 w 11989919"/>
              <a:gd name="connsiteY6256" fmla="*/ 1941612 h 6634795"/>
              <a:gd name="connsiteX6257" fmla="*/ 2464071 w 11989919"/>
              <a:gd name="connsiteY6257" fmla="*/ 1978187 h 6634795"/>
              <a:gd name="connsiteX6258" fmla="*/ 2427500 w 11989919"/>
              <a:gd name="connsiteY6258" fmla="*/ 1941612 h 6634795"/>
              <a:gd name="connsiteX6259" fmla="*/ 2464071 w 11989919"/>
              <a:gd name="connsiteY6259" fmla="*/ 1905033 h 6634795"/>
              <a:gd name="connsiteX6260" fmla="*/ 2243393 w 11989919"/>
              <a:gd name="connsiteY6260" fmla="*/ 1905030 h 6634795"/>
              <a:gd name="connsiteX6261" fmla="*/ 2279972 w 11989919"/>
              <a:gd name="connsiteY6261" fmla="*/ 1941608 h 6634795"/>
              <a:gd name="connsiteX6262" fmla="*/ 2243393 w 11989919"/>
              <a:gd name="connsiteY6262" fmla="*/ 1978184 h 6634795"/>
              <a:gd name="connsiteX6263" fmla="*/ 2206817 w 11989919"/>
              <a:gd name="connsiteY6263" fmla="*/ 1941608 h 6634795"/>
              <a:gd name="connsiteX6264" fmla="*/ 2243393 w 11989919"/>
              <a:gd name="connsiteY6264" fmla="*/ 1905030 h 6634795"/>
              <a:gd name="connsiteX6265" fmla="*/ 2022713 w 11989919"/>
              <a:gd name="connsiteY6265" fmla="*/ 1905027 h 6634795"/>
              <a:gd name="connsiteX6266" fmla="*/ 2059288 w 11989919"/>
              <a:gd name="connsiteY6266" fmla="*/ 1941605 h 6634795"/>
              <a:gd name="connsiteX6267" fmla="*/ 2022713 w 11989919"/>
              <a:gd name="connsiteY6267" fmla="*/ 1978180 h 6634795"/>
              <a:gd name="connsiteX6268" fmla="*/ 1986179 w 11989919"/>
              <a:gd name="connsiteY6268" fmla="*/ 1941605 h 6634795"/>
              <a:gd name="connsiteX6269" fmla="*/ 2022713 w 11989919"/>
              <a:gd name="connsiteY6269" fmla="*/ 1905027 h 6634795"/>
              <a:gd name="connsiteX6270" fmla="*/ 1802069 w 11989919"/>
              <a:gd name="connsiteY6270" fmla="*/ 1905024 h 6634795"/>
              <a:gd name="connsiteX6271" fmla="*/ 1838644 w 11989919"/>
              <a:gd name="connsiteY6271" fmla="*/ 1941602 h 6634795"/>
              <a:gd name="connsiteX6272" fmla="*/ 1802069 w 11989919"/>
              <a:gd name="connsiteY6272" fmla="*/ 1978177 h 6634795"/>
              <a:gd name="connsiteX6273" fmla="*/ 1765493 w 11989919"/>
              <a:gd name="connsiteY6273" fmla="*/ 1941602 h 6634795"/>
              <a:gd name="connsiteX6274" fmla="*/ 1802069 w 11989919"/>
              <a:gd name="connsiteY6274" fmla="*/ 1905024 h 6634795"/>
              <a:gd name="connsiteX6275" fmla="*/ 1581383 w 11989919"/>
              <a:gd name="connsiteY6275" fmla="*/ 1905021 h 6634795"/>
              <a:gd name="connsiteX6276" fmla="*/ 1617959 w 11989919"/>
              <a:gd name="connsiteY6276" fmla="*/ 1941598 h 6634795"/>
              <a:gd name="connsiteX6277" fmla="*/ 1581383 w 11989919"/>
              <a:gd name="connsiteY6277" fmla="*/ 1978174 h 6634795"/>
              <a:gd name="connsiteX6278" fmla="*/ 1544807 w 11989919"/>
              <a:gd name="connsiteY6278" fmla="*/ 1941598 h 6634795"/>
              <a:gd name="connsiteX6279" fmla="*/ 1581383 w 11989919"/>
              <a:gd name="connsiteY6279" fmla="*/ 1905021 h 6634795"/>
              <a:gd name="connsiteX6280" fmla="*/ 1360698 w 11989919"/>
              <a:gd name="connsiteY6280" fmla="*/ 1905018 h 6634795"/>
              <a:gd name="connsiteX6281" fmla="*/ 1397273 w 11989919"/>
              <a:gd name="connsiteY6281" fmla="*/ 1941595 h 6634795"/>
              <a:gd name="connsiteX6282" fmla="*/ 1360698 w 11989919"/>
              <a:gd name="connsiteY6282" fmla="*/ 1978171 h 6634795"/>
              <a:gd name="connsiteX6283" fmla="*/ 1324121 w 11989919"/>
              <a:gd name="connsiteY6283" fmla="*/ 1941595 h 6634795"/>
              <a:gd name="connsiteX6284" fmla="*/ 1360698 w 11989919"/>
              <a:gd name="connsiteY6284" fmla="*/ 1905018 h 6634795"/>
              <a:gd name="connsiteX6285" fmla="*/ 1140012 w 11989919"/>
              <a:gd name="connsiteY6285" fmla="*/ 1905015 h 6634795"/>
              <a:gd name="connsiteX6286" fmla="*/ 1176587 w 11989919"/>
              <a:gd name="connsiteY6286" fmla="*/ 1941591 h 6634795"/>
              <a:gd name="connsiteX6287" fmla="*/ 1140012 w 11989919"/>
              <a:gd name="connsiteY6287" fmla="*/ 1978168 h 6634795"/>
              <a:gd name="connsiteX6288" fmla="*/ 1103435 w 11989919"/>
              <a:gd name="connsiteY6288" fmla="*/ 1941591 h 6634795"/>
              <a:gd name="connsiteX6289" fmla="*/ 1140012 w 11989919"/>
              <a:gd name="connsiteY6289" fmla="*/ 1905015 h 6634795"/>
              <a:gd name="connsiteX6290" fmla="*/ 919325 w 11989919"/>
              <a:gd name="connsiteY6290" fmla="*/ 1905012 h 6634795"/>
              <a:gd name="connsiteX6291" fmla="*/ 955901 w 11989919"/>
              <a:gd name="connsiteY6291" fmla="*/ 1941588 h 6634795"/>
              <a:gd name="connsiteX6292" fmla="*/ 919325 w 11989919"/>
              <a:gd name="connsiteY6292" fmla="*/ 1978165 h 6634795"/>
              <a:gd name="connsiteX6293" fmla="*/ 882749 w 11989919"/>
              <a:gd name="connsiteY6293" fmla="*/ 1941588 h 6634795"/>
              <a:gd name="connsiteX6294" fmla="*/ 919325 w 11989919"/>
              <a:gd name="connsiteY6294" fmla="*/ 1905012 h 6634795"/>
              <a:gd name="connsiteX6295" fmla="*/ 698639 w 11989919"/>
              <a:gd name="connsiteY6295" fmla="*/ 1905008 h 6634795"/>
              <a:gd name="connsiteX6296" fmla="*/ 735215 w 11989919"/>
              <a:gd name="connsiteY6296" fmla="*/ 1941585 h 6634795"/>
              <a:gd name="connsiteX6297" fmla="*/ 698639 w 11989919"/>
              <a:gd name="connsiteY6297" fmla="*/ 1978161 h 6634795"/>
              <a:gd name="connsiteX6298" fmla="*/ 662063 w 11989919"/>
              <a:gd name="connsiteY6298" fmla="*/ 1941585 h 6634795"/>
              <a:gd name="connsiteX6299" fmla="*/ 698639 w 11989919"/>
              <a:gd name="connsiteY6299" fmla="*/ 1905008 h 6634795"/>
              <a:gd name="connsiteX6300" fmla="*/ 477953 w 11989919"/>
              <a:gd name="connsiteY6300" fmla="*/ 1905005 h 6634795"/>
              <a:gd name="connsiteX6301" fmla="*/ 514529 w 11989919"/>
              <a:gd name="connsiteY6301" fmla="*/ 1941582 h 6634795"/>
              <a:gd name="connsiteX6302" fmla="*/ 477953 w 11989919"/>
              <a:gd name="connsiteY6302" fmla="*/ 1978158 h 6634795"/>
              <a:gd name="connsiteX6303" fmla="*/ 441377 w 11989919"/>
              <a:gd name="connsiteY6303" fmla="*/ 1941582 h 6634795"/>
              <a:gd name="connsiteX6304" fmla="*/ 477953 w 11989919"/>
              <a:gd name="connsiteY6304" fmla="*/ 1905005 h 6634795"/>
              <a:gd name="connsiteX6305" fmla="*/ 257267 w 11989919"/>
              <a:gd name="connsiteY6305" fmla="*/ 1905002 h 6634795"/>
              <a:gd name="connsiteX6306" fmla="*/ 293843 w 11989919"/>
              <a:gd name="connsiteY6306" fmla="*/ 1941578 h 6634795"/>
              <a:gd name="connsiteX6307" fmla="*/ 257267 w 11989919"/>
              <a:gd name="connsiteY6307" fmla="*/ 1978155 h 6634795"/>
              <a:gd name="connsiteX6308" fmla="*/ 220691 w 11989919"/>
              <a:gd name="connsiteY6308" fmla="*/ 1941578 h 6634795"/>
              <a:gd name="connsiteX6309" fmla="*/ 257267 w 11989919"/>
              <a:gd name="connsiteY6309" fmla="*/ 1905002 h 6634795"/>
              <a:gd name="connsiteX6310" fmla="*/ 36580 w 11989919"/>
              <a:gd name="connsiteY6310" fmla="*/ 1904999 h 6634795"/>
              <a:gd name="connsiteX6311" fmla="*/ 73156 w 11989919"/>
              <a:gd name="connsiteY6311" fmla="*/ 1941575 h 6634795"/>
              <a:gd name="connsiteX6312" fmla="*/ 36580 w 11989919"/>
              <a:gd name="connsiteY6312" fmla="*/ 1978152 h 6634795"/>
              <a:gd name="connsiteX6313" fmla="*/ 4 w 11989919"/>
              <a:gd name="connsiteY6313" fmla="*/ 1941575 h 6634795"/>
              <a:gd name="connsiteX6314" fmla="*/ 36580 w 11989919"/>
              <a:gd name="connsiteY6314" fmla="*/ 1904999 h 6634795"/>
              <a:gd name="connsiteX6315" fmla="*/ 11732658 w 11989919"/>
              <a:gd name="connsiteY6315" fmla="*/ 1904996 h 6634795"/>
              <a:gd name="connsiteX6316" fmla="*/ 11769234 w 11989919"/>
              <a:gd name="connsiteY6316" fmla="*/ 1941572 h 6634795"/>
              <a:gd name="connsiteX6317" fmla="*/ 11732658 w 11989919"/>
              <a:gd name="connsiteY6317" fmla="*/ 1978149 h 6634795"/>
              <a:gd name="connsiteX6318" fmla="*/ 11696082 w 11989919"/>
              <a:gd name="connsiteY6318" fmla="*/ 1941572 h 6634795"/>
              <a:gd name="connsiteX6319" fmla="*/ 11732658 w 11989919"/>
              <a:gd name="connsiteY6319" fmla="*/ 1904996 h 6634795"/>
              <a:gd name="connsiteX6320" fmla="*/ 11953343 w 11989919"/>
              <a:gd name="connsiteY6320" fmla="*/ 1904993 h 6634795"/>
              <a:gd name="connsiteX6321" fmla="*/ 11989919 w 11989919"/>
              <a:gd name="connsiteY6321" fmla="*/ 1941569 h 6634795"/>
              <a:gd name="connsiteX6322" fmla="*/ 11953343 w 11989919"/>
              <a:gd name="connsiteY6322" fmla="*/ 1978145 h 6634795"/>
              <a:gd name="connsiteX6323" fmla="*/ 11916767 w 11989919"/>
              <a:gd name="connsiteY6323" fmla="*/ 1941569 h 6634795"/>
              <a:gd name="connsiteX6324" fmla="*/ 11953343 w 11989919"/>
              <a:gd name="connsiteY6324" fmla="*/ 1904993 h 6634795"/>
              <a:gd name="connsiteX6325" fmla="*/ 11511977 w 11989919"/>
              <a:gd name="connsiteY6325" fmla="*/ 1693519 h 6634795"/>
              <a:gd name="connsiteX6326" fmla="*/ 11548553 w 11989919"/>
              <a:gd name="connsiteY6326" fmla="*/ 1730092 h 6634795"/>
              <a:gd name="connsiteX6327" fmla="*/ 11511977 w 11989919"/>
              <a:gd name="connsiteY6327" fmla="*/ 1766660 h 6634795"/>
              <a:gd name="connsiteX6328" fmla="*/ 11475401 w 11989919"/>
              <a:gd name="connsiteY6328" fmla="*/ 1730092 h 6634795"/>
              <a:gd name="connsiteX6329" fmla="*/ 11511977 w 11989919"/>
              <a:gd name="connsiteY6329" fmla="*/ 1693519 h 6634795"/>
              <a:gd name="connsiteX6330" fmla="*/ 11291296 w 11989919"/>
              <a:gd name="connsiteY6330" fmla="*/ 1693516 h 6634795"/>
              <a:gd name="connsiteX6331" fmla="*/ 11327872 w 11989919"/>
              <a:gd name="connsiteY6331" fmla="*/ 1730089 h 6634795"/>
              <a:gd name="connsiteX6332" fmla="*/ 11291296 w 11989919"/>
              <a:gd name="connsiteY6332" fmla="*/ 1766657 h 6634795"/>
              <a:gd name="connsiteX6333" fmla="*/ 11254720 w 11989919"/>
              <a:gd name="connsiteY6333" fmla="*/ 1730089 h 6634795"/>
              <a:gd name="connsiteX6334" fmla="*/ 11291296 w 11989919"/>
              <a:gd name="connsiteY6334" fmla="*/ 1693516 h 6634795"/>
              <a:gd name="connsiteX6335" fmla="*/ 11070615 w 11989919"/>
              <a:gd name="connsiteY6335" fmla="*/ 1693512 h 6634795"/>
              <a:gd name="connsiteX6336" fmla="*/ 11107191 w 11989919"/>
              <a:gd name="connsiteY6336" fmla="*/ 1730085 h 6634795"/>
              <a:gd name="connsiteX6337" fmla="*/ 11070615 w 11989919"/>
              <a:gd name="connsiteY6337" fmla="*/ 1766653 h 6634795"/>
              <a:gd name="connsiteX6338" fmla="*/ 11034039 w 11989919"/>
              <a:gd name="connsiteY6338" fmla="*/ 1730085 h 6634795"/>
              <a:gd name="connsiteX6339" fmla="*/ 11070615 w 11989919"/>
              <a:gd name="connsiteY6339" fmla="*/ 1693512 h 6634795"/>
              <a:gd name="connsiteX6340" fmla="*/ 10849934 w 11989919"/>
              <a:gd name="connsiteY6340" fmla="*/ 1693508 h 6634795"/>
              <a:gd name="connsiteX6341" fmla="*/ 10886510 w 11989919"/>
              <a:gd name="connsiteY6341" fmla="*/ 1730082 h 6634795"/>
              <a:gd name="connsiteX6342" fmla="*/ 10849934 w 11989919"/>
              <a:gd name="connsiteY6342" fmla="*/ 1766650 h 6634795"/>
              <a:gd name="connsiteX6343" fmla="*/ 10813358 w 11989919"/>
              <a:gd name="connsiteY6343" fmla="*/ 1730082 h 6634795"/>
              <a:gd name="connsiteX6344" fmla="*/ 10849934 w 11989919"/>
              <a:gd name="connsiteY6344" fmla="*/ 1693508 h 6634795"/>
              <a:gd name="connsiteX6345" fmla="*/ 10629253 w 11989919"/>
              <a:gd name="connsiteY6345" fmla="*/ 1693505 h 6634795"/>
              <a:gd name="connsiteX6346" fmla="*/ 10665829 w 11989919"/>
              <a:gd name="connsiteY6346" fmla="*/ 1730078 h 6634795"/>
              <a:gd name="connsiteX6347" fmla="*/ 10629253 w 11989919"/>
              <a:gd name="connsiteY6347" fmla="*/ 1766647 h 6634795"/>
              <a:gd name="connsiteX6348" fmla="*/ 10592677 w 11989919"/>
              <a:gd name="connsiteY6348" fmla="*/ 1730078 h 6634795"/>
              <a:gd name="connsiteX6349" fmla="*/ 10629253 w 11989919"/>
              <a:gd name="connsiteY6349" fmla="*/ 1693505 h 6634795"/>
              <a:gd name="connsiteX6350" fmla="*/ 10408572 w 11989919"/>
              <a:gd name="connsiteY6350" fmla="*/ 1693501 h 6634795"/>
              <a:gd name="connsiteX6351" fmla="*/ 10445148 w 11989919"/>
              <a:gd name="connsiteY6351" fmla="*/ 1730075 h 6634795"/>
              <a:gd name="connsiteX6352" fmla="*/ 10408572 w 11989919"/>
              <a:gd name="connsiteY6352" fmla="*/ 1766643 h 6634795"/>
              <a:gd name="connsiteX6353" fmla="*/ 10371996 w 11989919"/>
              <a:gd name="connsiteY6353" fmla="*/ 1730075 h 6634795"/>
              <a:gd name="connsiteX6354" fmla="*/ 10408572 w 11989919"/>
              <a:gd name="connsiteY6354" fmla="*/ 1693501 h 6634795"/>
              <a:gd name="connsiteX6355" fmla="*/ 10187891 w 11989919"/>
              <a:gd name="connsiteY6355" fmla="*/ 1693498 h 6634795"/>
              <a:gd name="connsiteX6356" fmla="*/ 10224467 w 11989919"/>
              <a:gd name="connsiteY6356" fmla="*/ 1730071 h 6634795"/>
              <a:gd name="connsiteX6357" fmla="*/ 10187891 w 11989919"/>
              <a:gd name="connsiteY6357" fmla="*/ 1766640 h 6634795"/>
              <a:gd name="connsiteX6358" fmla="*/ 10151315 w 11989919"/>
              <a:gd name="connsiteY6358" fmla="*/ 1730071 h 6634795"/>
              <a:gd name="connsiteX6359" fmla="*/ 10187891 w 11989919"/>
              <a:gd name="connsiteY6359" fmla="*/ 1693498 h 6634795"/>
              <a:gd name="connsiteX6360" fmla="*/ 9967210 w 11989919"/>
              <a:gd name="connsiteY6360" fmla="*/ 1693494 h 6634795"/>
              <a:gd name="connsiteX6361" fmla="*/ 10003786 w 11989919"/>
              <a:gd name="connsiteY6361" fmla="*/ 1730068 h 6634795"/>
              <a:gd name="connsiteX6362" fmla="*/ 9967210 w 11989919"/>
              <a:gd name="connsiteY6362" fmla="*/ 1766637 h 6634795"/>
              <a:gd name="connsiteX6363" fmla="*/ 9930634 w 11989919"/>
              <a:gd name="connsiteY6363" fmla="*/ 1730068 h 6634795"/>
              <a:gd name="connsiteX6364" fmla="*/ 9967210 w 11989919"/>
              <a:gd name="connsiteY6364" fmla="*/ 1693494 h 6634795"/>
              <a:gd name="connsiteX6365" fmla="*/ 9746529 w 11989919"/>
              <a:gd name="connsiteY6365" fmla="*/ 1693491 h 6634795"/>
              <a:gd name="connsiteX6366" fmla="*/ 9783105 w 11989919"/>
              <a:gd name="connsiteY6366" fmla="*/ 1730064 h 6634795"/>
              <a:gd name="connsiteX6367" fmla="*/ 9746529 w 11989919"/>
              <a:gd name="connsiteY6367" fmla="*/ 1766633 h 6634795"/>
              <a:gd name="connsiteX6368" fmla="*/ 9709953 w 11989919"/>
              <a:gd name="connsiteY6368" fmla="*/ 1730064 h 6634795"/>
              <a:gd name="connsiteX6369" fmla="*/ 9746529 w 11989919"/>
              <a:gd name="connsiteY6369" fmla="*/ 1693491 h 6634795"/>
              <a:gd name="connsiteX6370" fmla="*/ 9525848 w 11989919"/>
              <a:gd name="connsiteY6370" fmla="*/ 1693487 h 6634795"/>
              <a:gd name="connsiteX6371" fmla="*/ 9562424 w 11989919"/>
              <a:gd name="connsiteY6371" fmla="*/ 1730061 h 6634795"/>
              <a:gd name="connsiteX6372" fmla="*/ 9525848 w 11989919"/>
              <a:gd name="connsiteY6372" fmla="*/ 1766630 h 6634795"/>
              <a:gd name="connsiteX6373" fmla="*/ 9489272 w 11989919"/>
              <a:gd name="connsiteY6373" fmla="*/ 1730061 h 6634795"/>
              <a:gd name="connsiteX6374" fmla="*/ 9525848 w 11989919"/>
              <a:gd name="connsiteY6374" fmla="*/ 1693487 h 6634795"/>
              <a:gd name="connsiteX6375" fmla="*/ 9305167 w 11989919"/>
              <a:gd name="connsiteY6375" fmla="*/ 1693484 h 6634795"/>
              <a:gd name="connsiteX6376" fmla="*/ 9341743 w 11989919"/>
              <a:gd name="connsiteY6376" fmla="*/ 1730057 h 6634795"/>
              <a:gd name="connsiteX6377" fmla="*/ 9305167 w 11989919"/>
              <a:gd name="connsiteY6377" fmla="*/ 1766626 h 6634795"/>
              <a:gd name="connsiteX6378" fmla="*/ 9268591 w 11989919"/>
              <a:gd name="connsiteY6378" fmla="*/ 1730057 h 6634795"/>
              <a:gd name="connsiteX6379" fmla="*/ 9305167 w 11989919"/>
              <a:gd name="connsiteY6379" fmla="*/ 1693484 h 6634795"/>
              <a:gd name="connsiteX6380" fmla="*/ 9084486 w 11989919"/>
              <a:gd name="connsiteY6380" fmla="*/ 1693480 h 6634795"/>
              <a:gd name="connsiteX6381" fmla="*/ 9121062 w 11989919"/>
              <a:gd name="connsiteY6381" fmla="*/ 1730054 h 6634795"/>
              <a:gd name="connsiteX6382" fmla="*/ 9084486 w 11989919"/>
              <a:gd name="connsiteY6382" fmla="*/ 1766623 h 6634795"/>
              <a:gd name="connsiteX6383" fmla="*/ 9047910 w 11989919"/>
              <a:gd name="connsiteY6383" fmla="*/ 1730054 h 6634795"/>
              <a:gd name="connsiteX6384" fmla="*/ 9084486 w 11989919"/>
              <a:gd name="connsiteY6384" fmla="*/ 1693480 h 6634795"/>
              <a:gd name="connsiteX6385" fmla="*/ 8863805 w 11989919"/>
              <a:gd name="connsiteY6385" fmla="*/ 1693477 h 6634795"/>
              <a:gd name="connsiteX6386" fmla="*/ 8900381 w 11989919"/>
              <a:gd name="connsiteY6386" fmla="*/ 1730050 h 6634795"/>
              <a:gd name="connsiteX6387" fmla="*/ 8863805 w 11989919"/>
              <a:gd name="connsiteY6387" fmla="*/ 1766620 h 6634795"/>
              <a:gd name="connsiteX6388" fmla="*/ 8827229 w 11989919"/>
              <a:gd name="connsiteY6388" fmla="*/ 1730050 h 6634795"/>
              <a:gd name="connsiteX6389" fmla="*/ 8863805 w 11989919"/>
              <a:gd name="connsiteY6389" fmla="*/ 1693477 h 6634795"/>
              <a:gd name="connsiteX6390" fmla="*/ 8643124 w 11989919"/>
              <a:gd name="connsiteY6390" fmla="*/ 1693473 h 6634795"/>
              <a:gd name="connsiteX6391" fmla="*/ 8679700 w 11989919"/>
              <a:gd name="connsiteY6391" fmla="*/ 1730047 h 6634795"/>
              <a:gd name="connsiteX6392" fmla="*/ 8643124 w 11989919"/>
              <a:gd name="connsiteY6392" fmla="*/ 1766617 h 6634795"/>
              <a:gd name="connsiteX6393" fmla="*/ 8606548 w 11989919"/>
              <a:gd name="connsiteY6393" fmla="*/ 1730047 h 6634795"/>
              <a:gd name="connsiteX6394" fmla="*/ 8643124 w 11989919"/>
              <a:gd name="connsiteY6394" fmla="*/ 1693473 h 6634795"/>
              <a:gd name="connsiteX6395" fmla="*/ 8422443 w 11989919"/>
              <a:gd name="connsiteY6395" fmla="*/ 1693469 h 6634795"/>
              <a:gd name="connsiteX6396" fmla="*/ 8459019 w 11989919"/>
              <a:gd name="connsiteY6396" fmla="*/ 1730043 h 6634795"/>
              <a:gd name="connsiteX6397" fmla="*/ 8422443 w 11989919"/>
              <a:gd name="connsiteY6397" fmla="*/ 1766613 h 6634795"/>
              <a:gd name="connsiteX6398" fmla="*/ 8385867 w 11989919"/>
              <a:gd name="connsiteY6398" fmla="*/ 1730043 h 6634795"/>
              <a:gd name="connsiteX6399" fmla="*/ 8422443 w 11989919"/>
              <a:gd name="connsiteY6399" fmla="*/ 1693469 h 6634795"/>
              <a:gd name="connsiteX6400" fmla="*/ 8201762 w 11989919"/>
              <a:gd name="connsiteY6400" fmla="*/ 1693466 h 6634795"/>
              <a:gd name="connsiteX6401" fmla="*/ 8238338 w 11989919"/>
              <a:gd name="connsiteY6401" fmla="*/ 1730040 h 6634795"/>
              <a:gd name="connsiteX6402" fmla="*/ 8201762 w 11989919"/>
              <a:gd name="connsiteY6402" fmla="*/ 1766610 h 6634795"/>
              <a:gd name="connsiteX6403" fmla="*/ 8165186 w 11989919"/>
              <a:gd name="connsiteY6403" fmla="*/ 1730040 h 6634795"/>
              <a:gd name="connsiteX6404" fmla="*/ 8201762 w 11989919"/>
              <a:gd name="connsiteY6404" fmla="*/ 1693466 h 6634795"/>
              <a:gd name="connsiteX6405" fmla="*/ 7981081 w 11989919"/>
              <a:gd name="connsiteY6405" fmla="*/ 1693462 h 6634795"/>
              <a:gd name="connsiteX6406" fmla="*/ 8017657 w 11989919"/>
              <a:gd name="connsiteY6406" fmla="*/ 1730036 h 6634795"/>
              <a:gd name="connsiteX6407" fmla="*/ 7981081 w 11989919"/>
              <a:gd name="connsiteY6407" fmla="*/ 1766607 h 6634795"/>
              <a:gd name="connsiteX6408" fmla="*/ 7944505 w 11989919"/>
              <a:gd name="connsiteY6408" fmla="*/ 1730036 h 6634795"/>
              <a:gd name="connsiteX6409" fmla="*/ 7981081 w 11989919"/>
              <a:gd name="connsiteY6409" fmla="*/ 1693462 h 6634795"/>
              <a:gd name="connsiteX6410" fmla="*/ 7760400 w 11989919"/>
              <a:gd name="connsiteY6410" fmla="*/ 1693459 h 6634795"/>
              <a:gd name="connsiteX6411" fmla="*/ 7796976 w 11989919"/>
              <a:gd name="connsiteY6411" fmla="*/ 1730033 h 6634795"/>
              <a:gd name="connsiteX6412" fmla="*/ 7760400 w 11989919"/>
              <a:gd name="connsiteY6412" fmla="*/ 1766603 h 6634795"/>
              <a:gd name="connsiteX6413" fmla="*/ 7723824 w 11989919"/>
              <a:gd name="connsiteY6413" fmla="*/ 1730033 h 6634795"/>
              <a:gd name="connsiteX6414" fmla="*/ 7760400 w 11989919"/>
              <a:gd name="connsiteY6414" fmla="*/ 1693459 h 6634795"/>
              <a:gd name="connsiteX6415" fmla="*/ 7539719 w 11989919"/>
              <a:gd name="connsiteY6415" fmla="*/ 1693455 h 6634795"/>
              <a:gd name="connsiteX6416" fmla="*/ 7576295 w 11989919"/>
              <a:gd name="connsiteY6416" fmla="*/ 1730029 h 6634795"/>
              <a:gd name="connsiteX6417" fmla="*/ 7539719 w 11989919"/>
              <a:gd name="connsiteY6417" fmla="*/ 1766600 h 6634795"/>
              <a:gd name="connsiteX6418" fmla="*/ 7503143 w 11989919"/>
              <a:gd name="connsiteY6418" fmla="*/ 1730029 h 6634795"/>
              <a:gd name="connsiteX6419" fmla="*/ 7539719 w 11989919"/>
              <a:gd name="connsiteY6419" fmla="*/ 1693455 h 6634795"/>
              <a:gd name="connsiteX6420" fmla="*/ 7319038 w 11989919"/>
              <a:gd name="connsiteY6420" fmla="*/ 1693452 h 6634795"/>
              <a:gd name="connsiteX6421" fmla="*/ 7355614 w 11989919"/>
              <a:gd name="connsiteY6421" fmla="*/ 1730026 h 6634795"/>
              <a:gd name="connsiteX6422" fmla="*/ 7319038 w 11989919"/>
              <a:gd name="connsiteY6422" fmla="*/ 1766597 h 6634795"/>
              <a:gd name="connsiteX6423" fmla="*/ 7282462 w 11989919"/>
              <a:gd name="connsiteY6423" fmla="*/ 1730026 h 6634795"/>
              <a:gd name="connsiteX6424" fmla="*/ 7319038 w 11989919"/>
              <a:gd name="connsiteY6424" fmla="*/ 1693452 h 6634795"/>
              <a:gd name="connsiteX6425" fmla="*/ 7098357 w 11989919"/>
              <a:gd name="connsiteY6425" fmla="*/ 1693448 h 6634795"/>
              <a:gd name="connsiteX6426" fmla="*/ 7134933 w 11989919"/>
              <a:gd name="connsiteY6426" fmla="*/ 1730022 h 6634795"/>
              <a:gd name="connsiteX6427" fmla="*/ 7098357 w 11989919"/>
              <a:gd name="connsiteY6427" fmla="*/ 1766593 h 6634795"/>
              <a:gd name="connsiteX6428" fmla="*/ 7061781 w 11989919"/>
              <a:gd name="connsiteY6428" fmla="*/ 1730022 h 6634795"/>
              <a:gd name="connsiteX6429" fmla="*/ 7098357 w 11989919"/>
              <a:gd name="connsiteY6429" fmla="*/ 1693448 h 6634795"/>
              <a:gd name="connsiteX6430" fmla="*/ 6877676 w 11989919"/>
              <a:gd name="connsiteY6430" fmla="*/ 1693445 h 6634795"/>
              <a:gd name="connsiteX6431" fmla="*/ 6914252 w 11989919"/>
              <a:gd name="connsiteY6431" fmla="*/ 1730019 h 6634795"/>
              <a:gd name="connsiteX6432" fmla="*/ 6877676 w 11989919"/>
              <a:gd name="connsiteY6432" fmla="*/ 1766590 h 6634795"/>
              <a:gd name="connsiteX6433" fmla="*/ 6841100 w 11989919"/>
              <a:gd name="connsiteY6433" fmla="*/ 1730019 h 6634795"/>
              <a:gd name="connsiteX6434" fmla="*/ 6877676 w 11989919"/>
              <a:gd name="connsiteY6434" fmla="*/ 1693445 h 6634795"/>
              <a:gd name="connsiteX6435" fmla="*/ 6656995 w 11989919"/>
              <a:gd name="connsiteY6435" fmla="*/ 1693441 h 6634795"/>
              <a:gd name="connsiteX6436" fmla="*/ 6693571 w 11989919"/>
              <a:gd name="connsiteY6436" fmla="*/ 1730015 h 6634795"/>
              <a:gd name="connsiteX6437" fmla="*/ 6656995 w 11989919"/>
              <a:gd name="connsiteY6437" fmla="*/ 1766586 h 6634795"/>
              <a:gd name="connsiteX6438" fmla="*/ 6620419 w 11989919"/>
              <a:gd name="connsiteY6438" fmla="*/ 1730015 h 6634795"/>
              <a:gd name="connsiteX6439" fmla="*/ 6656995 w 11989919"/>
              <a:gd name="connsiteY6439" fmla="*/ 1693441 h 6634795"/>
              <a:gd name="connsiteX6440" fmla="*/ 6436314 w 11989919"/>
              <a:gd name="connsiteY6440" fmla="*/ 1693438 h 6634795"/>
              <a:gd name="connsiteX6441" fmla="*/ 6472890 w 11989919"/>
              <a:gd name="connsiteY6441" fmla="*/ 1730012 h 6634795"/>
              <a:gd name="connsiteX6442" fmla="*/ 6436314 w 11989919"/>
              <a:gd name="connsiteY6442" fmla="*/ 1766583 h 6634795"/>
              <a:gd name="connsiteX6443" fmla="*/ 6399738 w 11989919"/>
              <a:gd name="connsiteY6443" fmla="*/ 1730012 h 6634795"/>
              <a:gd name="connsiteX6444" fmla="*/ 6436314 w 11989919"/>
              <a:gd name="connsiteY6444" fmla="*/ 1693438 h 6634795"/>
              <a:gd name="connsiteX6445" fmla="*/ 6215633 w 11989919"/>
              <a:gd name="connsiteY6445" fmla="*/ 1693434 h 6634795"/>
              <a:gd name="connsiteX6446" fmla="*/ 6252209 w 11989919"/>
              <a:gd name="connsiteY6446" fmla="*/ 1730008 h 6634795"/>
              <a:gd name="connsiteX6447" fmla="*/ 6215633 w 11989919"/>
              <a:gd name="connsiteY6447" fmla="*/ 1766580 h 6634795"/>
              <a:gd name="connsiteX6448" fmla="*/ 6179057 w 11989919"/>
              <a:gd name="connsiteY6448" fmla="*/ 1730008 h 6634795"/>
              <a:gd name="connsiteX6449" fmla="*/ 6215633 w 11989919"/>
              <a:gd name="connsiteY6449" fmla="*/ 1693434 h 6634795"/>
              <a:gd name="connsiteX6450" fmla="*/ 5994952 w 11989919"/>
              <a:gd name="connsiteY6450" fmla="*/ 1693430 h 6634795"/>
              <a:gd name="connsiteX6451" fmla="*/ 6031528 w 11989919"/>
              <a:gd name="connsiteY6451" fmla="*/ 1730005 h 6634795"/>
              <a:gd name="connsiteX6452" fmla="*/ 5994952 w 11989919"/>
              <a:gd name="connsiteY6452" fmla="*/ 1766576 h 6634795"/>
              <a:gd name="connsiteX6453" fmla="*/ 5958376 w 11989919"/>
              <a:gd name="connsiteY6453" fmla="*/ 1730005 h 6634795"/>
              <a:gd name="connsiteX6454" fmla="*/ 5994952 w 11989919"/>
              <a:gd name="connsiteY6454" fmla="*/ 1693430 h 6634795"/>
              <a:gd name="connsiteX6455" fmla="*/ 5774272 w 11989919"/>
              <a:gd name="connsiteY6455" fmla="*/ 1693427 h 6634795"/>
              <a:gd name="connsiteX6456" fmla="*/ 5810848 w 11989919"/>
              <a:gd name="connsiteY6456" fmla="*/ 1730001 h 6634795"/>
              <a:gd name="connsiteX6457" fmla="*/ 5774272 w 11989919"/>
              <a:gd name="connsiteY6457" fmla="*/ 1766573 h 6634795"/>
              <a:gd name="connsiteX6458" fmla="*/ 5737697 w 11989919"/>
              <a:gd name="connsiteY6458" fmla="*/ 1730001 h 6634795"/>
              <a:gd name="connsiteX6459" fmla="*/ 5774272 w 11989919"/>
              <a:gd name="connsiteY6459" fmla="*/ 1693427 h 6634795"/>
              <a:gd name="connsiteX6460" fmla="*/ 5553593 w 11989919"/>
              <a:gd name="connsiteY6460" fmla="*/ 1693423 h 6634795"/>
              <a:gd name="connsiteX6461" fmla="*/ 5590169 w 11989919"/>
              <a:gd name="connsiteY6461" fmla="*/ 1729998 h 6634795"/>
              <a:gd name="connsiteX6462" fmla="*/ 5553593 w 11989919"/>
              <a:gd name="connsiteY6462" fmla="*/ 1766570 h 6634795"/>
              <a:gd name="connsiteX6463" fmla="*/ 5517018 w 11989919"/>
              <a:gd name="connsiteY6463" fmla="*/ 1729998 h 6634795"/>
              <a:gd name="connsiteX6464" fmla="*/ 5553593 w 11989919"/>
              <a:gd name="connsiteY6464" fmla="*/ 1693423 h 6634795"/>
              <a:gd name="connsiteX6465" fmla="*/ 5332913 w 11989919"/>
              <a:gd name="connsiteY6465" fmla="*/ 1693420 h 6634795"/>
              <a:gd name="connsiteX6466" fmla="*/ 5369490 w 11989919"/>
              <a:gd name="connsiteY6466" fmla="*/ 1729994 h 6634795"/>
              <a:gd name="connsiteX6467" fmla="*/ 5332913 w 11989919"/>
              <a:gd name="connsiteY6467" fmla="*/ 1766566 h 6634795"/>
              <a:gd name="connsiteX6468" fmla="*/ 5296337 w 11989919"/>
              <a:gd name="connsiteY6468" fmla="*/ 1729994 h 6634795"/>
              <a:gd name="connsiteX6469" fmla="*/ 5332913 w 11989919"/>
              <a:gd name="connsiteY6469" fmla="*/ 1693420 h 6634795"/>
              <a:gd name="connsiteX6470" fmla="*/ 5112230 w 11989919"/>
              <a:gd name="connsiteY6470" fmla="*/ 1693416 h 6634795"/>
              <a:gd name="connsiteX6471" fmla="*/ 5148807 w 11989919"/>
              <a:gd name="connsiteY6471" fmla="*/ 1729991 h 6634795"/>
              <a:gd name="connsiteX6472" fmla="*/ 5112230 w 11989919"/>
              <a:gd name="connsiteY6472" fmla="*/ 1766563 h 6634795"/>
              <a:gd name="connsiteX6473" fmla="*/ 5075655 w 11989919"/>
              <a:gd name="connsiteY6473" fmla="*/ 1729991 h 6634795"/>
              <a:gd name="connsiteX6474" fmla="*/ 5112230 w 11989919"/>
              <a:gd name="connsiteY6474" fmla="*/ 1693416 h 6634795"/>
              <a:gd name="connsiteX6475" fmla="*/ 4891552 w 11989919"/>
              <a:gd name="connsiteY6475" fmla="*/ 1693413 h 6634795"/>
              <a:gd name="connsiteX6476" fmla="*/ 4928127 w 11989919"/>
              <a:gd name="connsiteY6476" fmla="*/ 1729987 h 6634795"/>
              <a:gd name="connsiteX6477" fmla="*/ 4891552 w 11989919"/>
              <a:gd name="connsiteY6477" fmla="*/ 1766560 h 6634795"/>
              <a:gd name="connsiteX6478" fmla="*/ 4854975 w 11989919"/>
              <a:gd name="connsiteY6478" fmla="*/ 1729987 h 6634795"/>
              <a:gd name="connsiteX6479" fmla="*/ 4891552 w 11989919"/>
              <a:gd name="connsiteY6479" fmla="*/ 1693413 h 6634795"/>
              <a:gd name="connsiteX6480" fmla="*/ 4670871 w 11989919"/>
              <a:gd name="connsiteY6480" fmla="*/ 1693409 h 6634795"/>
              <a:gd name="connsiteX6481" fmla="*/ 4707447 w 11989919"/>
              <a:gd name="connsiteY6481" fmla="*/ 1729984 h 6634795"/>
              <a:gd name="connsiteX6482" fmla="*/ 4670871 w 11989919"/>
              <a:gd name="connsiteY6482" fmla="*/ 1766556 h 6634795"/>
              <a:gd name="connsiteX6483" fmla="*/ 4634295 w 11989919"/>
              <a:gd name="connsiteY6483" fmla="*/ 1729984 h 6634795"/>
              <a:gd name="connsiteX6484" fmla="*/ 4670871 w 11989919"/>
              <a:gd name="connsiteY6484" fmla="*/ 1693409 h 6634795"/>
              <a:gd name="connsiteX6485" fmla="*/ 4450188 w 11989919"/>
              <a:gd name="connsiteY6485" fmla="*/ 1693406 h 6634795"/>
              <a:gd name="connsiteX6486" fmla="*/ 4486764 w 11989919"/>
              <a:gd name="connsiteY6486" fmla="*/ 1729980 h 6634795"/>
              <a:gd name="connsiteX6487" fmla="*/ 4450188 w 11989919"/>
              <a:gd name="connsiteY6487" fmla="*/ 1766553 h 6634795"/>
              <a:gd name="connsiteX6488" fmla="*/ 4413613 w 11989919"/>
              <a:gd name="connsiteY6488" fmla="*/ 1729980 h 6634795"/>
              <a:gd name="connsiteX6489" fmla="*/ 4450188 w 11989919"/>
              <a:gd name="connsiteY6489" fmla="*/ 1693406 h 6634795"/>
              <a:gd name="connsiteX6490" fmla="*/ 4229507 w 11989919"/>
              <a:gd name="connsiteY6490" fmla="*/ 1693402 h 6634795"/>
              <a:gd name="connsiteX6491" fmla="*/ 4266084 w 11989919"/>
              <a:gd name="connsiteY6491" fmla="*/ 1729977 h 6634795"/>
              <a:gd name="connsiteX6492" fmla="*/ 4229507 w 11989919"/>
              <a:gd name="connsiteY6492" fmla="*/ 1766550 h 6634795"/>
              <a:gd name="connsiteX6493" fmla="*/ 4192931 w 11989919"/>
              <a:gd name="connsiteY6493" fmla="*/ 1729977 h 6634795"/>
              <a:gd name="connsiteX6494" fmla="*/ 4229507 w 11989919"/>
              <a:gd name="connsiteY6494" fmla="*/ 1693402 h 6634795"/>
              <a:gd name="connsiteX6495" fmla="*/ 4008847 w 11989919"/>
              <a:gd name="connsiteY6495" fmla="*/ 1693399 h 6634795"/>
              <a:gd name="connsiteX6496" fmla="*/ 4045426 w 11989919"/>
              <a:gd name="connsiteY6496" fmla="*/ 1729973 h 6634795"/>
              <a:gd name="connsiteX6497" fmla="*/ 4008847 w 11989919"/>
              <a:gd name="connsiteY6497" fmla="*/ 1766547 h 6634795"/>
              <a:gd name="connsiteX6498" fmla="*/ 3972267 w 11989919"/>
              <a:gd name="connsiteY6498" fmla="*/ 1729973 h 6634795"/>
              <a:gd name="connsiteX6499" fmla="*/ 4008847 w 11989919"/>
              <a:gd name="connsiteY6499" fmla="*/ 1693399 h 6634795"/>
              <a:gd name="connsiteX6500" fmla="*/ 3788165 w 11989919"/>
              <a:gd name="connsiteY6500" fmla="*/ 1693395 h 6634795"/>
              <a:gd name="connsiteX6501" fmla="*/ 3824738 w 11989919"/>
              <a:gd name="connsiteY6501" fmla="*/ 1729970 h 6634795"/>
              <a:gd name="connsiteX6502" fmla="*/ 3788165 w 11989919"/>
              <a:gd name="connsiteY6502" fmla="*/ 1766543 h 6634795"/>
              <a:gd name="connsiteX6503" fmla="*/ 3751588 w 11989919"/>
              <a:gd name="connsiteY6503" fmla="*/ 1729970 h 6634795"/>
              <a:gd name="connsiteX6504" fmla="*/ 3788165 w 11989919"/>
              <a:gd name="connsiteY6504" fmla="*/ 1693395 h 6634795"/>
              <a:gd name="connsiteX6505" fmla="*/ 3567479 w 11989919"/>
              <a:gd name="connsiteY6505" fmla="*/ 1693391 h 6634795"/>
              <a:gd name="connsiteX6506" fmla="*/ 3604051 w 11989919"/>
              <a:gd name="connsiteY6506" fmla="*/ 1729966 h 6634795"/>
              <a:gd name="connsiteX6507" fmla="*/ 3567479 w 11989919"/>
              <a:gd name="connsiteY6507" fmla="*/ 1766540 h 6634795"/>
              <a:gd name="connsiteX6508" fmla="*/ 3530908 w 11989919"/>
              <a:gd name="connsiteY6508" fmla="*/ 1729966 h 6634795"/>
              <a:gd name="connsiteX6509" fmla="*/ 3567479 w 11989919"/>
              <a:gd name="connsiteY6509" fmla="*/ 1693391 h 6634795"/>
              <a:gd name="connsiteX6510" fmla="*/ 3346801 w 11989919"/>
              <a:gd name="connsiteY6510" fmla="*/ 1693388 h 6634795"/>
              <a:gd name="connsiteX6511" fmla="*/ 3383375 w 11989919"/>
              <a:gd name="connsiteY6511" fmla="*/ 1729963 h 6634795"/>
              <a:gd name="connsiteX6512" fmla="*/ 3346801 w 11989919"/>
              <a:gd name="connsiteY6512" fmla="*/ 1766537 h 6634795"/>
              <a:gd name="connsiteX6513" fmla="*/ 3310228 w 11989919"/>
              <a:gd name="connsiteY6513" fmla="*/ 1729963 h 6634795"/>
              <a:gd name="connsiteX6514" fmla="*/ 3346801 w 11989919"/>
              <a:gd name="connsiteY6514" fmla="*/ 1693388 h 6634795"/>
              <a:gd name="connsiteX6515" fmla="*/ 3126126 w 11989919"/>
              <a:gd name="connsiteY6515" fmla="*/ 1693384 h 6634795"/>
              <a:gd name="connsiteX6516" fmla="*/ 3162696 w 11989919"/>
              <a:gd name="connsiteY6516" fmla="*/ 1729960 h 6634795"/>
              <a:gd name="connsiteX6517" fmla="*/ 3126126 w 11989919"/>
              <a:gd name="connsiteY6517" fmla="*/ 1766533 h 6634795"/>
              <a:gd name="connsiteX6518" fmla="*/ 3089541 w 11989919"/>
              <a:gd name="connsiteY6518" fmla="*/ 1729960 h 6634795"/>
              <a:gd name="connsiteX6519" fmla="*/ 3126126 w 11989919"/>
              <a:gd name="connsiteY6519" fmla="*/ 1693384 h 6634795"/>
              <a:gd name="connsiteX6520" fmla="*/ 2905436 w 11989919"/>
              <a:gd name="connsiteY6520" fmla="*/ 1693381 h 6634795"/>
              <a:gd name="connsiteX6521" fmla="*/ 2942013 w 11989919"/>
              <a:gd name="connsiteY6521" fmla="*/ 1729956 h 6634795"/>
              <a:gd name="connsiteX6522" fmla="*/ 2905436 w 11989919"/>
              <a:gd name="connsiteY6522" fmla="*/ 1766530 h 6634795"/>
              <a:gd name="connsiteX6523" fmla="*/ 2868866 w 11989919"/>
              <a:gd name="connsiteY6523" fmla="*/ 1729956 h 6634795"/>
              <a:gd name="connsiteX6524" fmla="*/ 2905436 w 11989919"/>
              <a:gd name="connsiteY6524" fmla="*/ 1693381 h 6634795"/>
              <a:gd name="connsiteX6525" fmla="*/ 2684758 w 11989919"/>
              <a:gd name="connsiteY6525" fmla="*/ 1693377 h 6634795"/>
              <a:gd name="connsiteX6526" fmla="*/ 2721329 w 11989919"/>
              <a:gd name="connsiteY6526" fmla="*/ 1729952 h 6634795"/>
              <a:gd name="connsiteX6527" fmla="*/ 2684758 w 11989919"/>
              <a:gd name="connsiteY6527" fmla="*/ 1766526 h 6634795"/>
              <a:gd name="connsiteX6528" fmla="*/ 2648177 w 11989919"/>
              <a:gd name="connsiteY6528" fmla="*/ 1729952 h 6634795"/>
              <a:gd name="connsiteX6529" fmla="*/ 2684758 w 11989919"/>
              <a:gd name="connsiteY6529" fmla="*/ 1693377 h 6634795"/>
              <a:gd name="connsiteX6530" fmla="*/ 2464071 w 11989919"/>
              <a:gd name="connsiteY6530" fmla="*/ 1693374 h 6634795"/>
              <a:gd name="connsiteX6531" fmla="*/ 2500650 w 11989919"/>
              <a:gd name="connsiteY6531" fmla="*/ 1729949 h 6634795"/>
              <a:gd name="connsiteX6532" fmla="*/ 2464071 w 11989919"/>
              <a:gd name="connsiteY6532" fmla="*/ 1766523 h 6634795"/>
              <a:gd name="connsiteX6533" fmla="*/ 2427500 w 11989919"/>
              <a:gd name="connsiteY6533" fmla="*/ 1729949 h 6634795"/>
              <a:gd name="connsiteX6534" fmla="*/ 2464071 w 11989919"/>
              <a:gd name="connsiteY6534" fmla="*/ 1693374 h 6634795"/>
              <a:gd name="connsiteX6535" fmla="*/ 2243393 w 11989919"/>
              <a:gd name="connsiteY6535" fmla="*/ 1693370 h 6634795"/>
              <a:gd name="connsiteX6536" fmla="*/ 2279972 w 11989919"/>
              <a:gd name="connsiteY6536" fmla="*/ 1729945 h 6634795"/>
              <a:gd name="connsiteX6537" fmla="*/ 2243393 w 11989919"/>
              <a:gd name="connsiteY6537" fmla="*/ 1766520 h 6634795"/>
              <a:gd name="connsiteX6538" fmla="*/ 2206817 w 11989919"/>
              <a:gd name="connsiteY6538" fmla="*/ 1729945 h 6634795"/>
              <a:gd name="connsiteX6539" fmla="*/ 2243393 w 11989919"/>
              <a:gd name="connsiteY6539" fmla="*/ 1693370 h 6634795"/>
              <a:gd name="connsiteX6540" fmla="*/ 2022713 w 11989919"/>
              <a:gd name="connsiteY6540" fmla="*/ 1693367 h 6634795"/>
              <a:gd name="connsiteX6541" fmla="*/ 2059288 w 11989919"/>
              <a:gd name="connsiteY6541" fmla="*/ 1729942 h 6634795"/>
              <a:gd name="connsiteX6542" fmla="*/ 2022713 w 11989919"/>
              <a:gd name="connsiteY6542" fmla="*/ 1766516 h 6634795"/>
              <a:gd name="connsiteX6543" fmla="*/ 1986179 w 11989919"/>
              <a:gd name="connsiteY6543" fmla="*/ 1729942 h 6634795"/>
              <a:gd name="connsiteX6544" fmla="*/ 2022713 w 11989919"/>
              <a:gd name="connsiteY6544" fmla="*/ 1693367 h 6634795"/>
              <a:gd name="connsiteX6545" fmla="*/ 1802069 w 11989919"/>
              <a:gd name="connsiteY6545" fmla="*/ 1693363 h 6634795"/>
              <a:gd name="connsiteX6546" fmla="*/ 1838645 w 11989919"/>
              <a:gd name="connsiteY6546" fmla="*/ 1729938 h 6634795"/>
              <a:gd name="connsiteX6547" fmla="*/ 1802069 w 11989919"/>
              <a:gd name="connsiteY6547" fmla="*/ 1766513 h 6634795"/>
              <a:gd name="connsiteX6548" fmla="*/ 1765493 w 11989919"/>
              <a:gd name="connsiteY6548" fmla="*/ 1729938 h 6634795"/>
              <a:gd name="connsiteX6549" fmla="*/ 1802069 w 11989919"/>
              <a:gd name="connsiteY6549" fmla="*/ 1693363 h 6634795"/>
              <a:gd name="connsiteX6550" fmla="*/ 1581383 w 11989919"/>
              <a:gd name="connsiteY6550" fmla="*/ 1693359 h 6634795"/>
              <a:gd name="connsiteX6551" fmla="*/ 1617959 w 11989919"/>
              <a:gd name="connsiteY6551" fmla="*/ 1729935 h 6634795"/>
              <a:gd name="connsiteX6552" fmla="*/ 1581383 w 11989919"/>
              <a:gd name="connsiteY6552" fmla="*/ 1766510 h 6634795"/>
              <a:gd name="connsiteX6553" fmla="*/ 1544807 w 11989919"/>
              <a:gd name="connsiteY6553" fmla="*/ 1729935 h 6634795"/>
              <a:gd name="connsiteX6554" fmla="*/ 1581383 w 11989919"/>
              <a:gd name="connsiteY6554" fmla="*/ 1693359 h 6634795"/>
              <a:gd name="connsiteX6555" fmla="*/ 1360698 w 11989919"/>
              <a:gd name="connsiteY6555" fmla="*/ 1693356 h 6634795"/>
              <a:gd name="connsiteX6556" fmla="*/ 1397274 w 11989919"/>
              <a:gd name="connsiteY6556" fmla="*/ 1729931 h 6634795"/>
              <a:gd name="connsiteX6557" fmla="*/ 1360698 w 11989919"/>
              <a:gd name="connsiteY6557" fmla="*/ 1766506 h 6634795"/>
              <a:gd name="connsiteX6558" fmla="*/ 1324122 w 11989919"/>
              <a:gd name="connsiteY6558" fmla="*/ 1729931 h 6634795"/>
              <a:gd name="connsiteX6559" fmla="*/ 1360698 w 11989919"/>
              <a:gd name="connsiteY6559" fmla="*/ 1693356 h 6634795"/>
              <a:gd name="connsiteX6560" fmla="*/ 1140012 w 11989919"/>
              <a:gd name="connsiteY6560" fmla="*/ 1693352 h 6634795"/>
              <a:gd name="connsiteX6561" fmla="*/ 1176587 w 11989919"/>
              <a:gd name="connsiteY6561" fmla="*/ 1729928 h 6634795"/>
              <a:gd name="connsiteX6562" fmla="*/ 1140012 w 11989919"/>
              <a:gd name="connsiteY6562" fmla="*/ 1766503 h 6634795"/>
              <a:gd name="connsiteX6563" fmla="*/ 1103436 w 11989919"/>
              <a:gd name="connsiteY6563" fmla="*/ 1729928 h 6634795"/>
              <a:gd name="connsiteX6564" fmla="*/ 1140012 w 11989919"/>
              <a:gd name="connsiteY6564" fmla="*/ 1693352 h 6634795"/>
              <a:gd name="connsiteX6565" fmla="*/ 919325 w 11989919"/>
              <a:gd name="connsiteY6565" fmla="*/ 1693349 h 6634795"/>
              <a:gd name="connsiteX6566" fmla="*/ 955901 w 11989919"/>
              <a:gd name="connsiteY6566" fmla="*/ 1729925 h 6634795"/>
              <a:gd name="connsiteX6567" fmla="*/ 919325 w 11989919"/>
              <a:gd name="connsiteY6567" fmla="*/ 1766500 h 6634795"/>
              <a:gd name="connsiteX6568" fmla="*/ 882749 w 11989919"/>
              <a:gd name="connsiteY6568" fmla="*/ 1729925 h 6634795"/>
              <a:gd name="connsiteX6569" fmla="*/ 919325 w 11989919"/>
              <a:gd name="connsiteY6569" fmla="*/ 1693349 h 6634795"/>
              <a:gd name="connsiteX6570" fmla="*/ 698639 w 11989919"/>
              <a:gd name="connsiteY6570" fmla="*/ 1693345 h 6634795"/>
              <a:gd name="connsiteX6571" fmla="*/ 735215 w 11989919"/>
              <a:gd name="connsiteY6571" fmla="*/ 1729921 h 6634795"/>
              <a:gd name="connsiteX6572" fmla="*/ 698639 w 11989919"/>
              <a:gd name="connsiteY6572" fmla="*/ 1766496 h 6634795"/>
              <a:gd name="connsiteX6573" fmla="*/ 662063 w 11989919"/>
              <a:gd name="connsiteY6573" fmla="*/ 1729921 h 6634795"/>
              <a:gd name="connsiteX6574" fmla="*/ 698639 w 11989919"/>
              <a:gd name="connsiteY6574" fmla="*/ 1693345 h 6634795"/>
              <a:gd name="connsiteX6575" fmla="*/ 477953 w 11989919"/>
              <a:gd name="connsiteY6575" fmla="*/ 1693342 h 6634795"/>
              <a:gd name="connsiteX6576" fmla="*/ 514529 w 11989919"/>
              <a:gd name="connsiteY6576" fmla="*/ 1729917 h 6634795"/>
              <a:gd name="connsiteX6577" fmla="*/ 477953 w 11989919"/>
              <a:gd name="connsiteY6577" fmla="*/ 1766493 h 6634795"/>
              <a:gd name="connsiteX6578" fmla="*/ 441377 w 11989919"/>
              <a:gd name="connsiteY6578" fmla="*/ 1729917 h 6634795"/>
              <a:gd name="connsiteX6579" fmla="*/ 477953 w 11989919"/>
              <a:gd name="connsiteY6579" fmla="*/ 1693342 h 6634795"/>
              <a:gd name="connsiteX6580" fmla="*/ 257267 w 11989919"/>
              <a:gd name="connsiteY6580" fmla="*/ 1693338 h 6634795"/>
              <a:gd name="connsiteX6581" fmla="*/ 293843 w 11989919"/>
              <a:gd name="connsiteY6581" fmla="*/ 1729914 h 6634795"/>
              <a:gd name="connsiteX6582" fmla="*/ 257267 w 11989919"/>
              <a:gd name="connsiteY6582" fmla="*/ 1766490 h 6634795"/>
              <a:gd name="connsiteX6583" fmla="*/ 220691 w 11989919"/>
              <a:gd name="connsiteY6583" fmla="*/ 1729914 h 6634795"/>
              <a:gd name="connsiteX6584" fmla="*/ 257267 w 11989919"/>
              <a:gd name="connsiteY6584" fmla="*/ 1693338 h 6634795"/>
              <a:gd name="connsiteX6585" fmla="*/ 36580 w 11989919"/>
              <a:gd name="connsiteY6585" fmla="*/ 1693335 h 6634795"/>
              <a:gd name="connsiteX6586" fmla="*/ 73156 w 11989919"/>
              <a:gd name="connsiteY6586" fmla="*/ 1729910 h 6634795"/>
              <a:gd name="connsiteX6587" fmla="*/ 36580 w 11989919"/>
              <a:gd name="connsiteY6587" fmla="*/ 1766486 h 6634795"/>
              <a:gd name="connsiteX6588" fmla="*/ 4 w 11989919"/>
              <a:gd name="connsiteY6588" fmla="*/ 1729910 h 6634795"/>
              <a:gd name="connsiteX6589" fmla="*/ 36580 w 11989919"/>
              <a:gd name="connsiteY6589" fmla="*/ 1693335 h 6634795"/>
              <a:gd name="connsiteX6590" fmla="*/ 11732658 w 11989919"/>
              <a:gd name="connsiteY6590" fmla="*/ 1693331 h 6634795"/>
              <a:gd name="connsiteX6591" fmla="*/ 11769234 w 11989919"/>
              <a:gd name="connsiteY6591" fmla="*/ 1729907 h 6634795"/>
              <a:gd name="connsiteX6592" fmla="*/ 11732658 w 11989919"/>
              <a:gd name="connsiteY6592" fmla="*/ 1766483 h 6634795"/>
              <a:gd name="connsiteX6593" fmla="*/ 11696082 w 11989919"/>
              <a:gd name="connsiteY6593" fmla="*/ 1729907 h 6634795"/>
              <a:gd name="connsiteX6594" fmla="*/ 11732658 w 11989919"/>
              <a:gd name="connsiteY6594" fmla="*/ 1693331 h 6634795"/>
              <a:gd name="connsiteX6595" fmla="*/ 11953343 w 11989919"/>
              <a:gd name="connsiteY6595" fmla="*/ 1693328 h 6634795"/>
              <a:gd name="connsiteX6596" fmla="*/ 11989919 w 11989919"/>
              <a:gd name="connsiteY6596" fmla="*/ 1729903 h 6634795"/>
              <a:gd name="connsiteX6597" fmla="*/ 11953343 w 11989919"/>
              <a:gd name="connsiteY6597" fmla="*/ 1766479 h 6634795"/>
              <a:gd name="connsiteX6598" fmla="*/ 11916767 w 11989919"/>
              <a:gd name="connsiteY6598" fmla="*/ 1729903 h 6634795"/>
              <a:gd name="connsiteX6599" fmla="*/ 11953343 w 11989919"/>
              <a:gd name="connsiteY6599" fmla="*/ 1693328 h 6634795"/>
              <a:gd name="connsiteX6600" fmla="*/ 11511977 w 11989919"/>
              <a:gd name="connsiteY6600" fmla="*/ 1481877 h 6634795"/>
              <a:gd name="connsiteX6601" fmla="*/ 11548553 w 11989919"/>
              <a:gd name="connsiteY6601" fmla="*/ 1518450 h 6634795"/>
              <a:gd name="connsiteX6602" fmla="*/ 11511977 w 11989919"/>
              <a:gd name="connsiteY6602" fmla="*/ 1555018 h 6634795"/>
              <a:gd name="connsiteX6603" fmla="*/ 11475401 w 11989919"/>
              <a:gd name="connsiteY6603" fmla="*/ 1518450 h 6634795"/>
              <a:gd name="connsiteX6604" fmla="*/ 11511977 w 11989919"/>
              <a:gd name="connsiteY6604" fmla="*/ 1481877 h 6634795"/>
              <a:gd name="connsiteX6605" fmla="*/ 11291296 w 11989919"/>
              <a:gd name="connsiteY6605" fmla="*/ 1481873 h 6634795"/>
              <a:gd name="connsiteX6606" fmla="*/ 11327872 w 11989919"/>
              <a:gd name="connsiteY6606" fmla="*/ 1518446 h 6634795"/>
              <a:gd name="connsiteX6607" fmla="*/ 11291296 w 11989919"/>
              <a:gd name="connsiteY6607" fmla="*/ 1555014 h 6634795"/>
              <a:gd name="connsiteX6608" fmla="*/ 11254720 w 11989919"/>
              <a:gd name="connsiteY6608" fmla="*/ 1518446 h 6634795"/>
              <a:gd name="connsiteX6609" fmla="*/ 11291296 w 11989919"/>
              <a:gd name="connsiteY6609" fmla="*/ 1481873 h 6634795"/>
              <a:gd name="connsiteX6610" fmla="*/ 11070615 w 11989919"/>
              <a:gd name="connsiteY6610" fmla="*/ 1481869 h 6634795"/>
              <a:gd name="connsiteX6611" fmla="*/ 11107191 w 11989919"/>
              <a:gd name="connsiteY6611" fmla="*/ 1518442 h 6634795"/>
              <a:gd name="connsiteX6612" fmla="*/ 11070615 w 11989919"/>
              <a:gd name="connsiteY6612" fmla="*/ 1555011 h 6634795"/>
              <a:gd name="connsiteX6613" fmla="*/ 11034039 w 11989919"/>
              <a:gd name="connsiteY6613" fmla="*/ 1518442 h 6634795"/>
              <a:gd name="connsiteX6614" fmla="*/ 11070615 w 11989919"/>
              <a:gd name="connsiteY6614" fmla="*/ 1481869 h 6634795"/>
              <a:gd name="connsiteX6615" fmla="*/ 10849934 w 11989919"/>
              <a:gd name="connsiteY6615" fmla="*/ 1481865 h 6634795"/>
              <a:gd name="connsiteX6616" fmla="*/ 10886510 w 11989919"/>
              <a:gd name="connsiteY6616" fmla="*/ 1518438 h 6634795"/>
              <a:gd name="connsiteX6617" fmla="*/ 10849934 w 11989919"/>
              <a:gd name="connsiteY6617" fmla="*/ 1555007 h 6634795"/>
              <a:gd name="connsiteX6618" fmla="*/ 10813358 w 11989919"/>
              <a:gd name="connsiteY6618" fmla="*/ 1518438 h 6634795"/>
              <a:gd name="connsiteX6619" fmla="*/ 10849934 w 11989919"/>
              <a:gd name="connsiteY6619" fmla="*/ 1481865 h 6634795"/>
              <a:gd name="connsiteX6620" fmla="*/ 10629253 w 11989919"/>
              <a:gd name="connsiteY6620" fmla="*/ 1481861 h 6634795"/>
              <a:gd name="connsiteX6621" fmla="*/ 10665829 w 11989919"/>
              <a:gd name="connsiteY6621" fmla="*/ 1518434 h 6634795"/>
              <a:gd name="connsiteX6622" fmla="*/ 10629253 w 11989919"/>
              <a:gd name="connsiteY6622" fmla="*/ 1555003 h 6634795"/>
              <a:gd name="connsiteX6623" fmla="*/ 10592677 w 11989919"/>
              <a:gd name="connsiteY6623" fmla="*/ 1518434 h 6634795"/>
              <a:gd name="connsiteX6624" fmla="*/ 10629253 w 11989919"/>
              <a:gd name="connsiteY6624" fmla="*/ 1481861 h 6634795"/>
              <a:gd name="connsiteX6625" fmla="*/ 10408572 w 11989919"/>
              <a:gd name="connsiteY6625" fmla="*/ 1481857 h 6634795"/>
              <a:gd name="connsiteX6626" fmla="*/ 10445148 w 11989919"/>
              <a:gd name="connsiteY6626" fmla="*/ 1518430 h 6634795"/>
              <a:gd name="connsiteX6627" fmla="*/ 10408572 w 11989919"/>
              <a:gd name="connsiteY6627" fmla="*/ 1554999 h 6634795"/>
              <a:gd name="connsiteX6628" fmla="*/ 10371996 w 11989919"/>
              <a:gd name="connsiteY6628" fmla="*/ 1518430 h 6634795"/>
              <a:gd name="connsiteX6629" fmla="*/ 10408572 w 11989919"/>
              <a:gd name="connsiteY6629" fmla="*/ 1481857 h 6634795"/>
              <a:gd name="connsiteX6630" fmla="*/ 10187891 w 11989919"/>
              <a:gd name="connsiteY6630" fmla="*/ 1481853 h 6634795"/>
              <a:gd name="connsiteX6631" fmla="*/ 10224467 w 11989919"/>
              <a:gd name="connsiteY6631" fmla="*/ 1518427 h 6634795"/>
              <a:gd name="connsiteX6632" fmla="*/ 10187891 w 11989919"/>
              <a:gd name="connsiteY6632" fmla="*/ 1554995 h 6634795"/>
              <a:gd name="connsiteX6633" fmla="*/ 10151315 w 11989919"/>
              <a:gd name="connsiteY6633" fmla="*/ 1518427 h 6634795"/>
              <a:gd name="connsiteX6634" fmla="*/ 10187891 w 11989919"/>
              <a:gd name="connsiteY6634" fmla="*/ 1481853 h 6634795"/>
              <a:gd name="connsiteX6635" fmla="*/ 9967210 w 11989919"/>
              <a:gd name="connsiteY6635" fmla="*/ 1481849 h 6634795"/>
              <a:gd name="connsiteX6636" fmla="*/ 10003786 w 11989919"/>
              <a:gd name="connsiteY6636" fmla="*/ 1518423 h 6634795"/>
              <a:gd name="connsiteX6637" fmla="*/ 9967210 w 11989919"/>
              <a:gd name="connsiteY6637" fmla="*/ 1554992 h 6634795"/>
              <a:gd name="connsiteX6638" fmla="*/ 9930634 w 11989919"/>
              <a:gd name="connsiteY6638" fmla="*/ 1518423 h 6634795"/>
              <a:gd name="connsiteX6639" fmla="*/ 9967210 w 11989919"/>
              <a:gd name="connsiteY6639" fmla="*/ 1481849 h 6634795"/>
              <a:gd name="connsiteX6640" fmla="*/ 9746529 w 11989919"/>
              <a:gd name="connsiteY6640" fmla="*/ 1481845 h 6634795"/>
              <a:gd name="connsiteX6641" fmla="*/ 9783105 w 11989919"/>
              <a:gd name="connsiteY6641" fmla="*/ 1518419 h 6634795"/>
              <a:gd name="connsiteX6642" fmla="*/ 9746529 w 11989919"/>
              <a:gd name="connsiteY6642" fmla="*/ 1554988 h 6634795"/>
              <a:gd name="connsiteX6643" fmla="*/ 9709953 w 11989919"/>
              <a:gd name="connsiteY6643" fmla="*/ 1518419 h 6634795"/>
              <a:gd name="connsiteX6644" fmla="*/ 9746529 w 11989919"/>
              <a:gd name="connsiteY6644" fmla="*/ 1481845 h 6634795"/>
              <a:gd name="connsiteX6645" fmla="*/ 9525848 w 11989919"/>
              <a:gd name="connsiteY6645" fmla="*/ 1481841 h 6634795"/>
              <a:gd name="connsiteX6646" fmla="*/ 9562424 w 11989919"/>
              <a:gd name="connsiteY6646" fmla="*/ 1518415 h 6634795"/>
              <a:gd name="connsiteX6647" fmla="*/ 9525848 w 11989919"/>
              <a:gd name="connsiteY6647" fmla="*/ 1554984 h 6634795"/>
              <a:gd name="connsiteX6648" fmla="*/ 9489272 w 11989919"/>
              <a:gd name="connsiteY6648" fmla="*/ 1518415 h 6634795"/>
              <a:gd name="connsiteX6649" fmla="*/ 9525848 w 11989919"/>
              <a:gd name="connsiteY6649" fmla="*/ 1481841 h 6634795"/>
              <a:gd name="connsiteX6650" fmla="*/ 9305167 w 11989919"/>
              <a:gd name="connsiteY6650" fmla="*/ 1481837 h 6634795"/>
              <a:gd name="connsiteX6651" fmla="*/ 9341743 w 11989919"/>
              <a:gd name="connsiteY6651" fmla="*/ 1518411 h 6634795"/>
              <a:gd name="connsiteX6652" fmla="*/ 9305167 w 11989919"/>
              <a:gd name="connsiteY6652" fmla="*/ 1554980 h 6634795"/>
              <a:gd name="connsiteX6653" fmla="*/ 9268591 w 11989919"/>
              <a:gd name="connsiteY6653" fmla="*/ 1518411 h 6634795"/>
              <a:gd name="connsiteX6654" fmla="*/ 9305167 w 11989919"/>
              <a:gd name="connsiteY6654" fmla="*/ 1481837 h 6634795"/>
              <a:gd name="connsiteX6655" fmla="*/ 9084486 w 11989919"/>
              <a:gd name="connsiteY6655" fmla="*/ 1481833 h 6634795"/>
              <a:gd name="connsiteX6656" fmla="*/ 9121062 w 11989919"/>
              <a:gd name="connsiteY6656" fmla="*/ 1518407 h 6634795"/>
              <a:gd name="connsiteX6657" fmla="*/ 9084486 w 11989919"/>
              <a:gd name="connsiteY6657" fmla="*/ 1554976 h 6634795"/>
              <a:gd name="connsiteX6658" fmla="*/ 9047910 w 11989919"/>
              <a:gd name="connsiteY6658" fmla="*/ 1518407 h 6634795"/>
              <a:gd name="connsiteX6659" fmla="*/ 9084486 w 11989919"/>
              <a:gd name="connsiteY6659" fmla="*/ 1481833 h 6634795"/>
              <a:gd name="connsiteX6660" fmla="*/ 8863805 w 11989919"/>
              <a:gd name="connsiteY6660" fmla="*/ 1481829 h 6634795"/>
              <a:gd name="connsiteX6661" fmla="*/ 8900381 w 11989919"/>
              <a:gd name="connsiteY6661" fmla="*/ 1518403 h 6634795"/>
              <a:gd name="connsiteX6662" fmla="*/ 8863805 w 11989919"/>
              <a:gd name="connsiteY6662" fmla="*/ 1554973 h 6634795"/>
              <a:gd name="connsiteX6663" fmla="*/ 8827229 w 11989919"/>
              <a:gd name="connsiteY6663" fmla="*/ 1518403 h 6634795"/>
              <a:gd name="connsiteX6664" fmla="*/ 8863805 w 11989919"/>
              <a:gd name="connsiteY6664" fmla="*/ 1481829 h 6634795"/>
              <a:gd name="connsiteX6665" fmla="*/ 8643124 w 11989919"/>
              <a:gd name="connsiteY6665" fmla="*/ 1481825 h 6634795"/>
              <a:gd name="connsiteX6666" fmla="*/ 8679700 w 11989919"/>
              <a:gd name="connsiteY6666" fmla="*/ 1518399 h 6634795"/>
              <a:gd name="connsiteX6667" fmla="*/ 8643124 w 11989919"/>
              <a:gd name="connsiteY6667" fmla="*/ 1554969 h 6634795"/>
              <a:gd name="connsiteX6668" fmla="*/ 8606548 w 11989919"/>
              <a:gd name="connsiteY6668" fmla="*/ 1518399 h 6634795"/>
              <a:gd name="connsiteX6669" fmla="*/ 8643124 w 11989919"/>
              <a:gd name="connsiteY6669" fmla="*/ 1481825 h 6634795"/>
              <a:gd name="connsiteX6670" fmla="*/ 8422443 w 11989919"/>
              <a:gd name="connsiteY6670" fmla="*/ 1481821 h 6634795"/>
              <a:gd name="connsiteX6671" fmla="*/ 8459019 w 11989919"/>
              <a:gd name="connsiteY6671" fmla="*/ 1518395 h 6634795"/>
              <a:gd name="connsiteX6672" fmla="*/ 8422443 w 11989919"/>
              <a:gd name="connsiteY6672" fmla="*/ 1554965 h 6634795"/>
              <a:gd name="connsiteX6673" fmla="*/ 8385867 w 11989919"/>
              <a:gd name="connsiteY6673" fmla="*/ 1518395 h 6634795"/>
              <a:gd name="connsiteX6674" fmla="*/ 8422443 w 11989919"/>
              <a:gd name="connsiteY6674" fmla="*/ 1481821 h 6634795"/>
              <a:gd name="connsiteX6675" fmla="*/ 8201762 w 11989919"/>
              <a:gd name="connsiteY6675" fmla="*/ 1481817 h 6634795"/>
              <a:gd name="connsiteX6676" fmla="*/ 8238338 w 11989919"/>
              <a:gd name="connsiteY6676" fmla="*/ 1518391 h 6634795"/>
              <a:gd name="connsiteX6677" fmla="*/ 8201762 w 11989919"/>
              <a:gd name="connsiteY6677" fmla="*/ 1554961 h 6634795"/>
              <a:gd name="connsiteX6678" fmla="*/ 8165186 w 11989919"/>
              <a:gd name="connsiteY6678" fmla="*/ 1518391 h 6634795"/>
              <a:gd name="connsiteX6679" fmla="*/ 8201762 w 11989919"/>
              <a:gd name="connsiteY6679" fmla="*/ 1481817 h 6634795"/>
              <a:gd name="connsiteX6680" fmla="*/ 7981081 w 11989919"/>
              <a:gd name="connsiteY6680" fmla="*/ 1481813 h 6634795"/>
              <a:gd name="connsiteX6681" fmla="*/ 8017657 w 11989919"/>
              <a:gd name="connsiteY6681" fmla="*/ 1518387 h 6634795"/>
              <a:gd name="connsiteX6682" fmla="*/ 7981081 w 11989919"/>
              <a:gd name="connsiteY6682" fmla="*/ 1554958 h 6634795"/>
              <a:gd name="connsiteX6683" fmla="*/ 7944505 w 11989919"/>
              <a:gd name="connsiteY6683" fmla="*/ 1518387 h 6634795"/>
              <a:gd name="connsiteX6684" fmla="*/ 7981081 w 11989919"/>
              <a:gd name="connsiteY6684" fmla="*/ 1481813 h 6634795"/>
              <a:gd name="connsiteX6685" fmla="*/ 7760400 w 11989919"/>
              <a:gd name="connsiteY6685" fmla="*/ 1481809 h 6634795"/>
              <a:gd name="connsiteX6686" fmla="*/ 7796976 w 11989919"/>
              <a:gd name="connsiteY6686" fmla="*/ 1518383 h 6634795"/>
              <a:gd name="connsiteX6687" fmla="*/ 7760400 w 11989919"/>
              <a:gd name="connsiteY6687" fmla="*/ 1554954 h 6634795"/>
              <a:gd name="connsiteX6688" fmla="*/ 7723824 w 11989919"/>
              <a:gd name="connsiteY6688" fmla="*/ 1518383 h 6634795"/>
              <a:gd name="connsiteX6689" fmla="*/ 7760400 w 11989919"/>
              <a:gd name="connsiteY6689" fmla="*/ 1481809 h 6634795"/>
              <a:gd name="connsiteX6690" fmla="*/ 7539719 w 11989919"/>
              <a:gd name="connsiteY6690" fmla="*/ 1481805 h 6634795"/>
              <a:gd name="connsiteX6691" fmla="*/ 7576295 w 11989919"/>
              <a:gd name="connsiteY6691" fmla="*/ 1518379 h 6634795"/>
              <a:gd name="connsiteX6692" fmla="*/ 7539719 w 11989919"/>
              <a:gd name="connsiteY6692" fmla="*/ 1554950 h 6634795"/>
              <a:gd name="connsiteX6693" fmla="*/ 7503143 w 11989919"/>
              <a:gd name="connsiteY6693" fmla="*/ 1518379 h 6634795"/>
              <a:gd name="connsiteX6694" fmla="*/ 7539719 w 11989919"/>
              <a:gd name="connsiteY6694" fmla="*/ 1481805 h 6634795"/>
              <a:gd name="connsiteX6695" fmla="*/ 7319038 w 11989919"/>
              <a:gd name="connsiteY6695" fmla="*/ 1481801 h 6634795"/>
              <a:gd name="connsiteX6696" fmla="*/ 7355614 w 11989919"/>
              <a:gd name="connsiteY6696" fmla="*/ 1518375 h 6634795"/>
              <a:gd name="connsiteX6697" fmla="*/ 7319038 w 11989919"/>
              <a:gd name="connsiteY6697" fmla="*/ 1554946 h 6634795"/>
              <a:gd name="connsiteX6698" fmla="*/ 7282462 w 11989919"/>
              <a:gd name="connsiteY6698" fmla="*/ 1518375 h 6634795"/>
              <a:gd name="connsiteX6699" fmla="*/ 7319038 w 11989919"/>
              <a:gd name="connsiteY6699" fmla="*/ 1481801 h 6634795"/>
              <a:gd name="connsiteX6700" fmla="*/ 7098357 w 11989919"/>
              <a:gd name="connsiteY6700" fmla="*/ 1481797 h 6634795"/>
              <a:gd name="connsiteX6701" fmla="*/ 7134933 w 11989919"/>
              <a:gd name="connsiteY6701" fmla="*/ 1518371 h 6634795"/>
              <a:gd name="connsiteX6702" fmla="*/ 7098357 w 11989919"/>
              <a:gd name="connsiteY6702" fmla="*/ 1554942 h 6634795"/>
              <a:gd name="connsiteX6703" fmla="*/ 7061781 w 11989919"/>
              <a:gd name="connsiteY6703" fmla="*/ 1518371 h 6634795"/>
              <a:gd name="connsiteX6704" fmla="*/ 7098357 w 11989919"/>
              <a:gd name="connsiteY6704" fmla="*/ 1481797 h 6634795"/>
              <a:gd name="connsiteX6705" fmla="*/ 6877676 w 11989919"/>
              <a:gd name="connsiteY6705" fmla="*/ 1481793 h 6634795"/>
              <a:gd name="connsiteX6706" fmla="*/ 6914252 w 11989919"/>
              <a:gd name="connsiteY6706" fmla="*/ 1518368 h 6634795"/>
              <a:gd name="connsiteX6707" fmla="*/ 6877676 w 11989919"/>
              <a:gd name="connsiteY6707" fmla="*/ 1554939 h 6634795"/>
              <a:gd name="connsiteX6708" fmla="*/ 6841100 w 11989919"/>
              <a:gd name="connsiteY6708" fmla="*/ 1518368 h 6634795"/>
              <a:gd name="connsiteX6709" fmla="*/ 6877676 w 11989919"/>
              <a:gd name="connsiteY6709" fmla="*/ 1481793 h 6634795"/>
              <a:gd name="connsiteX6710" fmla="*/ 6656995 w 11989919"/>
              <a:gd name="connsiteY6710" fmla="*/ 1481789 h 6634795"/>
              <a:gd name="connsiteX6711" fmla="*/ 6693571 w 11989919"/>
              <a:gd name="connsiteY6711" fmla="*/ 1518364 h 6634795"/>
              <a:gd name="connsiteX6712" fmla="*/ 6656995 w 11989919"/>
              <a:gd name="connsiteY6712" fmla="*/ 1554935 h 6634795"/>
              <a:gd name="connsiteX6713" fmla="*/ 6620419 w 11989919"/>
              <a:gd name="connsiteY6713" fmla="*/ 1518364 h 6634795"/>
              <a:gd name="connsiteX6714" fmla="*/ 6656995 w 11989919"/>
              <a:gd name="connsiteY6714" fmla="*/ 1481789 h 6634795"/>
              <a:gd name="connsiteX6715" fmla="*/ 6436314 w 11989919"/>
              <a:gd name="connsiteY6715" fmla="*/ 1481785 h 6634795"/>
              <a:gd name="connsiteX6716" fmla="*/ 6472890 w 11989919"/>
              <a:gd name="connsiteY6716" fmla="*/ 1518360 h 6634795"/>
              <a:gd name="connsiteX6717" fmla="*/ 6436314 w 11989919"/>
              <a:gd name="connsiteY6717" fmla="*/ 1554931 h 6634795"/>
              <a:gd name="connsiteX6718" fmla="*/ 6399738 w 11989919"/>
              <a:gd name="connsiteY6718" fmla="*/ 1518360 h 6634795"/>
              <a:gd name="connsiteX6719" fmla="*/ 6436314 w 11989919"/>
              <a:gd name="connsiteY6719" fmla="*/ 1481785 h 6634795"/>
              <a:gd name="connsiteX6720" fmla="*/ 6215633 w 11989919"/>
              <a:gd name="connsiteY6720" fmla="*/ 1481781 h 6634795"/>
              <a:gd name="connsiteX6721" fmla="*/ 6252209 w 11989919"/>
              <a:gd name="connsiteY6721" fmla="*/ 1518356 h 6634795"/>
              <a:gd name="connsiteX6722" fmla="*/ 6215633 w 11989919"/>
              <a:gd name="connsiteY6722" fmla="*/ 1554927 h 6634795"/>
              <a:gd name="connsiteX6723" fmla="*/ 6179057 w 11989919"/>
              <a:gd name="connsiteY6723" fmla="*/ 1518356 h 6634795"/>
              <a:gd name="connsiteX6724" fmla="*/ 6215633 w 11989919"/>
              <a:gd name="connsiteY6724" fmla="*/ 1481781 h 6634795"/>
              <a:gd name="connsiteX6725" fmla="*/ 5994952 w 11989919"/>
              <a:gd name="connsiteY6725" fmla="*/ 1481777 h 6634795"/>
              <a:gd name="connsiteX6726" fmla="*/ 6031528 w 11989919"/>
              <a:gd name="connsiteY6726" fmla="*/ 1518352 h 6634795"/>
              <a:gd name="connsiteX6727" fmla="*/ 5994952 w 11989919"/>
              <a:gd name="connsiteY6727" fmla="*/ 1554924 h 6634795"/>
              <a:gd name="connsiteX6728" fmla="*/ 5958376 w 11989919"/>
              <a:gd name="connsiteY6728" fmla="*/ 1518352 h 6634795"/>
              <a:gd name="connsiteX6729" fmla="*/ 5994952 w 11989919"/>
              <a:gd name="connsiteY6729" fmla="*/ 1481777 h 6634795"/>
              <a:gd name="connsiteX6730" fmla="*/ 5774272 w 11989919"/>
              <a:gd name="connsiteY6730" fmla="*/ 1481773 h 6634795"/>
              <a:gd name="connsiteX6731" fmla="*/ 5810848 w 11989919"/>
              <a:gd name="connsiteY6731" fmla="*/ 1518348 h 6634795"/>
              <a:gd name="connsiteX6732" fmla="*/ 5774272 w 11989919"/>
              <a:gd name="connsiteY6732" fmla="*/ 1554920 h 6634795"/>
              <a:gd name="connsiteX6733" fmla="*/ 5737697 w 11989919"/>
              <a:gd name="connsiteY6733" fmla="*/ 1518348 h 6634795"/>
              <a:gd name="connsiteX6734" fmla="*/ 5774272 w 11989919"/>
              <a:gd name="connsiteY6734" fmla="*/ 1481773 h 6634795"/>
              <a:gd name="connsiteX6735" fmla="*/ 5553593 w 11989919"/>
              <a:gd name="connsiteY6735" fmla="*/ 1481769 h 6634795"/>
              <a:gd name="connsiteX6736" fmla="*/ 5590169 w 11989919"/>
              <a:gd name="connsiteY6736" fmla="*/ 1518344 h 6634795"/>
              <a:gd name="connsiteX6737" fmla="*/ 5553593 w 11989919"/>
              <a:gd name="connsiteY6737" fmla="*/ 1554916 h 6634795"/>
              <a:gd name="connsiteX6738" fmla="*/ 5517018 w 11989919"/>
              <a:gd name="connsiteY6738" fmla="*/ 1518344 h 6634795"/>
              <a:gd name="connsiteX6739" fmla="*/ 5553593 w 11989919"/>
              <a:gd name="connsiteY6739" fmla="*/ 1481769 h 6634795"/>
              <a:gd name="connsiteX6740" fmla="*/ 5332913 w 11989919"/>
              <a:gd name="connsiteY6740" fmla="*/ 1481765 h 6634795"/>
              <a:gd name="connsiteX6741" fmla="*/ 5369490 w 11989919"/>
              <a:gd name="connsiteY6741" fmla="*/ 1518340 h 6634795"/>
              <a:gd name="connsiteX6742" fmla="*/ 5332913 w 11989919"/>
              <a:gd name="connsiteY6742" fmla="*/ 1554912 h 6634795"/>
              <a:gd name="connsiteX6743" fmla="*/ 5296337 w 11989919"/>
              <a:gd name="connsiteY6743" fmla="*/ 1518340 h 6634795"/>
              <a:gd name="connsiteX6744" fmla="*/ 5332913 w 11989919"/>
              <a:gd name="connsiteY6744" fmla="*/ 1481765 h 6634795"/>
              <a:gd name="connsiteX6745" fmla="*/ 5112230 w 11989919"/>
              <a:gd name="connsiteY6745" fmla="*/ 1481761 h 6634795"/>
              <a:gd name="connsiteX6746" fmla="*/ 5148807 w 11989919"/>
              <a:gd name="connsiteY6746" fmla="*/ 1518336 h 6634795"/>
              <a:gd name="connsiteX6747" fmla="*/ 5112230 w 11989919"/>
              <a:gd name="connsiteY6747" fmla="*/ 1554908 h 6634795"/>
              <a:gd name="connsiteX6748" fmla="*/ 5075655 w 11989919"/>
              <a:gd name="connsiteY6748" fmla="*/ 1518336 h 6634795"/>
              <a:gd name="connsiteX6749" fmla="*/ 5112230 w 11989919"/>
              <a:gd name="connsiteY6749" fmla="*/ 1481761 h 6634795"/>
              <a:gd name="connsiteX6750" fmla="*/ 4891552 w 11989919"/>
              <a:gd name="connsiteY6750" fmla="*/ 1481757 h 6634795"/>
              <a:gd name="connsiteX6751" fmla="*/ 4928127 w 11989919"/>
              <a:gd name="connsiteY6751" fmla="*/ 1518332 h 6634795"/>
              <a:gd name="connsiteX6752" fmla="*/ 4891552 w 11989919"/>
              <a:gd name="connsiteY6752" fmla="*/ 1554905 h 6634795"/>
              <a:gd name="connsiteX6753" fmla="*/ 4854975 w 11989919"/>
              <a:gd name="connsiteY6753" fmla="*/ 1518332 h 6634795"/>
              <a:gd name="connsiteX6754" fmla="*/ 4891552 w 11989919"/>
              <a:gd name="connsiteY6754" fmla="*/ 1481757 h 6634795"/>
              <a:gd name="connsiteX6755" fmla="*/ 4670871 w 11989919"/>
              <a:gd name="connsiteY6755" fmla="*/ 1481753 h 6634795"/>
              <a:gd name="connsiteX6756" fmla="*/ 4707447 w 11989919"/>
              <a:gd name="connsiteY6756" fmla="*/ 1518328 h 6634795"/>
              <a:gd name="connsiteX6757" fmla="*/ 4670871 w 11989919"/>
              <a:gd name="connsiteY6757" fmla="*/ 1554901 h 6634795"/>
              <a:gd name="connsiteX6758" fmla="*/ 4634295 w 11989919"/>
              <a:gd name="connsiteY6758" fmla="*/ 1518328 h 6634795"/>
              <a:gd name="connsiteX6759" fmla="*/ 4670871 w 11989919"/>
              <a:gd name="connsiteY6759" fmla="*/ 1481753 h 6634795"/>
              <a:gd name="connsiteX6760" fmla="*/ 4450188 w 11989919"/>
              <a:gd name="connsiteY6760" fmla="*/ 1481749 h 6634795"/>
              <a:gd name="connsiteX6761" fmla="*/ 4486764 w 11989919"/>
              <a:gd name="connsiteY6761" fmla="*/ 1518324 h 6634795"/>
              <a:gd name="connsiteX6762" fmla="*/ 4450188 w 11989919"/>
              <a:gd name="connsiteY6762" fmla="*/ 1554897 h 6634795"/>
              <a:gd name="connsiteX6763" fmla="*/ 4413613 w 11989919"/>
              <a:gd name="connsiteY6763" fmla="*/ 1518324 h 6634795"/>
              <a:gd name="connsiteX6764" fmla="*/ 4450188 w 11989919"/>
              <a:gd name="connsiteY6764" fmla="*/ 1481749 h 6634795"/>
              <a:gd name="connsiteX6765" fmla="*/ 4229507 w 11989919"/>
              <a:gd name="connsiteY6765" fmla="*/ 1481745 h 6634795"/>
              <a:gd name="connsiteX6766" fmla="*/ 4266084 w 11989919"/>
              <a:gd name="connsiteY6766" fmla="*/ 1518320 h 6634795"/>
              <a:gd name="connsiteX6767" fmla="*/ 4229507 w 11989919"/>
              <a:gd name="connsiteY6767" fmla="*/ 1554893 h 6634795"/>
              <a:gd name="connsiteX6768" fmla="*/ 4192931 w 11989919"/>
              <a:gd name="connsiteY6768" fmla="*/ 1518320 h 6634795"/>
              <a:gd name="connsiteX6769" fmla="*/ 4229507 w 11989919"/>
              <a:gd name="connsiteY6769" fmla="*/ 1481745 h 6634795"/>
              <a:gd name="connsiteX6770" fmla="*/ 4008847 w 11989919"/>
              <a:gd name="connsiteY6770" fmla="*/ 1481741 h 6634795"/>
              <a:gd name="connsiteX6771" fmla="*/ 4045426 w 11989919"/>
              <a:gd name="connsiteY6771" fmla="*/ 1518316 h 6634795"/>
              <a:gd name="connsiteX6772" fmla="*/ 4008847 w 11989919"/>
              <a:gd name="connsiteY6772" fmla="*/ 1554889 h 6634795"/>
              <a:gd name="connsiteX6773" fmla="*/ 3972267 w 11989919"/>
              <a:gd name="connsiteY6773" fmla="*/ 1518316 h 6634795"/>
              <a:gd name="connsiteX6774" fmla="*/ 4008847 w 11989919"/>
              <a:gd name="connsiteY6774" fmla="*/ 1481741 h 6634795"/>
              <a:gd name="connsiteX6775" fmla="*/ 3788165 w 11989919"/>
              <a:gd name="connsiteY6775" fmla="*/ 1481737 h 6634795"/>
              <a:gd name="connsiteX6776" fmla="*/ 3824738 w 11989919"/>
              <a:gd name="connsiteY6776" fmla="*/ 1518312 h 6634795"/>
              <a:gd name="connsiteX6777" fmla="*/ 3788165 w 11989919"/>
              <a:gd name="connsiteY6777" fmla="*/ 1554886 h 6634795"/>
              <a:gd name="connsiteX6778" fmla="*/ 3751588 w 11989919"/>
              <a:gd name="connsiteY6778" fmla="*/ 1518312 h 6634795"/>
              <a:gd name="connsiteX6779" fmla="*/ 3788165 w 11989919"/>
              <a:gd name="connsiteY6779" fmla="*/ 1481737 h 6634795"/>
              <a:gd name="connsiteX6780" fmla="*/ 3567479 w 11989919"/>
              <a:gd name="connsiteY6780" fmla="*/ 1481734 h 6634795"/>
              <a:gd name="connsiteX6781" fmla="*/ 3604051 w 11989919"/>
              <a:gd name="connsiteY6781" fmla="*/ 1518309 h 6634795"/>
              <a:gd name="connsiteX6782" fmla="*/ 3567479 w 11989919"/>
              <a:gd name="connsiteY6782" fmla="*/ 1554882 h 6634795"/>
              <a:gd name="connsiteX6783" fmla="*/ 3530908 w 11989919"/>
              <a:gd name="connsiteY6783" fmla="*/ 1518309 h 6634795"/>
              <a:gd name="connsiteX6784" fmla="*/ 3567479 w 11989919"/>
              <a:gd name="connsiteY6784" fmla="*/ 1481734 h 6634795"/>
              <a:gd name="connsiteX6785" fmla="*/ 3346801 w 11989919"/>
              <a:gd name="connsiteY6785" fmla="*/ 1481730 h 6634795"/>
              <a:gd name="connsiteX6786" fmla="*/ 3383375 w 11989919"/>
              <a:gd name="connsiteY6786" fmla="*/ 1518305 h 6634795"/>
              <a:gd name="connsiteX6787" fmla="*/ 3346801 w 11989919"/>
              <a:gd name="connsiteY6787" fmla="*/ 1554878 h 6634795"/>
              <a:gd name="connsiteX6788" fmla="*/ 3310228 w 11989919"/>
              <a:gd name="connsiteY6788" fmla="*/ 1518305 h 6634795"/>
              <a:gd name="connsiteX6789" fmla="*/ 3346801 w 11989919"/>
              <a:gd name="connsiteY6789" fmla="*/ 1481730 h 6634795"/>
              <a:gd name="connsiteX6790" fmla="*/ 3126126 w 11989919"/>
              <a:gd name="connsiteY6790" fmla="*/ 1481726 h 6634795"/>
              <a:gd name="connsiteX6791" fmla="*/ 3162696 w 11989919"/>
              <a:gd name="connsiteY6791" fmla="*/ 1518301 h 6634795"/>
              <a:gd name="connsiteX6792" fmla="*/ 3126126 w 11989919"/>
              <a:gd name="connsiteY6792" fmla="*/ 1554874 h 6634795"/>
              <a:gd name="connsiteX6793" fmla="*/ 3089541 w 11989919"/>
              <a:gd name="connsiteY6793" fmla="*/ 1518301 h 6634795"/>
              <a:gd name="connsiteX6794" fmla="*/ 3126126 w 11989919"/>
              <a:gd name="connsiteY6794" fmla="*/ 1481726 h 6634795"/>
              <a:gd name="connsiteX6795" fmla="*/ 2905436 w 11989919"/>
              <a:gd name="connsiteY6795" fmla="*/ 1481722 h 6634795"/>
              <a:gd name="connsiteX6796" fmla="*/ 2942013 w 11989919"/>
              <a:gd name="connsiteY6796" fmla="*/ 1518297 h 6634795"/>
              <a:gd name="connsiteX6797" fmla="*/ 2905436 w 11989919"/>
              <a:gd name="connsiteY6797" fmla="*/ 1554871 h 6634795"/>
              <a:gd name="connsiteX6798" fmla="*/ 2868866 w 11989919"/>
              <a:gd name="connsiteY6798" fmla="*/ 1518297 h 6634795"/>
              <a:gd name="connsiteX6799" fmla="*/ 2905436 w 11989919"/>
              <a:gd name="connsiteY6799" fmla="*/ 1481722 h 6634795"/>
              <a:gd name="connsiteX6800" fmla="*/ 2684758 w 11989919"/>
              <a:gd name="connsiteY6800" fmla="*/ 1481718 h 6634795"/>
              <a:gd name="connsiteX6801" fmla="*/ 2721329 w 11989919"/>
              <a:gd name="connsiteY6801" fmla="*/ 1518293 h 6634795"/>
              <a:gd name="connsiteX6802" fmla="*/ 2684758 w 11989919"/>
              <a:gd name="connsiteY6802" fmla="*/ 1554867 h 6634795"/>
              <a:gd name="connsiteX6803" fmla="*/ 2648177 w 11989919"/>
              <a:gd name="connsiteY6803" fmla="*/ 1518293 h 6634795"/>
              <a:gd name="connsiteX6804" fmla="*/ 2684758 w 11989919"/>
              <a:gd name="connsiteY6804" fmla="*/ 1481718 h 6634795"/>
              <a:gd name="connsiteX6805" fmla="*/ 2464071 w 11989919"/>
              <a:gd name="connsiteY6805" fmla="*/ 1481714 h 6634795"/>
              <a:gd name="connsiteX6806" fmla="*/ 2500650 w 11989919"/>
              <a:gd name="connsiteY6806" fmla="*/ 1518289 h 6634795"/>
              <a:gd name="connsiteX6807" fmla="*/ 2464071 w 11989919"/>
              <a:gd name="connsiteY6807" fmla="*/ 1554863 h 6634795"/>
              <a:gd name="connsiteX6808" fmla="*/ 2427500 w 11989919"/>
              <a:gd name="connsiteY6808" fmla="*/ 1518289 h 6634795"/>
              <a:gd name="connsiteX6809" fmla="*/ 2464071 w 11989919"/>
              <a:gd name="connsiteY6809" fmla="*/ 1481714 h 6634795"/>
              <a:gd name="connsiteX6810" fmla="*/ 2243393 w 11989919"/>
              <a:gd name="connsiteY6810" fmla="*/ 1481710 h 6634795"/>
              <a:gd name="connsiteX6811" fmla="*/ 2279972 w 11989919"/>
              <a:gd name="connsiteY6811" fmla="*/ 1518285 h 6634795"/>
              <a:gd name="connsiteX6812" fmla="*/ 2243393 w 11989919"/>
              <a:gd name="connsiteY6812" fmla="*/ 1554859 h 6634795"/>
              <a:gd name="connsiteX6813" fmla="*/ 2206817 w 11989919"/>
              <a:gd name="connsiteY6813" fmla="*/ 1518285 h 6634795"/>
              <a:gd name="connsiteX6814" fmla="*/ 2243393 w 11989919"/>
              <a:gd name="connsiteY6814" fmla="*/ 1481710 h 6634795"/>
              <a:gd name="connsiteX6815" fmla="*/ 2022713 w 11989919"/>
              <a:gd name="connsiteY6815" fmla="*/ 1481706 h 6634795"/>
              <a:gd name="connsiteX6816" fmla="*/ 2059288 w 11989919"/>
              <a:gd name="connsiteY6816" fmla="*/ 1518281 h 6634795"/>
              <a:gd name="connsiteX6817" fmla="*/ 2022713 w 11989919"/>
              <a:gd name="connsiteY6817" fmla="*/ 1554855 h 6634795"/>
              <a:gd name="connsiteX6818" fmla="*/ 1986179 w 11989919"/>
              <a:gd name="connsiteY6818" fmla="*/ 1518281 h 6634795"/>
              <a:gd name="connsiteX6819" fmla="*/ 2022713 w 11989919"/>
              <a:gd name="connsiteY6819" fmla="*/ 1481706 h 6634795"/>
              <a:gd name="connsiteX6820" fmla="*/ 1802069 w 11989919"/>
              <a:gd name="connsiteY6820" fmla="*/ 1481702 h 6634795"/>
              <a:gd name="connsiteX6821" fmla="*/ 1838645 w 11989919"/>
              <a:gd name="connsiteY6821" fmla="*/ 1518277 h 6634795"/>
              <a:gd name="connsiteX6822" fmla="*/ 1802069 w 11989919"/>
              <a:gd name="connsiteY6822" fmla="*/ 1554852 h 6634795"/>
              <a:gd name="connsiteX6823" fmla="*/ 1765493 w 11989919"/>
              <a:gd name="connsiteY6823" fmla="*/ 1518277 h 6634795"/>
              <a:gd name="connsiteX6824" fmla="*/ 1802069 w 11989919"/>
              <a:gd name="connsiteY6824" fmla="*/ 1481702 h 6634795"/>
              <a:gd name="connsiteX6825" fmla="*/ 1581383 w 11989919"/>
              <a:gd name="connsiteY6825" fmla="*/ 1481698 h 6634795"/>
              <a:gd name="connsiteX6826" fmla="*/ 1617959 w 11989919"/>
              <a:gd name="connsiteY6826" fmla="*/ 1518273 h 6634795"/>
              <a:gd name="connsiteX6827" fmla="*/ 1581383 w 11989919"/>
              <a:gd name="connsiteY6827" fmla="*/ 1554848 h 6634795"/>
              <a:gd name="connsiteX6828" fmla="*/ 1544807 w 11989919"/>
              <a:gd name="connsiteY6828" fmla="*/ 1518273 h 6634795"/>
              <a:gd name="connsiteX6829" fmla="*/ 1581383 w 11989919"/>
              <a:gd name="connsiteY6829" fmla="*/ 1481698 h 6634795"/>
              <a:gd name="connsiteX6830" fmla="*/ 1360698 w 11989919"/>
              <a:gd name="connsiteY6830" fmla="*/ 1481694 h 6634795"/>
              <a:gd name="connsiteX6831" fmla="*/ 1397274 w 11989919"/>
              <a:gd name="connsiteY6831" fmla="*/ 1518269 h 6634795"/>
              <a:gd name="connsiteX6832" fmla="*/ 1360698 w 11989919"/>
              <a:gd name="connsiteY6832" fmla="*/ 1554844 h 6634795"/>
              <a:gd name="connsiteX6833" fmla="*/ 1324122 w 11989919"/>
              <a:gd name="connsiteY6833" fmla="*/ 1518269 h 6634795"/>
              <a:gd name="connsiteX6834" fmla="*/ 1360698 w 11989919"/>
              <a:gd name="connsiteY6834" fmla="*/ 1481694 h 6634795"/>
              <a:gd name="connsiteX6835" fmla="*/ 1140012 w 11989919"/>
              <a:gd name="connsiteY6835" fmla="*/ 1481690 h 6634795"/>
              <a:gd name="connsiteX6836" fmla="*/ 1176588 w 11989919"/>
              <a:gd name="connsiteY6836" fmla="*/ 1518266 h 6634795"/>
              <a:gd name="connsiteX6837" fmla="*/ 1140012 w 11989919"/>
              <a:gd name="connsiteY6837" fmla="*/ 1554840 h 6634795"/>
              <a:gd name="connsiteX6838" fmla="*/ 1103436 w 11989919"/>
              <a:gd name="connsiteY6838" fmla="*/ 1518266 h 6634795"/>
              <a:gd name="connsiteX6839" fmla="*/ 1140012 w 11989919"/>
              <a:gd name="connsiteY6839" fmla="*/ 1481690 h 6634795"/>
              <a:gd name="connsiteX6840" fmla="*/ 919326 w 11989919"/>
              <a:gd name="connsiteY6840" fmla="*/ 1481686 h 6634795"/>
              <a:gd name="connsiteX6841" fmla="*/ 955901 w 11989919"/>
              <a:gd name="connsiteY6841" fmla="*/ 1518262 h 6634795"/>
              <a:gd name="connsiteX6842" fmla="*/ 919326 w 11989919"/>
              <a:gd name="connsiteY6842" fmla="*/ 1554837 h 6634795"/>
              <a:gd name="connsiteX6843" fmla="*/ 882750 w 11989919"/>
              <a:gd name="connsiteY6843" fmla="*/ 1518262 h 6634795"/>
              <a:gd name="connsiteX6844" fmla="*/ 919326 w 11989919"/>
              <a:gd name="connsiteY6844" fmla="*/ 1481686 h 6634795"/>
              <a:gd name="connsiteX6845" fmla="*/ 698640 w 11989919"/>
              <a:gd name="connsiteY6845" fmla="*/ 1481682 h 6634795"/>
              <a:gd name="connsiteX6846" fmla="*/ 735216 w 11989919"/>
              <a:gd name="connsiteY6846" fmla="*/ 1518258 h 6634795"/>
              <a:gd name="connsiteX6847" fmla="*/ 698640 w 11989919"/>
              <a:gd name="connsiteY6847" fmla="*/ 1554833 h 6634795"/>
              <a:gd name="connsiteX6848" fmla="*/ 662064 w 11989919"/>
              <a:gd name="connsiteY6848" fmla="*/ 1518258 h 6634795"/>
              <a:gd name="connsiteX6849" fmla="*/ 698640 w 11989919"/>
              <a:gd name="connsiteY6849" fmla="*/ 1481682 h 6634795"/>
              <a:gd name="connsiteX6850" fmla="*/ 477953 w 11989919"/>
              <a:gd name="connsiteY6850" fmla="*/ 1481678 h 6634795"/>
              <a:gd name="connsiteX6851" fmla="*/ 514529 w 11989919"/>
              <a:gd name="connsiteY6851" fmla="*/ 1518254 h 6634795"/>
              <a:gd name="connsiteX6852" fmla="*/ 477953 w 11989919"/>
              <a:gd name="connsiteY6852" fmla="*/ 1554829 h 6634795"/>
              <a:gd name="connsiteX6853" fmla="*/ 441377 w 11989919"/>
              <a:gd name="connsiteY6853" fmla="*/ 1518254 h 6634795"/>
              <a:gd name="connsiteX6854" fmla="*/ 477953 w 11989919"/>
              <a:gd name="connsiteY6854" fmla="*/ 1481678 h 6634795"/>
              <a:gd name="connsiteX6855" fmla="*/ 257267 w 11989919"/>
              <a:gd name="connsiteY6855" fmla="*/ 1481674 h 6634795"/>
              <a:gd name="connsiteX6856" fmla="*/ 293843 w 11989919"/>
              <a:gd name="connsiteY6856" fmla="*/ 1518250 h 6634795"/>
              <a:gd name="connsiteX6857" fmla="*/ 257267 w 11989919"/>
              <a:gd name="connsiteY6857" fmla="*/ 1554825 h 6634795"/>
              <a:gd name="connsiteX6858" fmla="*/ 220691 w 11989919"/>
              <a:gd name="connsiteY6858" fmla="*/ 1518250 h 6634795"/>
              <a:gd name="connsiteX6859" fmla="*/ 257267 w 11989919"/>
              <a:gd name="connsiteY6859" fmla="*/ 1481674 h 6634795"/>
              <a:gd name="connsiteX6860" fmla="*/ 36581 w 11989919"/>
              <a:gd name="connsiteY6860" fmla="*/ 1481670 h 6634795"/>
              <a:gd name="connsiteX6861" fmla="*/ 73156 w 11989919"/>
              <a:gd name="connsiteY6861" fmla="*/ 1518246 h 6634795"/>
              <a:gd name="connsiteX6862" fmla="*/ 36581 w 11989919"/>
              <a:gd name="connsiteY6862" fmla="*/ 1554821 h 6634795"/>
              <a:gd name="connsiteX6863" fmla="*/ 5 w 11989919"/>
              <a:gd name="connsiteY6863" fmla="*/ 1518246 h 6634795"/>
              <a:gd name="connsiteX6864" fmla="*/ 36581 w 11989919"/>
              <a:gd name="connsiteY6864" fmla="*/ 1481670 h 6634795"/>
              <a:gd name="connsiteX6865" fmla="*/ 11732658 w 11989919"/>
              <a:gd name="connsiteY6865" fmla="*/ 1481666 h 6634795"/>
              <a:gd name="connsiteX6866" fmla="*/ 11769234 w 11989919"/>
              <a:gd name="connsiteY6866" fmla="*/ 1518242 h 6634795"/>
              <a:gd name="connsiteX6867" fmla="*/ 11732658 w 11989919"/>
              <a:gd name="connsiteY6867" fmla="*/ 1554818 h 6634795"/>
              <a:gd name="connsiteX6868" fmla="*/ 11696082 w 11989919"/>
              <a:gd name="connsiteY6868" fmla="*/ 1518242 h 6634795"/>
              <a:gd name="connsiteX6869" fmla="*/ 11732658 w 11989919"/>
              <a:gd name="connsiteY6869" fmla="*/ 1481666 h 6634795"/>
              <a:gd name="connsiteX6870" fmla="*/ 11953343 w 11989919"/>
              <a:gd name="connsiteY6870" fmla="*/ 1481662 h 6634795"/>
              <a:gd name="connsiteX6871" fmla="*/ 11989919 w 11989919"/>
              <a:gd name="connsiteY6871" fmla="*/ 1518238 h 6634795"/>
              <a:gd name="connsiteX6872" fmla="*/ 11953343 w 11989919"/>
              <a:gd name="connsiteY6872" fmla="*/ 1554814 h 6634795"/>
              <a:gd name="connsiteX6873" fmla="*/ 11916767 w 11989919"/>
              <a:gd name="connsiteY6873" fmla="*/ 1518238 h 6634795"/>
              <a:gd name="connsiteX6874" fmla="*/ 11953343 w 11989919"/>
              <a:gd name="connsiteY6874" fmla="*/ 1481662 h 6634795"/>
              <a:gd name="connsiteX6875" fmla="*/ 11511977 w 11989919"/>
              <a:gd name="connsiteY6875" fmla="*/ 1270183 h 6634795"/>
              <a:gd name="connsiteX6876" fmla="*/ 11548553 w 11989919"/>
              <a:gd name="connsiteY6876" fmla="*/ 1306767 h 6634795"/>
              <a:gd name="connsiteX6877" fmla="*/ 11511977 w 11989919"/>
              <a:gd name="connsiteY6877" fmla="*/ 1343348 h 6634795"/>
              <a:gd name="connsiteX6878" fmla="*/ 11475401 w 11989919"/>
              <a:gd name="connsiteY6878" fmla="*/ 1306767 h 6634795"/>
              <a:gd name="connsiteX6879" fmla="*/ 11511977 w 11989919"/>
              <a:gd name="connsiteY6879" fmla="*/ 1270183 h 6634795"/>
              <a:gd name="connsiteX6880" fmla="*/ 11291296 w 11989919"/>
              <a:gd name="connsiteY6880" fmla="*/ 1270179 h 6634795"/>
              <a:gd name="connsiteX6881" fmla="*/ 11327872 w 11989919"/>
              <a:gd name="connsiteY6881" fmla="*/ 1306764 h 6634795"/>
              <a:gd name="connsiteX6882" fmla="*/ 11291296 w 11989919"/>
              <a:gd name="connsiteY6882" fmla="*/ 1343345 h 6634795"/>
              <a:gd name="connsiteX6883" fmla="*/ 11254720 w 11989919"/>
              <a:gd name="connsiteY6883" fmla="*/ 1306764 h 6634795"/>
              <a:gd name="connsiteX6884" fmla="*/ 11291296 w 11989919"/>
              <a:gd name="connsiteY6884" fmla="*/ 1270179 h 6634795"/>
              <a:gd name="connsiteX6885" fmla="*/ 11070615 w 11989919"/>
              <a:gd name="connsiteY6885" fmla="*/ 1270176 h 6634795"/>
              <a:gd name="connsiteX6886" fmla="*/ 11107191 w 11989919"/>
              <a:gd name="connsiteY6886" fmla="*/ 1306760 h 6634795"/>
              <a:gd name="connsiteX6887" fmla="*/ 11070615 w 11989919"/>
              <a:gd name="connsiteY6887" fmla="*/ 1343341 h 6634795"/>
              <a:gd name="connsiteX6888" fmla="*/ 11034039 w 11989919"/>
              <a:gd name="connsiteY6888" fmla="*/ 1306760 h 6634795"/>
              <a:gd name="connsiteX6889" fmla="*/ 11070615 w 11989919"/>
              <a:gd name="connsiteY6889" fmla="*/ 1270176 h 6634795"/>
              <a:gd name="connsiteX6890" fmla="*/ 10849934 w 11989919"/>
              <a:gd name="connsiteY6890" fmla="*/ 1270172 h 6634795"/>
              <a:gd name="connsiteX6891" fmla="*/ 10886510 w 11989919"/>
              <a:gd name="connsiteY6891" fmla="*/ 1306756 h 6634795"/>
              <a:gd name="connsiteX6892" fmla="*/ 10849934 w 11989919"/>
              <a:gd name="connsiteY6892" fmla="*/ 1343337 h 6634795"/>
              <a:gd name="connsiteX6893" fmla="*/ 10813358 w 11989919"/>
              <a:gd name="connsiteY6893" fmla="*/ 1306756 h 6634795"/>
              <a:gd name="connsiteX6894" fmla="*/ 10849934 w 11989919"/>
              <a:gd name="connsiteY6894" fmla="*/ 1270172 h 6634795"/>
              <a:gd name="connsiteX6895" fmla="*/ 10629253 w 11989919"/>
              <a:gd name="connsiteY6895" fmla="*/ 1270169 h 6634795"/>
              <a:gd name="connsiteX6896" fmla="*/ 10665829 w 11989919"/>
              <a:gd name="connsiteY6896" fmla="*/ 1306753 h 6634795"/>
              <a:gd name="connsiteX6897" fmla="*/ 10629253 w 11989919"/>
              <a:gd name="connsiteY6897" fmla="*/ 1343334 h 6634795"/>
              <a:gd name="connsiteX6898" fmla="*/ 10592677 w 11989919"/>
              <a:gd name="connsiteY6898" fmla="*/ 1306753 h 6634795"/>
              <a:gd name="connsiteX6899" fmla="*/ 10629253 w 11989919"/>
              <a:gd name="connsiteY6899" fmla="*/ 1270169 h 6634795"/>
              <a:gd name="connsiteX6900" fmla="*/ 10408572 w 11989919"/>
              <a:gd name="connsiteY6900" fmla="*/ 1270165 h 6634795"/>
              <a:gd name="connsiteX6901" fmla="*/ 10445148 w 11989919"/>
              <a:gd name="connsiteY6901" fmla="*/ 1306749 h 6634795"/>
              <a:gd name="connsiteX6902" fmla="*/ 10408572 w 11989919"/>
              <a:gd name="connsiteY6902" fmla="*/ 1343330 h 6634795"/>
              <a:gd name="connsiteX6903" fmla="*/ 10371996 w 11989919"/>
              <a:gd name="connsiteY6903" fmla="*/ 1306749 h 6634795"/>
              <a:gd name="connsiteX6904" fmla="*/ 10408572 w 11989919"/>
              <a:gd name="connsiteY6904" fmla="*/ 1270165 h 6634795"/>
              <a:gd name="connsiteX6905" fmla="*/ 10187891 w 11989919"/>
              <a:gd name="connsiteY6905" fmla="*/ 1270162 h 6634795"/>
              <a:gd name="connsiteX6906" fmla="*/ 10224467 w 11989919"/>
              <a:gd name="connsiteY6906" fmla="*/ 1306745 h 6634795"/>
              <a:gd name="connsiteX6907" fmla="*/ 10187891 w 11989919"/>
              <a:gd name="connsiteY6907" fmla="*/ 1343326 h 6634795"/>
              <a:gd name="connsiteX6908" fmla="*/ 10151315 w 11989919"/>
              <a:gd name="connsiteY6908" fmla="*/ 1306745 h 6634795"/>
              <a:gd name="connsiteX6909" fmla="*/ 10187891 w 11989919"/>
              <a:gd name="connsiteY6909" fmla="*/ 1270162 h 6634795"/>
              <a:gd name="connsiteX6910" fmla="*/ 9967210 w 11989919"/>
              <a:gd name="connsiteY6910" fmla="*/ 1270158 h 6634795"/>
              <a:gd name="connsiteX6911" fmla="*/ 10003786 w 11989919"/>
              <a:gd name="connsiteY6911" fmla="*/ 1306742 h 6634795"/>
              <a:gd name="connsiteX6912" fmla="*/ 9967210 w 11989919"/>
              <a:gd name="connsiteY6912" fmla="*/ 1343322 h 6634795"/>
              <a:gd name="connsiteX6913" fmla="*/ 9930634 w 11989919"/>
              <a:gd name="connsiteY6913" fmla="*/ 1306742 h 6634795"/>
              <a:gd name="connsiteX6914" fmla="*/ 9967210 w 11989919"/>
              <a:gd name="connsiteY6914" fmla="*/ 1270158 h 6634795"/>
              <a:gd name="connsiteX6915" fmla="*/ 9746529 w 11989919"/>
              <a:gd name="connsiteY6915" fmla="*/ 1270155 h 6634795"/>
              <a:gd name="connsiteX6916" fmla="*/ 9783105 w 11989919"/>
              <a:gd name="connsiteY6916" fmla="*/ 1306738 h 6634795"/>
              <a:gd name="connsiteX6917" fmla="*/ 9746529 w 11989919"/>
              <a:gd name="connsiteY6917" fmla="*/ 1343319 h 6634795"/>
              <a:gd name="connsiteX6918" fmla="*/ 9709953 w 11989919"/>
              <a:gd name="connsiteY6918" fmla="*/ 1306738 h 6634795"/>
              <a:gd name="connsiteX6919" fmla="*/ 9746529 w 11989919"/>
              <a:gd name="connsiteY6919" fmla="*/ 1270155 h 6634795"/>
              <a:gd name="connsiteX6920" fmla="*/ 9525848 w 11989919"/>
              <a:gd name="connsiteY6920" fmla="*/ 1270151 h 6634795"/>
              <a:gd name="connsiteX6921" fmla="*/ 9562424 w 11989919"/>
              <a:gd name="connsiteY6921" fmla="*/ 1306735 h 6634795"/>
              <a:gd name="connsiteX6922" fmla="*/ 9525848 w 11989919"/>
              <a:gd name="connsiteY6922" fmla="*/ 1343315 h 6634795"/>
              <a:gd name="connsiteX6923" fmla="*/ 9489272 w 11989919"/>
              <a:gd name="connsiteY6923" fmla="*/ 1306735 h 6634795"/>
              <a:gd name="connsiteX6924" fmla="*/ 9525848 w 11989919"/>
              <a:gd name="connsiteY6924" fmla="*/ 1270151 h 6634795"/>
              <a:gd name="connsiteX6925" fmla="*/ 9305167 w 11989919"/>
              <a:gd name="connsiteY6925" fmla="*/ 1270148 h 6634795"/>
              <a:gd name="connsiteX6926" fmla="*/ 9341743 w 11989919"/>
              <a:gd name="connsiteY6926" fmla="*/ 1306731 h 6634795"/>
              <a:gd name="connsiteX6927" fmla="*/ 9305167 w 11989919"/>
              <a:gd name="connsiteY6927" fmla="*/ 1343311 h 6634795"/>
              <a:gd name="connsiteX6928" fmla="*/ 9268591 w 11989919"/>
              <a:gd name="connsiteY6928" fmla="*/ 1306731 h 6634795"/>
              <a:gd name="connsiteX6929" fmla="*/ 9305167 w 11989919"/>
              <a:gd name="connsiteY6929" fmla="*/ 1270148 h 6634795"/>
              <a:gd name="connsiteX6930" fmla="*/ 9084486 w 11989919"/>
              <a:gd name="connsiteY6930" fmla="*/ 1270144 h 6634795"/>
              <a:gd name="connsiteX6931" fmla="*/ 9121062 w 11989919"/>
              <a:gd name="connsiteY6931" fmla="*/ 1306727 h 6634795"/>
              <a:gd name="connsiteX6932" fmla="*/ 9084486 w 11989919"/>
              <a:gd name="connsiteY6932" fmla="*/ 1343308 h 6634795"/>
              <a:gd name="connsiteX6933" fmla="*/ 9047910 w 11989919"/>
              <a:gd name="connsiteY6933" fmla="*/ 1306727 h 6634795"/>
              <a:gd name="connsiteX6934" fmla="*/ 9084486 w 11989919"/>
              <a:gd name="connsiteY6934" fmla="*/ 1270144 h 6634795"/>
              <a:gd name="connsiteX6935" fmla="*/ 8863805 w 11989919"/>
              <a:gd name="connsiteY6935" fmla="*/ 1270141 h 6634795"/>
              <a:gd name="connsiteX6936" fmla="*/ 8900381 w 11989919"/>
              <a:gd name="connsiteY6936" fmla="*/ 1306724 h 6634795"/>
              <a:gd name="connsiteX6937" fmla="*/ 8863805 w 11989919"/>
              <a:gd name="connsiteY6937" fmla="*/ 1343304 h 6634795"/>
              <a:gd name="connsiteX6938" fmla="*/ 8827229 w 11989919"/>
              <a:gd name="connsiteY6938" fmla="*/ 1306724 h 6634795"/>
              <a:gd name="connsiteX6939" fmla="*/ 8863805 w 11989919"/>
              <a:gd name="connsiteY6939" fmla="*/ 1270141 h 6634795"/>
              <a:gd name="connsiteX6940" fmla="*/ 8643124 w 11989919"/>
              <a:gd name="connsiteY6940" fmla="*/ 1270137 h 6634795"/>
              <a:gd name="connsiteX6941" fmla="*/ 8679700 w 11989919"/>
              <a:gd name="connsiteY6941" fmla="*/ 1306720 h 6634795"/>
              <a:gd name="connsiteX6942" fmla="*/ 8643124 w 11989919"/>
              <a:gd name="connsiteY6942" fmla="*/ 1343300 h 6634795"/>
              <a:gd name="connsiteX6943" fmla="*/ 8606548 w 11989919"/>
              <a:gd name="connsiteY6943" fmla="*/ 1306720 h 6634795"/>
              <a:gd name="connsiteX6944" fmla="*/ 8643124 w 11989919"/>
              <a:gd name="connsiteY6944" fmla="*/ 1270137 h 6634795"/>
              <a:gd name="connsiteX6945" fmla="*/ 8422443 w 11989919"/>
              <a:gd name="connsiteY6945" fmla="*/ 1270134 h 6634795"/>
              <a:gd name="connsiteX6946" fmla="*/ 8459019 w 11989919"/>
              <a:gd name="connsiteY6946" fmla="*/ 1306717 h 6634795"/>
              <a:gd name="connsiteX6947" fmla="*/ 8422443 w 11989919"/>
              <a:gd name="connsiteY6947" fmla="*/ 1343296 h 6634795"/>
              <a:gd name="connsiteX6948" fmla="*/ 8385867 w 11989919"/>
              <a:gd name="connsiteY6948" fmla="*/ 1306717 h 6634795"/>
              <a:gd name="connsiteX6949" fmla="*/ 8422443 w 11989919"/>
              <a:gd name="connsiteY6949" fmla="*/ 1270134 h 6634795"/>
              <a:gd name="connsiteX6950" fmla="*/ 8201762 w 11989919"/>
              <a:gd name="connsiteY6950" fmla="*/ 1270130 h 6634795"/>
              <a:gd name="connsiteX6951" fmla="*/ 8238338 w 11989919"/>
              <a:gd name="connsiteY6951" fmla="*/ 1306713 h 6634795"/>
              <a:gd name="connsiteX6952" fmla="*/ 8201762 w 11989919"/>
              <a:gd name="connsiteY6952" fmla="*/ 1343293 h 6634795"/>
              <a:gd name="connsiteX6953" fmla="*/ 8165186 w 11989919"/>
              <a:gd name="connsiteY6953" fmla="*/ 1306713 h 6634795"/>
              <a:gd name="connsiteX6954" fmla="*/ 8201762 w 11989919"/>
              <a:gd name="connsiteY6954" fmla="*/ 1270130 h 6634795"/>
              <a:gd name="connsiteX6955" fmla="*/ 7981081 w 11989919"/>
              <a:gd name="connsiteY6955" fmla="*/ 1270127 h 6634795"/>
              <a:gd name="connsiteX6956" fmla="*/ 8017657 w 11989919"/>
              <a:gd name="connsiteY6956" fmla="*/ 1306709 h 6634795"/>
              <a:gd name="connsiteX6957" fmla="*/ 7981081 w 11989919"/>
              <a:gd name="connsiteY6957" fmla="*/ 1343289 h 6634795"/>
              <a:gd name="connsiteX6958" fmla="*/ 7944505 w 11989919"/>
              <a:gd name="connsiteY6958" fmla="*/ 1306709 h 6634795"/>
              <a:gd name="connsiteX6959" fmla="*/ 7981081 w 11989919"/>
              <a:gd name="connsiteY6959" fmla="*/ 1270127 h 6634795"/>
              <a:gd name="connsiteX6960" fmla="*/ 7760400 w 11989919"/>
              <a:gd name="connsiteY6960" fmla="*/ 1270123 h 6634795"/>
              <a:gd name="connsiteX6961" fmla="*/ 7796976 w 11989919"/>
              <a:gd name="connsiteY6961" fmla="*/ 1306706 h 6634795"/>
              <a:gd name="connsiteX6962" fmla="*/ 7760400 w 11989919"/>
              <a:gd name="connsiteY6962" fmla="*/ 1343285 h 6634795"/>
              <a:gd name="connsiteX6963" fmla="*/ 7723824 w 11989919"/>
              <a:gd name="connsiteY6963" fmla="*/ 1306706 h 6634795"/>
              <a:gd name="connsiteX6964" fmla="*/ 7760400 w 11989919"/>
              <a:gd name="connsiteY6964" fmla="*/ 1270123 h 6634795"/>
              <a:gd name="connsiteX6965" fmla="*/ 7539719 w 11989919"/>
              <a:gd name="connsiteY6965" fmla="*/ 1270120 h 6634795"/>
              <a:gd name="connsiteX6966" fmla="*/ 7576295 w 11989919"/>
              <a:gd name="connsiteY6966" fmla="*/ 1306702 h 6634795"/>
              <a:gd name="connsiteX6967" fmla="*/ 7539719 w 11989919"/>
              <a:gd name="connsiteY6967" fmla="*/ 1343282 h 6634795"/>
              <a:gd name="connsiteX6968" fmla="*/ 7503143 w 11989919"/>
              <a:gd name="connsiteY6968" fmla="*/ 1306702 h 6634795"/>
              <a:gd name="connsiteX6969" fmla="*/ 7539719 w 11989919"/>
              <a:gd name="connsiteY6969" fmla="*/ 1270120 h 6634795"/>
              <a:gd name="connsiteX6970" fmla="*/ 7319038 w 11989919"/>
              <a:gd name="connsiteY6970" fmla="*/ 1270117 h 6634795"/>
              <a:gd name="connsiteX6971" fmla="*/ 7355614 w 11989919"/>
              <a:gd name="connsiteY6971" fmla="*/ 1306698 h 6634795"/>
              <a:gd name="connsiteX6972" fmla="*/ 7319038 w 11989919"/>
              <a:gd name="connsiteY6972" fmla="*/ 1343278 h 6634795"/>
              <a:gd name="connsiteX6973" fmla="*/ 7282462 w 11989919"/>
              <a:gd name="connsiteY6973" fmla="*/ 1306698 h 6634795"/>
              <a:gd name="connsiteX6974" fmla="*/ 7319038 w 11989919"/>
              <a:gd name="connsiteY6974" fmla="*/ 1270117 h 6634795"/>
              <a:gd name="connsiteX6975" fmla="*/ 7098357 w 11989919"/>
              <a:gd name="connsiteY6975" fmla="*/ 1270113 h 6634795"/>
              <a:gd name="connsiteX6976" fmla="*/ 7134933 w 11989919"/>
              <a:gd name="connsiteY6976" fmla="*/ 1306695 h 6634795"/>
              <a:gd name="connsiteX6977" fmla="*/ 7098357 w 11989919"/>
              <a:gd name="connsiteY6977" fmla="*/ 1343274 h 6634795"/>
              <a:gd name="connsiteX6978" fmla="*/ 7061781 w 11989919"/>
              <a:gd name="connsiteY6978" fmla="*/ 1306695 h 6634795"/>
              <a:gd name="connsiteX6979" fmla="*/ 7098357 w 11989919"/>
              <a:gd name="connsiteY6979" fmla="*/ 1270113 h 6634795"/>
              <a:gd name="connsiteX6980" fmla="*/ 6877676 w 11989919"/>
              <a:gd name="connsiteY6980" fmla="*/ 1270110 h 6634795"/>
              <a:gd name="connsiteX6981" fmla="*/ 6914252 w 11989919"/>
              <a:gd name="connsiteY6981" fmla="*/ 1306691 h 6634795"/>
              <a:gd name="connsiteX6982" fmla="*/ 6877676 w 11989919"/>
              <a:gd name="connsiteY6982" fmla="*/ 1343270 h 6634795"/>
              <a:gd name="connsiteX6983" fmla="*/ 6841100 w 11989919"/>
              <a:gd name="connsiteY6983" fmla="*/ 1306691 h 6634795"/>
              <a:gd name="connsiteX6984" fmla="*/ 6877676 w 11989919"/>
              <a:gd name="connsiteY6984" fmla="*/ 1270110 h 6634795"/>
              <a:gd name="connsiteX6985" fmla="*/ 6656995 w 11989919"/>
              <a:gd name="connsiteY6985" fmla="*/ 1270106 h 6634795"/>
              <a:gd name="connsiteX6986" fmla="*/ 6693571 w 11989919"/>
              <a:gd name="connsiteY6986" fmla="*/ 1306687 h 6634795"/>
              <a:gd name="connsiteX6987" fmla="*/ 6656995 w 11989919"/>
              <a:gd name="connsiteY6987" fmla="*/ 1343267 h 6634795"/>
              <a:gd name="connsiteX6988" fmla="*/ 6620419 w 11989919"/>
              <a:gd name="connsiteY6988" fmla="*/ 1306687 h 6634795"/>
              <a:gd name="connsiteX6989" fmla="*/ 6656995 w 11989919"/>
              <a:gd name="connsiteY6989" fmla="*/ 1270106 h 6634795"/>
              <a:gd name="connsiteX6990" fmla="*/ 6436314 w 11989919"/>
              <a:gd name="connsiteY6990" fmla="*/ 1270103 h 6634795"/>
              <a:gd name="connsiteX6991" fmla="*/ 6472890 w 11989919"/>
              <a:gd name="connsiteY6991" fmla="*/ 1306684 h 6634795"/>
              <a:gd name="connsiteX6992" fmla="*/ 6436314 w 11989919"/>
              <a:gd name="connsiteY6992" fmla="*/ 1343263 h 6634795"/>
              <a:gd name="connsiteX6993" fmla="*/ 6399738 w 11989919"/>
              <a:gd name="connsiteY6993" fmla="*/ 1306684 h 6634795"/>
              <a:gd name="connsiteX6994" fmla="*/ 6436314 w 11989919"/>
              <a:gd name="connsiteY6994" fmla="*/ 1270103 h 6634795"/>
              <a:gd name="connsiteX6995" fmla="*/ 6215633 w 11989919"/>
              <a:gd name="connsiteY6995" fmla="*/ 1270099 h 6634795"/>
              <a:gd name="connsiteX6996" fmla="*/ 6252209 w 11989919"/>
              <a:gd name="connsiteY6996" fmla="*/ 1306680 h 6634795"/>
              <a:gd name="connsiteX6997" fmla="*/ 6215633 w 11989919"/>
              <a:gd name="connsiteY6997" fmla="*/ 1343259 h 6634795"/>
              <a:gd name="connsiteX6998" fmla="*/ 6179057 w 11989919"/>
              <a:gd name="connsiteY6998" fmla="*/ 1306680 h 6634795"/>
              <a:gd name="connsiteX6999" fmla="*/ 6215633 w 11989919"/>
              <a:gd name="connsiteY6999" fmla="*/ 1270099 h 6634795"/>
              <a:gd name="connsiteX7000" fmla="*/ 5994952 w 11989919"/>
              <a:gd name="connsiteY7000" fmla="*/ 1270096 h 6634795"/>
              <a:gd name="connsiteX7001" fmla="*/ 6031528 w 11989919"/>
              <a:gd name="connsiteY7001" fmla="*/ 1306677 h 6634795"/>
              <a:gd name="connsiteX7002" fmla="*/ 5994952 w 11989919"/>
              <a:gd name="connsiteY7002" fmla="*/ 1343256 h 6634795"/>
              <a:gd name="connsiteX7003" fmla="*/ 5958376 w 11989919"/>
              <a:gd name="connsiteY7003" fmla="*/ 1306677 h 6634795"/>
              <a:gd name="connsiteX7004" fmla="*/ 5994952 w 11989919"/>
              <a:gd name="connsiteY7004" fmla="*/ 1270096 h 6634795"/>
              <a:gd name="connsiteX7005" fmla="*/ 5774272 w 11989919"/>
              <a:gd name="connsiteY7005" fmla="*/ 1270092 h 6634795"/>
              <a:gd name="connsiteX7006" fmla="*/ 5810848 w 11989919"/>
              <a:gd name="connsiteY7006" fmla="*/ 1306673 h 6634795"/>
              <a:gd name="connsiteX7007" fmla="*/ 5774272 w 11989919"/>
              <a:gd name="connsiteY7007" fmla="*/ 1343252 h 6634795"/>
              <a:gd name="connsiteX7008" fmla="*/ 5737697 w 11989919"/>
              <a:gd name="connsiteY7008" fmla="*/ 1306673 h 6634795"/>
              <a:gd name="connsiteX7009" fmla="*/ 5774272 w 11989919"/>
              <a:gd name="connsiteY7009" fmla="*/ 1270092 h 6634795"/>
              <a:gd name="connsiteX7010" fmla="*/ 5553593 w 11989919"/>
              <a:gd name="connsiteY7010" fmla="*/ 1270089 h 6634795"/>
              <a:gd name="connsiteX7011" fmla="*/ 5590169 w 11989919"/>
              <a:gd name="connsiteY7011" fmla="*/ 1306669 h 6634795"/>
              <a:gd name="connsiteX7012" fmla="*/ 5553593 w 11989919"/>
              <a:gd name="connsiteY7012" fmla="*/ 1343248 h 6634795"/>
              <a:gd name="connsiteX7013" fmla="*/ 5517018 w 11989919"/>
              <a:gd name="connsiteY7013" fmla="*/ 1306669 h 6634795"/>
              <a:gd name="connsiteX7014" fmla="*/ 5553593 w 11989919"/>
              <a:gd name="connsiteY7014" fmla="*/ 1270089 h 6634795"/>
              <a:gd name="connsiteX7015" fmla="*/ 5332913 w 11989919"/>
              <a:gd name="connsiteY7015" fmla="*/ 1270086 h 6634795"/>
              <a:gd name="connsiteX7016" fmla="*/ 5369490 w 11989919"/>
              <a:gd name="connsiteY7016" fmla="*/ 1306666 h 6634795"/>
              <a:gd name="connsiteX7017" fmla="*/ 5332913 w 11989919"/>
              <a:gd name="connsiteY7017" fmla="*/ 1343244 h 6634795"/>
              <a:gd name="connsiteX7018" fmla="*/ 5296337 w 11989919"/>
              <a:gd name="connsiteY7018" fmla="*/ 1306666 h 6634795"/>
              <a:gd name="connsiteX7019" fmla="*/ 5332913 w 11989919"/>
              <a:gd name="connsiteY7019" fmla="*/ 1270086 h 6634795"/>
              <a:gd name="connsiteX7020" fmla="*/ 5112230 w 11989919"/>
              <a:gd name="connsiteY7020" fmla="*/ 1270082 h 6634795"/>
              <a:gd name="connsiteX7021" fmla="*/ 5148807 w 11989919"/>
              <a:gd name="connsiteY7021" fmla="*/ 1306662 h 6634795"/>
              <a:gd name="connsiteX7022" fmla="*/ 5112230 w 11989919"/>
              <a:gd name="connsiteY7022" fmla="*/ 1343241 h 6634795"/>
              <a:gd name="connsiteX7023" fmla="*/ 5075655 w 11989919"/>
              <a:gd name="connsiteY7023" fmla="*/ 1306662 h 6634795"/>
              <a:gd name="connsiteX7024" fmla="*/ 5112230 w 11989919"/>
              <a:gd name="connsiteY7024" fmla="*/ 1270082 h 6634795"/>
              <a:gd name="connsiteX7025" fmla="*/ 4891552 w 11989919"/>
              <a:gd name="connsiteY7025" fmla="*/ 1270079 h 6634795"/>
              <a:gd name="connsiteX7026" fmla="*/ 4928127 w 11989919"/>
              <a:gd name="connsiteY7026" fmla="*/ 1306659 h 6634795"/>
              <a:gd name="connsiteX7027" fmla="*/ 4891552 w 11989919"/>
              <a:gd name="connsiteY7027" fmla="*/ 1343237 h 6634795"/>
              <a:gd name="connsiteX7028" fmla="*/ 4854975 w 11989919"/>
              <a:gd name="connsiteY7028" fmla="*/ 1306659 h 6634795"/>
              <a:gd name="connsiteX7029" fmla="*/ 4891552 w 11989919"/>
              <a:gd name="connsiteY7029" fmla="*/ 1270079 h 6634795"/>
              <a:gd name="connsiteX7030" fmla="*/ 4670871 w 11989919"/>
              <a:gd name="connsiteY7030" fmla="*/ 1270075 h 6634795"/>
              <a:gd name="connsiteX7031" fmla="*/ 4707447 w 11989919"/>
              <a:gd name="connsiteY7031" fmla="*/ 1306655 h 6634795"/>
              <a:gd name="connsiteX7032" fmla="*/ 4670871 w 11989919"/>
              <a:gd name="connsiteY7032" fmla="*/ 1343233 h 6634795"/>
              <a:gd name="connsiteX7033" fmla="*/ 4634295 w 11989919"/>
              <a:gd name="connsiteY7033" fmla="*/ 1306655 h 6634795"/>
              <a:gd name="connsiteX7034" fmla="*/ 4670871 w 11989919"/>
              <a:gd name="connsiteY7034" fmla="*/ 1270075 h 6634795"/>
              <a:gd name="connsiteX7035" fmla="*/ 4450188 w 11989919"/>
              <a:gd name="connsiteY7035" fmla="*/ 1270072 h 6634795"/>
              <a:gd name="connsiteX7036" fmla="*/ 4486764 w 11989919"/>
              <a:gd name="connsiteY7036" fmla="*/ 1306651 h 6634795"/>
              <a:gd name="connsiteX7037" fmla="*/ 4450188 w 11989919"/>
              <a:gd name="connsiteY7037" fmla="*/ 1343230 h 6634795"/>
              <a:gd name="connsiteX7038" fmla="*/ 4413613 w 11989919"/>
              <a:gd name="connsiteY7038" fmla="*/ 1306651 h 6634795"/>
              <a:gd name="connsiteX7039" fmla="*/ 4450188 w 11989919"/>
              <a:gd name="connsiteY7039" fmla="*/ 1270072 h 6634795"/>
              <a:gd name="connsiteX7040" fmla="*/ 4229507 w 11989919"/>
              <a:gd name="connsiteY7040" fmla="*/ 1270068 h 6634795"/>
              <a:gd name="connsiteX7041" fmla="*/ 4266084 w 11989919"/>
              <a:gd name="connsiteY7041" fmla="*/ 1306648 h 6634795"/>
              <a:gd name="connsiteX7042" fmla="*/ 4229507 w 11989919"/>
              <a:gd name="connsiteY7042" fmla="*/ 1343226 h 6634795"/>
              <a:gd name="connsiteX7043" fmla="*/ 4192931 w 11989919"/>
              <a:gd name="connsiteY7043" fmla="*/ 1306648 h 6634795"/>
              <a:gd name="connsiteX7044" fmla="*/ 4229507 w 11989919"/>
              <a:gd name="connsiteY7044" fmla="*/ 1270068 h 6634795"/>
              <a:gd name="connsiteX7045" fmla="*/ 4008847 w 11989919"/>
              <a:gd name="connsiteY7045" fmla="*/ 1270065 h 6634795"/>
              <a:gd name="connsiteX7046" fmla="*/ 4045426 w 11989919"/>
              <a:gd name="connsiteY7046" fmla="*/ 1306644 h 6634795"/>
              <a:gd name="connsiteX7047" fmla="*/ 4008847 w 11989919"/>
              <a:gd name="connsiteY7047" fmla="*/ 1343222 h 6634795"/>
              <a:gd name="connsiteX7048" fmla="*/ 3972267 w 11989919"/>
              <a:gd name="connsiteY7048" fmla="*/ 1306644 h 6634795"/>
              <a:gd name="connsiteX7049" fmla="*/ 4008847 w 11989919"/>
              <a:gd name="connsiteY7049" fmla="*/ 1270065 h 6634795"/>
              <a:gd name="connsiteX7050" fmla="*/ 3788165 w 11989919"/>
              <a:gd name="connsiteY7050" fmla="*/ 1270061 h 6634795"/>
              <a:gd name="connsiteX7051" fmla="*/ 3824738 w 11989919"/>
              <a:gd name="connsiteY7051" fmla="*/ 1306640 h 6634795"/>
              <a:gd name="connsiteX7052" fmla="*/ 3788165 w 11989919"/>
              <a:gd name="connsiteY7052" fmla="*/ 1343218 h 6634795"/>
              <a:gd name="connsiteX7053" fmla="*/ 3751588 w 11989919"/>
              <a:gd name="connsiteY7053" fmla="*/ 1306640 h 6634795"/>
              <a:gd name="connsiteX7054" fmla="*/ 3788165 w 11989919"/>
              <a:gd name="connsiteY7054" fmla="*/ 1270061 h 6634795"/>
              <a:gd name="connsiteX7055" fmla="*/ 3567479 w 11989919"/>
              <a:gd name="connsiteY7055" fmla="*/ 1270058 h 6634795"/>
              <a:gd name="connsiteX7056" fmla="*/ 3604051 w 11989919"/>
              <a:gd name="connsiteY7056" fmla="*/ 1306637 h 6634795"/>
              <a:gd name="connsiteX7057" fmla="*/ 3567479 w 11989919"/>
              <a:gd name="connsiteY7057" fmla="*/ 1343215 h 6634795"/>
              <a:gd name="connsiteX7058" fmla="*/ 3530908 w 11989919"/>
              <a:gd name="connsiteY7058" fmla="*/ 1306637 h 6634795"/>
              <a:gd name="connsiteX7059" fmla="*/ 3567479 w 11989919"/>
              <a:gd name="connsiteY7059" fmla="*/ 1270058 h 6634795"/>
              <a:gd name="connsiteX7060" fmla="*/ 3346801 w 11989919"/>
              <a:gd name="connsiteY7060" fmla="*/ 1270055 h 6634795"/>
              <a:gd name="connsiteX7061" fmla="*/ 3383375 w 11989919"/>
              <a:gd name="connsiteY7061" fmla="*/ 1306633 h 6634795"/>
              <a:gd name="connsiteX7062" fmla="*/ 3346801 w 11989919"/>
              <a:gd name="connsiteY7062" fmla="*/ 1343211 h 6634795"/>
              <a:gd name="connsiteX7063" fmla="*/ 3310228 w 11989919"/>
              <a:gd name="connsiteY7063" fmla="*/ 1306633 h 6634795"/>
              <a:gd name="connsiteX7064" fmla="*/ 3346801 w 11989919"/>
              <a:gd name="connsiteY7064" fmla="*/ 1270055 h 6634795"/>
              <a:gd name="connsiteX7065" fmla="*/ 3126126 w 11989919"/>
              <a:gd name="connsiteY7065" fmla="*/ 1270051 h 6634795"/>
              <a:gd name="connsiteX7066" fmla="*/ 3162696 w 11989919"/>
              <a:gd name="connsiteY7066" fmla="*/ 1306630 h 6634795"/>
              <a:gd name="connsiteX7067" fmla="*/ 3126126 w 11989919"/>
              <a:gd name="connsiteY7067" fmla="*/ 1343207 h 6634795"/>
              <a:gd name="connsiteX7068" fmla="*/ 3089541 w 11989919"/>
              <a:gd name="connsiteY7068" fmla="*/ 1306630 h 6634795"/>
              <a:gd name="connsiteX7069" fmla="*/ 3126126 w 11989919"/>
              <a:gd name="connsiteY7069" fmla="*/ 1270051 h 6634795"/>
              <a:gd name="connsiteX7070" fmla="*/ 2905436 w 11989919"/>
              <a:gd name="connsiteY7070" fmla="*/ 1270047 h 6634795"/>
              <a:gd name="connsiteX7071" fmla="*/ 2942013 w 11989919"/>
              <a:gd name="connsiteY7071" fmla="*/ 1306626 h 6634795"/>
              <a:gd name="connsiteX7072" fmla="*/ 2905436 w 11989919"/>
              <a:gd name="connsiteY7072" fmla="*/ 1343204 h 6634795"/>
              <a:gd name="connsiteX7073" fmla="*/ 2868866 w 11989919"/>
              <a:gd name="connsiteY7073" fmla="*/ 1306626 h 6634795"/>
              <a:gd name="connsiteX7074" fmla="*/ 2905436 w 11989919"/>
              <a:gd name="connsiteY7074" fmla="*/ 1270047 h 6634795"/>
              <a:gd name="connsiteX7075" fmla="*/ 2684758 w 11989919"/>
              <a:gd name="connsiteY7075" fmla="*/ 1270044 h 6634795"/>
              <a:gd name="connsiteX7076" fmla="*/ 2721329 w 11989919"/>
              <a:gd name="connsiteY7076" fmla="*/ 1306622 h 6634795"/>
              <a:gd name="connsiteX7077" fmla="*/ 2684758 w 11989919"/>
              <a:gd name="connsiteY7077" fmla="*/ 1343200 h 6634795"/>
              <a:gd name="connsiteX7078" fmla="*/ 2648177 w 11989919"/>
              <a:gd name="connsiteY7078" fmla="*/ 1306622 h 6634795"/>
              <a:gd name="connsiteX7079" fmla="*/ 2684758 w 11989919"/>
              <a:gd name="connsiteY7079" fmla="*/ 1270044 h 6634795"/>
              <a:gd name="connsiteX7080" fmla="*/ 2464071 w 11989919"/>
              <a:gd name="connsiteY7080" fmla="*/ 1270041 h 6634795"/>
              <a:gd name="connsiteX7081" fmla="*/ 2500650 w 11989919"/>
              <a:gd name="connsiteY7081" fmla="*/ 1306619 h 6634795"/>
              <a:gd name="connsiteX7082" fmla="*/ 2464071 w 11989919"/>
              <a:gd name="connsiteY7082" fmla="*/ 1343196 h 6634795"/>
              <a:gd name="connsiteX7083" fmla="*/ 2427500 w 11989919"/>
              <a:gd name="connsiteY7083" fmla="*/ 1306619 h 6634795"/>
              <a:gd name="connsiteX7084" fmla="*/ 2464071 w 11989919"/>
              <a:gd name="connsiteY7084" fmla="*/ 1270041 h 6634795"/>
              <a:gd name="connsiteX7085" fmla="*/ 2243393 w 11989919"/>
              <a:gd name="connsiteY7085" fmla="*/ 1270037 h 6634795"/>
              <a:gd name="connsiteX7086" fmla="*/ 2279972 w 11989919"/>
              <a:gd name="connsiteY7086" fmla="*/ 1306615 h 6634795"/>
              <a:gd name="connsiteX7087" fmla="*/ 2243393 w 11989919"/>
              <a:gd name="connsiteY7087" fmla="*/ 1343192 h 6634795"/>
              <a:gd name="connsiteX7088" fmla="*/ 2206817 w 11989919"/>
              <a:gd name="connsiteY7088" fmla="*/ 1306615 h 6634795"/>
              <a:gd name="connsiteX7089" fmla="*/ 2243393 w 11989919"/>
              <a:gd name="connsiteY7089" fmla="*/ 1270037 h 6634795"/>
              <a:gd name="connsiteX7090" fmla="*/ 2022713 w 11989919"/>
              <a:gd name="connsiteY7090" fmla="*/ 1270034 h 6634795"/>
              <a:gd name="connsiteX7091" fmla="*/ 2059288 w 11989919"/>
              <a:gd name="connsiteY7091" fmla="*/ 1306611 h 6634795"/>
              <a:gd name="connsiteX7092" fmla="*/ 2022713 w 11989919"/>
              <a:gd name="connsiteY7092" fmla="*/ 1343189 h 6634795"/>
              <a:gd name="connsiteX7093" fmla="*/ 1986179 w 11989919"/>
              <a:gd name="connsiteY7093" fmla="*/ 1306611 h 6634795"/>
              <a:gd name="connsiteX7094" fmla="*/ 2022713 w 11989919"/>
              <a:gd name="connsiteY7094" fmla="*/ 1270034 h 6634795"/>
              <a:gd name="connsiteX7095" fmla="*/ 1802069 w 11989919"/>
              <a:gd name="connsiteY7095" fmla="*/ 1270030 h 6634795"/>
              <a:gd name="connsiteX7096" fmla="*/ 1838645 w 11989919"/>
              <a:gd name="connsiteY7096" fmla="*/ 1306608 h 6634795"/>
              <a:gd name="connsiteX7097" fmla="*/ 1802069 w 11989919"/>
              <a:gd name="connsiteY7097" fmla="*/ 1343185 h 6634795"/>
              <a:gd name="connsiteX7098" fmla="*/ 1765494 w 11989919"/>
              <a:gd name="connsiteY7098" fmla="*/ 1306608 h 6634795"/>
              <a:gd name="connsiteX7099" fmla="*/ 1802069 w 11989919"/>
              <a:gd name="connsiteY7099" fmla="*/ 1270030 h 6634795"/>
              <a:gd name="connsiteX7100" fmla="*/ 1581383 w 11989919"/>
              <a:gd name="connsiteY7100" fmla="*/ 1270027 h 6634795"/>
              <a:gd name="connsiteX7101" fmla="*/ 1617959 w 11989919"/>
              <a:gd name="connsiteY7101" fmla="*/ 1306604 h 6634795"/>
              <a:gd name="connsiteX7102" fmla="*/ 1581383 w 11989919"/>
              <a:gd name="connsiteY7102" fmla="*/ 1343181 h 6634795"/>
              <a:gd name="connsiteX7103" fmla="*/ 1544807 w 11989919"/>
              <a:gd name="connsiteY7103" fmla="*/ 1306604 h 6634795"/>
              <a:gd name="connsiteX7104" fmla="*/ 1581383 w 11989919"/>
              <a:gd name="connsiteY7104" fmla="*/ 1270027 h 6634795"/>
              <a:gd name="connsiteX7105" fmla="*/ 1360698 w 11989919"/>
              <a:gd name="connsiteY7105" fmla="*/ 1270023 h 6634795"/>
              <a:gd name="connsiteX7106" fmla="*/ 1397274 w 11989919"/>
              <a:gd name="connsiteY7106" fmla="*/ 1306600 h 6634795"/>
              <a:gd name="connsiteX7107" fmla="*/ 1360698 w 11989919"/>
              <a:gd name="connsiteY7107" fmla="*/ 1343178 h 6634795"/>
              <a:gd name="connsiteX7108" fmla="*/ 1324122 w 11989919"/>
              <a:gd name="connsiteY7108" fmla="*/ 1306600 h 6634795"/>
              <a:gd name="connsiteX7109" fmla="*/ 1360698 w 11989919"/>
              <a:gd name="connsiteY7109" fmla="*/ 1270023 h 6634795"/>
              <a:gd name="connsiteX7110" fmla="*/ 1140012 w 11989919"/>
              <a:gd name="connsiteY7110" fmla="*/ 1270020 h 6634795"/>
              <a:gd name="connsiteX7111" fmla="*/ 1176588 w 11989919"/>
              <a:gd name="connsiteY7111" fmla="*/ 1306597 h 6634795"/>
              <a:gd name="connsiteX7112" fmla="*/ 1140012 w 11989919"/>
              <a:gd name="connsiteY7112" fmla="*/ 1343174 h 6634795"/>
              <a:gd name="connsiteX7113" fmla="*/ 1103436 w 11989919"/>
              <a:gd name="connsiteY7113" fmla="*/ 1306597 h 6634795"/>
              <a:gd name="connsiteX7114" fmla="*/ 1140012 w 11989919"/>
              <a:gd name="connsiteY7114" fmla="*/ 1270020 h 6634795"/>
              <a:gd name="connsiteX7115" fmla="*/ 919326 w 11989919"/>
              <a:gd name="connsiteY7115" fmla="*/ 1270016 h 6634795"/>
              <a:gd name="connsiteX7116" fmla="*/ 955902 w 11989919"/>
              <a:gd name="connsiteY7116" fmla="*/ 1306593 h 6634795"/>
              <a:gd name="connsiteX7117" fmla="*/ 919326 w 11989919"/>
              <a:gd name="connsiteY7117" fmla="*/ 1343170 h 6634795"/>
              <a:gd name="connsiteX7118" fmla="*/ 882750 w 11989919"/>
              <a:gd name="connsiteY7118" fmla="*/ 1306593 h 6634795"/>
              <a:gd name="connsiteX7119" fmla="*/ 919326 w 11989919"/>
              <a:gd name="connsiteY7119" fmla="*/ 1270016 h 6634795"/>
              <a:gd name="connsiteX7120" fmla="*/ 698640 w 11989919"/>
              <a:gd name="connsiteY7120" fmla="*/ 1270013 h 6634795"/>
              <a:gd name="connsiteX7121" fmla="*/ 735216 w 11989919"/>
              <a:gd name="connsiteY7121" fmla="*/ 1306590 h 6634795"/>
              <a:gd name="connsiteX7122" fmla="*/ 698640 w 11989919"/>
              <a:gd name="connsiteY7122" fmla="*/ 1343166 h 6634795"/>
              <a:gd name="connsiteX7123" fmla="*/ 662064 w 11989919"/>
              <a:gd name="connsiteY7123" fmla="*/ 1306590 h 6634795"/>
              <a:gd name="connsiteX7124" fmla="*/ 698640 w 11989919"/>
              <a:gd name="connsiteY7124" fmla="*/ 1270013 h 6634795"/>
              <a:gd name="connsiteX7125" fmla="*/ 477954 w 11989919"/>
              <a:gd name="connsiteY7125" fmla="*/ 1270009 h 6634795"/>
              <a:gd name="connsiteX7126" fmla="*/ 514529 w 11989919"/>
              <a:gd name="connsiteY7126" fmla="*/ 1306586 h 6634795"/>
              <a:gd name="connsiteX7127" fmla="*/ 477954 w 11989919"/>
              <a:gd name="connsiteY7127" fmla="*/ 1343163 h 6634795"/>
              <a:gd name="connsiteX7128" fmla="*/ 441378 w 11989919"/>
              <a:gd name="connsiteY7128" fmla="*/ 1306586 h 6634795"/>
              <a:gd name="connsiteX7129" fmla="*/ 477954 w 11989919"/>
              <a:gd name="connsiteY7129" fmla="*/ 1270009 h 6634795"/>
              <a:gd name="connsiteX7130" fmla="*/ 257267 w 11989919"/>
              <a:gd name="connsiteY7130" fmla="*/ 1270006 h 6634795"/>
              <a:gd name="connsiteX7131" fmla="*/ 293843 w 11989919"/>
              <a:gd name="connsiteY7131" fmla="*/ 1306582 h 6634795"/>
              <a:gd name="connsiteX7132" fmla="*/ 257267 w 11989919"/>
              <a:gd name="connsiteY7132" fmla="*/ 1343159 h 6634795"/>
              <a:gd name="connsiteX7133" fmla="*/ 220691 w 11989919"/>
              <a:gd name="connsiteY7133" fmla="*/ 1306582 h 6634795"/>
              <a:gd name="connsiteX7134" fmla="*/ 257267 w 11989919"/>
              <a:gd name="connsiteY7134" fmla="*/ 1270006 h 6634795"/>
              <a:gd name="connsiteX7135" fmla="*/ 36581 w 11989919"/>
              <a:gd name="connsiteY7135" fmla="*/ 1270003 h 6634795"/>
              <a:gd name="connsiteX7136" fmla="*/ 73157 w 11989919"/>
              <a:gd name="connsiteY7136" fmla="*/ 1306579 h 6634795"/>
              <a:gd name="connsiteX7137" fmla="*/ 36581 w 11989919"/>
              <a:gd name="connsiteY7137" fmla="*/ 1343155 h 6634795"/>
              <a:gd name="connsiteX7138" fmla="*/ 5 w 11989919"/>
              <a:gd name="connsiteY7138" fmla="*/ 1306579 h 6634795"/>
              <a:gd name="connsiteX7139" fmla="*/ 36581 w 11989919"/>
              <a:gd name="connsiteY7139" fmla="*/ 1270003 h 6634795"/>
              <a:gd name="connsiteX7140" fmla="*/ 11732658 w 11989919"/>
              <a:gd name="connsiteY7140" fmla="*/ 1269999 h 6634795"/>
              <a:gd name="connsiteX7141" fmla="*/ 11769234 w 11989919"/>
              <a:gd name="connsiteY7141" fmla="*/ 1306576 h 6634795"/>
              <a:gd name="connsiteX7142" fmla="*/ 11732658 w 11989919"/>
              <a:gd name="connsiteY7142" fmla="*/ 1343152 h 6634795"/>
              <a:gd name="connsiteX7143" fmla="*/ 11696082 w 11989919"/>
              <a:gd name="connsiteY7143" fmla="*/ 1306576 h 6634795"/>
              <a:gd name="connsiteX7144" fmla="*/ 11732658 w 11989919"/>
              <a:gd name="connsiteY7144" fmla="*/ 1269999 h 6634795"/>
              <a:gd name="connsiteX7145" fmla="*/ 11953343 w 11989919"/>
              <a:gd name="connsiteY7145" fmla="*/ 1269996 h 6634795"/>
              <a:gd name="connsiteX7146" fmla="*/ 11989919 w 11989919"/>
              <a:gd name="connsiteY7146" fmla="*/ 1306572 h 6634795"/>
              <a:gd name="connsiteX7147" fmla="*/ 11953343 w 11989919"/>
              <a:gd name="connsiteY7147" fmla="*/ 1343148 h 6634795"/>
              <a:gd name="connsiteX7148" fmla="*/ 11916767 w 11989919"/>
              <a:gd name="connsiteY7148" fmla="*/ 1306572 h 6634795"/>
              <a:gd name="connsiteX7149" fmla="*/ 11953343 w 11989919"/>
              <a:gd name="connsiteY7149" fmla="*/ 1269996 h 6634795"/>
              <a:gd name="connsiteX7150" fmla="*/ 11511977 w 11989919"/>
              <a:gd name="connsiteY7150" fmla="*/ 1058493 h 6634795"/>
              <a:gd name="connsiteX7151" fmla="*/ 11548553 w 11989919"/>
              <a:gd name="connsiteY7151" fmla="*/ 1095074 h 6634795"/>
              <a:gd name="connsiteX7152" fmla="*/ 11511977 w 11989919"/>
              <a:gd name="connsiteY7152" fmla="*/ 1131653 h 6634795"/>
              <a:gd name="connsiteX7153" fmla="*/ 11475401 w 11989919"/>
              <a:gd name="connsiteY7153" fmla="*/ 1095074 h 6634795"/>
              <a:gd name="connsiteX7154" fmla="*/ 11511977 w 11989919"/>
              <a:gd name="connsiteY7154" fmla="*/ 1058493 h 6634795"/>
              <a:gd name="connsiteX7155" fmla="*/ 11291296 w 11989919"/>
              <a:gd name="connsiteY7155" fmla="*/ 1058490 h 6634795"/>
              <a:gd name="connsiteX7156" fmla="*/ 11327872 w 11989919"/>
              <a:gd name="connsiteY7156" fmla="*/ 1095071 h 6634795"/>
              <a:gd name="connsiteX7157" fmla="*/ 11291296 w 11989919"/>
              <a:gd name="connsiteY7157" fmla="*/ 1131650 h 6634795"/>
              <a:gd name="connsiteX7158" fmla="*/ 11254720 w 11989919"/>
              <a:gd name="connsiteY7158" fmla="*/ 1095071 h 6634795"/>
              <a:gd name="connsiteX7159" fmla="*/ 11291296 w 11989919"/>
              <a:gd name="connsiteY7159" fmla="*/ 1058490 h 6634795"/>
              <a:gd name="connsiteX7160" fmla="*/ 11070615 w 11989919"/>
              <a:gd name="connsiteY7160" fmla="*/ 1058487 h 6634795"/>
              <a:gd name="connsiteX7161" fmla="*/ 11107191 w 11989919"/>
              <a:gd name="connsiteY7161" fmla="*/ 1095068 h 6634795"/>
              <a:gd name="connsiteX7162" fmla="*/ 11070615 w 11989919"/>
              <a:gd name="connsiteY7162" fmla="*/ 1131647 h 6634795"/>
              <a:gd name="connsiteX7163" fmla="*/ 11034039 w 11989919"/>
              <a:gd name="connsiteY7163" fmla="*/ 1095068 h 6634795"/>
              <a:gd name="connsiteX7164" fmla="*/ 11070615 w 11989919"/>
              <a:gd name="connsiteY7164" fmla="*/ 1058487 h 6634795"/>
              <a:gd name="connsiteX7165" fmla="*/ 10849934 w 11989919"/>
              <a:gd name="connsiteY7165" fmla="*/ 1058484 h 6634795"/>
              <a:gd name="connsiteX7166" fmla="*/ 10886510 w 11989919"/>
              <a:gd name="connsiteY7166" fmla="*/ 1095064 h 6634795"/>
              <a:gd name="connsiteX7167" fmla="*/ 10849934 w 11989919"/>
              <a:gd name="connsiteY7167" fmla="*/ 1131644 h 6634795"/>
              <a:gd name="connsiteX7168" fmla="*/ 10813358 w 11989919"/>
              <a:gd name="connsiteY7168" fmla="*/ 1095064 h 6634795"/>
              <a:gd name="connsiteX7169" fmla="*/ 10849934 w 11989919"/>
              <a:gd name="connsiteY7169" fmla="*/ 1058484 h 6634795"/>
              <a:gd name="connsiteX7170" fmla="*/ 10629253 w 11989919"/>
              <a:gd name="connsiteY7170" fmla="*/ 1058481 h 6634795"/>
              <a:gd name="connsiteX7171" fmla="*/ 10665829 w 11989919"/>
              <a:gd name="connsiteY7171" fmla="*/ 1095061 h 6634795"/>
              <a:gd name="connsiteX7172" fmla="*/ 10629253 w 11989919"/>
              <a:gd name="connsiteY7172" fmla="*/ 1131641 h 6634795"/>
              <a:gd name="connsiteX7173" fmla="*/ 10592677 w 11989919"/>
              <a:gd name="connsiteY7173" fmla="*/ 1095061 h 6634795"/>
              <a:gd name="connsiteX7174" fmla="*/ 10629253 w 11989919"/>
              <a:gd name="connsiteY7174" fmla="*/ 1058481 h 6634795"/>
              <a:gd name="connsiteX7175" fmla="*/ 10408572 w 11989919"/>
              <a:gd name="connsiteY7175" fmla="*/ 1058478 h 6634795"/>
              <a:gd name="connsiteX7176" fmla="*/ 10445148 w 11989919"/>
              <a:gd name="connsiteY7176" fmla="*/ 1095058 h 6634795"/>
              <a:gd name="connsiteX7177" fmla="*/ 10408572 w 11989919"/>
              <a:gd name="connsiteY7177" fmla="*/ 1131637 h 6634795"/>
              <a:gd name="connsiteX7178" fmla="*/ 10371996 w 11989919"/>
              <a:gd name="connsiteY7178" fmla="*/ 1095058 h 6634795"/>
              <a:gd name="connsiteX7179" fmla="*/ 10408572 w 11989919"/>
              <a:gd name="connsiteY7179" fmla="*/ 1058478 h 6634795"/>
              <a:gd name="connsiteX7180" fmla="*/ 10187891 w 11989919"/>
              <a:gd name="connsiteY7180" fmla="*/ 1058475 h 6634795"/>
              <a:gd name="connsiteX7181" fmla="*/ 10224467 w 11989919"/>
              <a:gd name="connsiteY7181" fmla="*/ 1095055 h 6634795"/>
              <a:gd name="connsiteX7182" fmla="*/ 10187891 w 11989919"/>
              <a:gd name="connsiteY7182" fmla="*/ 1131634 h 6634795"/>
              <a:gd name="connsiteX7183" fmla="*/ 10151315 w 11989919"/>
              <a:gd name="connsiteY7183" fmla="*/ 1095055 h 6634795"/>
              <a:gd name="connsiteX7184" fmla="*/ 10187891 w 11989919"/>
              <a:gd name="connsiteY7184" fmla="*/ 1058475 h 6634795"/>
              <a:gd name="connsiteX7185" fmla="*/ 9967210 w 11989919"/>
              <a:gd name="connsiteY7185" fmla="*/ 1058472 h 6634795"/>
              <a:gd name="connsiteX7186" fmla="*/ 10003786 w 11989919"/>
              <a:gd name="connsiteY7186" fmla="*/ 1095052 h 6634795"/>
              <a:gd name="connsiteX7187" fmla="*/ 9967210 w 11989919"/>
              <a:gd name="connsiteY7187" fmla="*/ 1131631 h 6634795"/>
              <a:gd name="connsiteX7188" fmla="*/ 9930634 w 11989919"/>
              <a:gd name="connsiteY7188" fmla="*/ 1095052 h 6634795"/>
              <a:gd name="connsiteX7189" fmla="*/ 9967210 w 11989919"/>
              <a:gd name="connsiteY7189" fmla="*/ 1058472 h 6634795"/>
              <a:gd name="connsiteX7190" fmla="*/ 9746529 w 11989919"/>
              <a:gd name="connsiteY7190" fmla="*/ 1058468 h 6634795"/>
              <a:gd name="connsiteX7191" fmla="*/ 9783105 w 11989919"/>
              <a:gd name="connsiteY7191" fmla="*/ 1095049 h 6634795"/>
              <a:gd name="connsiteX7192" fmla="*/ 9746529 w 11989919"/>
              <a:gd name="connsiteY7192" fmla="*/ 1131628 h 6634795"/>
              <a:gd name="connsiteX7193" fmla="*/ 9709953 w 11989919"/>
              <a:gd name="connsiteY7193" fmla="*/ 1095049 h 6634795"/>
              <a:gd name="connsiteX7194" fmla="*/ 9746529 w 11989919"/>
              <a:gd name="connsiteY7194" fmla="*/ 1058468 h 6634795"/>
              <a:gd name="connsiteX7195" fmla="*/ 9525848 w 11989919"/>
              <a:gd name="connsiteY7195" fmla="*/ 1058465 h 6634795"/>
              <a:gd name="connsiteX7196" fmla="*/ 9562424 w 11989919"/>
              <a:gd name="connsiteY7196" fmla="*/ 1095046 h 6634795"/>
              <a:gd name="connsiteX7197" fmla="*/ 9525848 w 11989919"/>
              <a:gd name="connsiteY7197" fmla="*/ 1131625 h 6634795"/>
              <a:gd name="connsiteX7198" fmla="*/ 9489272 w 11989919"/>
              <a:gd name="connsiteY7198" fmla="*/ 1095046 h 6634795"/>
              <a:gd name="connsiteX7199" fmla="*/ 9525848 w 11989919"/>
              <a:gd name="connsiteY7199" fmla="*/ 1058465 h 6634795"/>
              <a:gd name="connsiteX7200" fmla="*/ 9305167 w 11989919"/>
              <a:gd name="connsiteY7200" fmla="*/ 1058463 h 6634795"/>
              <a:gd name="connsiteX7201" fmla="*/ 9341743 w 11989919"/>
              <a:gd name="connsiteY7201" fmla="*/ 1095042 h 6634795"/>
              <a:gd name="connsiteX7202" fmla="*/ 9305167 w 11989919"/>
              <a:gd name="connsiteY7202" fmla="*/ 1131621 h 6634795"/>
              <a:gd name="connsiteX7203" fmla="*/ 9268591 w 11989919"/>
              <a:gd name="connsiteY7203" fmla="*/ 1095042 h 6634795"/>
              <a:gd name="connsiteX7204" fmla="*/ 9305167 w 11989919"/>
              <a:gd name="connsiteY7204" fmla="*/ 1058463 h 6634795"/>
              <a:gd name="connsiteX7205" fmla="*/ 9084486 w 11989919"/>
              <a:gd name="connsiteY7205" fmla="*/ 1058460 h 6634795"/>
              <a:gd name="connsiteX7206" fmla="*/ 9121062 w 11989919"/>
              <a:gd name="connsiteY7206" fmla="*/ 1095039 h 6634795"/>
              <a:gd name="connsiteX7207" fmla="*/ 9084486 w 11989919"/>
              <a:gd name="connsiteY7207" fmla="*/ 1131618 h 6634795"/>
              <a:gd name="connsiteX7208" fmla="*/ 9047910 w 11989919"/>
              <a:gd name="connsiteY7208" fmla="*/ 1095039 h 6634795"/>
              <a:gd name="connsiteX7209" fmla="*/ 9084486 w 11989919"/>
              <a:gd name="connsiteY7209" fmla="*/ 1058460 h 6634795"/>
              <a:gd name="connsiteX7210" fmla="*/ 8863805 w 11989919"/>
              <a:gd name="connsiteY7210" fmla="*/ 1058457 h 6634795"/>
              <a:gd name="connsiteX7211" fmla="*/ 8900381 w 11989919"/>
              <a:gd name="connsiteY7211" fmla="*/ 1095036 h 6634795"/>
              <a:gd name="connsiteX7212" fmla="*/ 8863805 w 11989919"/>
              <a:gd name="connsiteY7212" fmla="*/ 1131615 h 6634795"/>
              <a:gd name="connsiteX7213" fmla="*/ 8827229 w 11989919"/>
              <a:gd name="connsiteY7213" fmla="*/ 1095036 h 6634795"/>
              <a:gd name="connsiteX7214" fmla="*/ 8863805 w 11989919"/>
              <a:gd name="connsiteY7214" fmla="*/ 1058457 h 6634795"/>
              <a:gd name="connsiteX7215" fmla="*/ 8643124 w 11989919"/>
              <a:gd name="connsiteY7215" fmla="*/ 1058453 h 6634795"/>
              <a:gd name="connsiteX7216" fmla="*/ 8679700 w 11989919"/>
              <a:gd name="connsiteY7216" fmla="*/ 1095033 h 6634795"/>
              <a:gd name="connsiteX7217" fmla="*/ 8643124 w 11989919"/>
              <a:gd name="connsiteY7217" fmla="*/ 1131612 h 6634795"/>
              <a:gd name="connsiteX7218" fmla="*/ 8606548 w 11989919"/>
              <a:gd name="connsiteY7218" fmla="*/ 1095033 h 6634795"/>
              <a:gd name="connsiteX7219" fmla="*/ 8643124 w 11989919"/>
              <a:gd name="connsiteY7219" fmla="*/ 1058453 h 6634795"/>
              <a:gd name="connsiteX7220" fmla="*/ 8422443 w 11989919"/>
              <a:gd name="connsiteY7220" fmla="*/ 1058450 h 6634795"/>
              <a:gd name="connsiteX7221" fmla="*/ 8459019 w 11989919"/>
              <a:gd name="connsiteY7221" fmla="*/ 1095030 h 6634795"/>
              <a:gd name="connsiteX7222" fmla="*/ 8422443 w 11989919"/>
              <a:gd name="connsiteY7222" fmla="*/ 1131609 h 6634795"/>
              <a:gd name="connsiteX7223" fmla="*/ 8385867 w 11989919"/>
              <a:gd name="connsiteY7223" fmla="*/ 1095030 h 6634795"/>
              <a:gd name="connsiteX7224" fmla="*/ 8422443 w 11989919"/>
              <a:gd name="connsiteY7224" fmla="*/ 1058450 h 6634795"/>
              <a:gd name="connsiteX7225" fmla="*/ 8201762 w 11989919"/>
              <a:gd name="connsiteY7225" fmla="*/ 1058447 h 6634795"/>
              <a:gd name="connsiteX7226" fmla="*/ 8238338 w 11989919"/>
              <a:gd name="connsiteY7226" fmla="*/ 1095027 h 6634795"/>
              <a:gd name="connsiteX7227" fmla="*/ 8201762 w 11989919"/>
              <a:gd name="connsiteY7227" fmla="*/ 1131606 h 6634795"/>
              <a:gd name="connsiteX7228" fmla="*/ 8165186 w 11989919"/>
              <a:gd name="connsiteY7228" fmla="*/ 1095027 h 6634795"/>
              <a:gd name="connsiteX7229" fmla="*/ 8201762 w 11989919"/>
              <a:gd name="connsiteY7229" fmla="*/ 1058447 h 6634795"/>
              <a:gd name="connsiteX7230" fmla="*/ 7981081 w 11989919"/>
              <a:gd name="connsiteY7230" fmla="*/ 1058444 h 6634795"/>
              <a:gd name="connsiteX7231" fmla="*/ 8017657 w 11989919"/>
              <a:gd name="connsiteY7231" fmla="*/ 1095024 h 6634795"/>
              <a:gd name="connsiteX7232" fmla="*/ 7981081 w 11989919"/>
              <a:gd name="connsiteY7232" fmla="*/ 1131602 h 6634795"/>
              <a:gd name="connsiteX7233" fmla="*/ 7944505 w 11989919"/>
              <a:gd name="connsiteY7233" fmla="*/ 1095024 h 6634795"/>
              <a:gd name="connsiteX7234" fmla="*/ 7981081 w 11989919"/>
              <a:gd name="connsiteY7234" fmla="*/ 1058444 h 6634795"/>
              <a:gd name="connsiteX7235" fmla="*/ 7760400 w 11989919"/>
              <a:gd name="connsiteY7235" fmla="*/ 1058441 h 6634795"/>
              <a:gd name="connsiteX7236" fmla="*/ 7796976 w 11989919"/>
              <a:gd name="connsiteY7236" fmla="*/ 1095020 h 6634795"/>
              <a:gd name="connsiteX7237" fmla="*/ 7760400 w 11989919"/>
              <a:gd name="connsiteY7237" fmla="*/ 1131599 h 6634795"/>
              <a:gd name="connsiteX7238" fmla="*/ 7723824 w 11989919"/>
              <a:gd name="connsiteY7238" fmla="*/ 1095020 h 6634795"/>
              <a:gd name="connsiteX7239" fmla="*/ 7760400 w 11989919"/>
              <a:gd name="connsiteY7239" fmla="*/ 1058441 h 6634795"/>
              <a:gd name="connsiteX7240" fmla="*/ 7539719 w 11989919"/>
              <a:gd name="connsiteY7240" fmla="*/ 1058438 h 6634795"/>
              <a:gd name="connsiteX7241" fmla="*/ 7576295 w 11989919"/>
              <a:gd name="connsiteY7241" fmla="*/ 1095017 h 6634795"/>
              <a:gd name="connsiteX7242" fmla="*/ 7539719 w 11989919"/>
              <a:gd name="connsiteY7242" fmla="*/ 1131596 h 6634795"/>
              <a:gd name="connsiteX7243" fmla="*/ 7503143 w 11989919"/>
              <a:gd name="connsiteY7243" fmla="*/ 1095017 h 6634795"/>
              <a:gd name="connsiteX7244" fmla="*/ 7539719 w 11989919"/>
              <a:gd name="connsiteY7244" fmla="*/ 1058438 h 6634795"/>
              <a:gd name="connsiteX7245" fmla="*/ 7319038 w 11989919"/>
              <a:gd name="connsiteY7245" fmla="*/ 1058436 h 6634795"/>
              <a:gd name="connsiteX7246" fmla="*/ 7355614 w 11989919"/>
              <a:gd name="connsiteY7246" fmla="*/ 1095014 h 6634795"/>
              <a:gd name="connsiteX7247" fmla="*/ 7319038 w 11989919"/>
              <a:gd name="connsiteY7247" fmla="*/ 1131593 h 6634795"/>
              <a:gd name="connsiteX7248" fmla="*/ 7282462 w 11989919"/>
              <a:gd name="connsiteY7248" fmla="*/ 1095014 h 6634795"/>
              <a:gd name="connsiteX7249" fmla="*/ 7319038 w 11989919"/>
              <a:gd name="connsiteY7249" fmla="*/ 1058436 h 6634795"/>
              <a:gd name="connsiteX7250" fmla="*/ 7098357 w 11989919"/>
              <a:gd name="connsiteY7250" fmla="*/ 1058432 h 6634795"/>
              <a:gd name="connsiteX7251" fmla="*/ 7134933 w 11989919"/>
              <a:gd name="connsiteY7251" fmla="*/ 1095011 h 6634795"/>
              <a:gd name="connsiteX7252" fmla="*/ 7098357 w 11989919"/>
              <a:gd name="connsiteY7252" fmla="*/ 1131590 h 6634795"/>
              <a:gd name="connsiteX7253" fmla="*/ 7061781 w 11989919"/>
              <a:gd name="connsiteY7253" fmla="*/ 1095011 h 6634795"/>
              <a:gd name="connsiteX7254" fmla="*/ 7098357 w 11989919"/>
              <a:gd name="connsiteY7254" fmla="*/ 1058432 h 6634795"/>
              <a:gd name="connsiteX7255" fmla="*/ 6877676 w 11989919"/>
              <a:gd name="connsiteY7255" fmla="*/ 1058429 h 6634795"/>
              <a:gd name="connsiteX7256" fmla="*/ 6914252 w 11989919"/>
              <a:gd name="connsiteY7256" fmla="*/ 1095008 h 6634795"/>
              <a:gd name="connsiteX7257" fmla="*/ 6877676 w 11989919"/>
              <a:gd name="connsiteY7257" fmla="*/ 1131586 h 6634795"/>
              <a:gd name="connsiteX7258" fmla="*/ 6841100 w 11989919"/>
              <a:gd name="connsiteY7258" fmla="*/ 1095008 h 6634795"/>
              <a:gd name="connsiteX7259" fmla="*/ 6877676 w 11989919"/>
              <a:gd name="connsiteY7259" fmla="*/ 1058429 h 6634795"/>
              <a:gd name="connsiteX7260" fmla="*/ 6656995 w 11989919"/>
              <a:gd name="connsiteY7260" fmla="*/ 1058426 h 6634795"/>
              <a:gd name="connsiteX7261" fmla="*/ 6693571 w 11989919"/>
              <a:gd name="connsiteY7261" fmla="*/ 1095005 h 6634795"/>
              <a:gd name="connsiteX7262" fmla="*/ 6656995 w 11989919"/>
              <a:gd name="connsiteY7262" fmla="*/ 1131583 h 6634795"/>
              <a:gd name="connsiteX7263" fmla="*/ 6620419 w 11989919"/>
              <a:gd name="connsiteY7263" fmla="*/ 1095005 h 6634795"/>
              <a:gd name="connsiteX7264" fmla="*/ 6656995 w 11989919"/>
              <a:gd name="connsiteY7264" fmla="*/ 1058426 h 6634795"/>
              <a:gd name="connsiteX7265" fmla="*/ 6436314 w 11989919"/>
              <a:gd name="connsiteY7265" fmla="*/ 1058423 h 6634795"/>
              <a:gd name="connsiteX7266" fmla="*/ 6472890 w 11989919"/>
              <a:gd name="connsiteY7266" fmla="*/ 1095002 h 6634795"/>
              <a:gd name="connsiteX7267" fmla="*/ 6436314 w 11989919"/>
              <a:gd name="connsiteY7267" fmla="*/ 1131580 h 6634795"/>
              <a:gd name="connsiteX7268" fmla="*/ 6399738 w 11989919"/>
              <a:gd name="connsiteY7268" fmla="*/ 1095002 h 6634795"/>
              <a:gd name="connsiteX7269" fmla="*/ 6436314 w 11989919"/>
              <a:gd name="connsiteY7269" fmla="*/ 1058423 h 6634795"/>
              <a:gd name="connsiteX7270" fmla="*/ 6215633 w 11989919"/>
              <a:gd name="connsiteY7270" fmla="*/ 1058420 h 6634795"/>
              <a:gd name="connsiteX7271" fmla="*/ 6252209 w 11989919"/>
              <a:gd name="connsiteY7271" fmla="*/ 1094999 h 6634795"/>
              <a:gd name="connsiteX7272" fmla="*/ 6215633 w 11989919"/>
              <a:gd name="connsiteY7272" fmla="*/ 1131577 h 6634795"/>
              <a:gd name="connsiteX7273" fmla="*/ 6179057 w 11989919"/>
              <a:gd name="connsiteY7273" fmla="*/ 1094999 h 6634795"/>
              <a:gd name="connsiteX7274" fmla="*/ 6215633 w 11989919"/>
              <a:gd name="connsiteY7274" fmla="*/ 1058420 h 6634795"/>
              <a:gd name="connsiteX7275" fmla="*/ 5994952 w 11989919"/>
              <a:gd name="connsiteY7275" fmla="*/ 1058418 h 6634795"/>
              <a:gd name="connsiteX7276" fmla="*/ 6031528 w 11989919"/>
              <a:gd name="connsiteY7276" fmla="*/ 1094996 h 6634795"/>
              <a:gd name="connsiteX7277" fmla="*/ 5994952 w 11989919"/>
              <a:gd name="connsiteY7277" fmla="*/ 1131574 h 6634795"/>
              <a:gd name="connsiteX7278" fmla="*/ 5958376 w 11989919"/>
              <a:gd name="connsiteY7278" fmla="*/ 1094996 h 6634795"/>
              <a:gd name="connsiteX7279" fmla="*/ 5994952 w 11989919"/>
              <a:gd name="connsiteY7279" fmla="*/ 1058418 h 6634795"/>
              <a:gd name="connsiteX7280" fmla="*/ 5774272 w 11989919"/>
              <a:gd name="connsiteY7280" fmla="*/ 1058414 h 6634795"/>
              <a:gd name="connsiteX7281" fmla="*/ 5810848 w 11989919"/>
              <a:gd name="connsiteY7281" fmla="*/ 1094993 h 6634795"/>
              <a:gd name="connsiteX7282" fmla="*/ 5774272 w 11989919"/>
              <a:gd name="connsiteY7282" fmla="*/ 1131571 h 6634795"/>
              <a:gd name="connsiteX7283" fmla="*/ 5737697 w 11989919"/>
              <a:gd name="connsiteY7283" fmla="*/ 1094993 h 6634795"/>
              <a:gd name="connsiteX7284" fmla="*/ 5774272 w 11989919"/>
              <a:gd name="connsiteY7284" fmla="*/ 1058414 h 6634795"/>
              <a:gd name="connsiteX7285" fmla="*/ 5553593 w 11989919"/>
              <a:gd name="connsiteY7285" fmla="*/ 1058411 h 6634795"/>
              <a:gd name="connsiteX7286" fmla="*/ 5590169 w 11989919"/>
              <a:gd name="connsiteY7286" fmla="*/ 1094990 h 6634795"/>
              <a:gd name="connsiteX7287" fmla="*/ 5553593 w 11989919"/>
              <a:gd name="connsiteY7287" fmla="*/ 1131567 h 6634795"/>
              <a:gd name="connsiteX7288" fmla="*/ 5517018 w 11989919"/>
              <a:gd name="connsiteY7288" fmla="*/ 1094990 h 6634795"/>
              <a:gd name="connsiteX7289" fmla="*/ 5553593 w 11989919"/>
              <a:gd name="connsiteY7289" fmla="*/ 1058411 h 6634795"/>
              <a:gd name="connsiteX7290" fmla="*/ 5332913 w 11989919"/>
              <a:gd name="connsiteY7290" fmla="*/ 1058408 h 6634795"/>
              <a:gd name="connsiteX7291" fmla="*/ 5369490 w 11989919"/>
              <a:gd name="connsiteY7291" fmla="*/ 1094986 h 6634795"/>
              <a:gd name="connsiteX7292" fmla="*/ 5332913 w 11989919"/>
              <a:gd name="connsiteY7292" fmla="*/ 1131564 h 6634795"/>
              <a:gd name="connsiteX7293" fmla="*/ 5296337 w 11989919"/>
              <a:gd name="connsiteY7293" fmla="*/ 1094986 h 6634795"/>
              <a:gd name="connsiteX7294" fmla="*/ 5332913 w 11989919"/>
              <a:gd name="connsiteY7294" fmla="*/ 1058408 h 6634795"/>
              <a:gd name="connsiteX7295" fmla="*/ 5112230 w 11989919"/>
              <a:gd name="connsiteY7295" fmla="*/ 1058405 h 6634795"/>
              <a:gd name="connsiteX7296" fmla="*/ 5148807 w 11989919"/>
              <a:gd name="connsiteY7296" fmla="*/ 1094983 h 6634795"/>
              <a:gd name="connsiteX7297" fmla="*/ 5112230 w 11989919"/>
              <a:gd name="connsiteY7297" fmla="*/ 1131561 h 6634795"/>
              <a:gd name="connsiteX7298" fmla="*/ 5075655 w 11989919"/>
              <a:gd name="connsiteY7298" fmla="*/ 1094983 h 6634795"/>
              <a:gd name="connsiteX7299" fmla="*/ 5112230 w 11989919"/>
              <a:gd name="connsiteY7299" fmla="*/ 1058405 h 6634795"/>
              <a:gd name="connsiteX7300" fmla="*/ 4891552 w 11989919"/>
              <a:gd name="connsiteY7300" fmla="*/ 1058402 h 6634795"/>
              <a:gd name="connsiteX7301" fmla="*/ 4928127 w 11989919"/>
              <a:gd name="connsiteY7301" fmla="*/ 1094980 h 6634795"/>
              <a:gd name="connsiteX7302" fmla="*/ 4891552 w 11989919"/>
              <a:gd name="connsiteY7302" fmla="*/ 1131558 h 6634795"/>
              <a:gd name="connsiteX7303" fmla="*/ 4854975 w 11989919"/>
              <a:gd name="connsiteY7303" fmla="*/ 1094980 h 6634795"/>
              <a:gd name="connsiteX7304" fmla="*/ 4891552 w 11989919"/>
              <a:gd name="connsiteY7304" fmla="*/ 1058402 h 6634795"/>
              <a:gd name="connsiteX7305" fmla="*/ 4670871 w 11989919"/>
              <a:gd name="connsiteY7305" fmla="*/ 1058399 h 6634795"/>
              <a:gd name="connsiteX7306" fmla="*/ 4707447 w 11989919"/>
              <a:gd name="connsiteY7306" fmla="*/ 1094977 h 6634795"/>
              <a:gd name="connsiteX7307" fmla="*/ 4670871 w 11989919"/>
              <a:gd name="connsiteY7307" fmla="*/ 1131555 h 6634795"/>
              <a:gd name="connsiteX7308" fmla="*/ 4634295 w 11989919"/>
              <a:gd name="connsiteY7308" fmla="*/ 1094977 h 6634795"/>
              <a:gd name="connsiteX7309" fmla="*/ 4670871 w 11989919"/>
              <a:gd name="connsiteY7309" fmla="*/ 1058399 h 6634795"/>
              <a:gd name="connsiteX7310" fmla="*/ 4450188 w 11989919"/>
              <a:gd name="connsiteY7310" fmla="*/ 1058396 h 6634795"/>
              <a:gd name="connsiteX7311" fmla="*/ 4486764 w 11989919"/>
              <a:gd name="connsiteY7311" fmla="*/ 1094974 h 6634795"/>
              <a:gd name="connsiteX7312" fmla="*/ 4450188 w 11989919"/>
              <a:gd name="connsiteY7312" fmla="*/ 1131551 h 6634795"/>
              <a:gd name="connsiteX7313" fmla="*/ 4413613 w 11989919"/>
              <a:gd name="connsiteY7313" fmla="*/ 1094974 h 6634795"/>
              <a:gd name="connsiteX7314" fmla="*/ 4450188 w 11989919"/>
              <a:gd name="connsiteY7314" fmla="*/ 1058396 h 6634795"/>
              <a:gd name="connsiteX7315" fmla="*/ 4229507 w 11989919"/>
              <a:gd name="connsiteY7315" fmla="*/ 1058393 h 6634795"/>
              <a:gd name="connsiteX7316" fmla="*/ 4266084 w 11989919"/>
              <a:gd name="connsiteY7316" fmla="*/ 1094971 h 6634795"/>
              <a:gd name="connsiteX7317" fmla="*/ 4229507 w 11989919"/>
              <a:gd name="connsiteY7317" fmla="*/ 1131548 h 6634795"/>
              <a:gd name="connsiteX7318" fmla="*/ 4192931 w 11989919"/>
              <a:gd name="connsiteY7318" fmla="*/ 1094971 h 6634795"/>
              <a:gd name="connsiteX7319" fmla="*/ 4229507 w 11989919"/>
              <a:gd name="connsiteY7319" fmla="*/ 1058393 h 6634795"/>
              <a:gd name="connsiteX7320" fmla="*/ 4008847 w 11989919"/>
              <a:gd name="connsiteY7320" fmla="*/ 1058390 h 6634795"/>
              <a:gd name="connsiteX7321" fmla="*/ 4045426 w 11989919"/>
              <a:gd name="connsiteY7321" fmla="*/ 1094968 h 6634795"/>
              <a:gd name="connsiteX7322" fmla="*/ 4008847 w 11989919"/>
              <a:gd name="connsiteY7322" fmla="*/ 1131545 h 6634795"/>
              <a:gd name="connsiteX7323" fmla="*/ 3972267 w 11989919"/>
              <a:gd name="connsiteY7323" fmla="*/ 1094968 h 6634795"/>
              <a:gd name="connsiteX7324" fmla="*/ 4008847 w 11989919"/>
              <a:gd name="connsiteY7324" fmla="*/ 1058390 h 6634795"/>
              <a:gd name="connsiteX7325" fmla="*/ 3788165 w 11989919"/>
              <a:gd name="connsiteY7325" fmla="*/ 1058387 h 6634795"/>
              <a:gd name="connsiteX7326" fmla="*/ 3824738 w 11989919"/>
              <a:gd name="connsiteY7326" fmla="*/ 1094965 h 6634795"/>
              <a:gd name="connsiteX7327" fmla="*/ 3788165 w 11989919"/>
              <a:gd name="connsiteY7327" fmla="*/ 1131542 h 6634795"/>
              <a:gd name="connsiteX7328" fmla="*/ 3751588 w 11989919"/>
              <a:gd name="connsiteY7328" fmla="*/ 1094965 h 6634795"/>
              <a:gd name="connsiteX7329" fmla="*/ 3788165 w 11989919"/>
              <a:gd name="connsiteY7329" fmla="*/ 1058387 h 6634795"/>
              <a:gd name="connsiteX7330" fmla="*/ 3567479 w 11989919"/>
              <a:gd name="connsiteY7330" fmla="*/ 1058384 h 6634795"/>
              <a:gd name="connsiteX7331" fmla="*/ 3604051 w 11989919"/>
              <a:gd name="connsiteY7331" fmla="*/ 1094962 h 6634795"/>
              <a:gd name="connsiteX7332" fmla="*/ 3567479 w 11989919"/>
              <a:gd name="connsiteY7332" fmla="*/ 1131539 h 6634795"/>
              <a:gd name="connsiteX7333" fmla="*/ 3530908 w 11989919"/>
              <a:gd name="connsiteY7333" fmla="*/ 1094962 h 6634795"/>
              <a:gd name="connsiteX7334" fmla="*/ 3567479 w 11989919"/>
              <a:gd name="connsiteY7334" fmla="*/ 1058384 h 6634795"/>
              <a:gd name="connsiteX7335" fmla="*/ 3346801 w 11989919"/>
              <a:gd name="connsiteY7335" fmla="*/ 1058381 h 6634795"/>
              <a:gd name="connsiteX7336" fmla="*/ 3383375 w 11989919"/>
              <a:gd name="connsiteY7336" fmla="*/ 1094958 h 6634795"/>
              <a:gd name="connsiteX7337" fmla="*/ 3346801 w 11989919"/>
              <a:gd name="connsiteY7337" fmla="*/ 1131535 h 6634795"/>
              <a:gd name="connsiteX7338" fmla="*/ 3310228 w 11989919"/>
              <a:gd name="connsiteY7338" fmla="*/ 1094958 h 6634795"/>
              <a:gd name="connsiteX7339" fmla="*/ 3346801 w 11989919"/>
              <a:gd name="connsiteY7339" fmla="*/ 1058381 h 6634795"/>
              <a:gd name="connsiteX7340" fmla="*/ 3126126 w 11989919"/>
              <a:gd name="connsiteY7340" fmla="*/ 1058378 h 6634795"/>
              <a:gd name="connsiteX7341" fmla="*/ 3162696 w 11989919"/>
              <a:gd name="connsiteY7341" fmla="*/ 1094955 h 6634795"/>
              <a:gd name="connsiteX7342" fmla="*/ 3126126 w 11989919"/>
              <a:gd name="connsiteY7342" fmla="*/ 1131532 h 6634795"/>
              <a:gd name="connsiteX7343" fmla="*/ 3089541 w 11989919"/>
              <a:gd name="connsiteY7343" fmla="*/ 1094955 h 6634795"/>
              <a:gd name="connsiteX7344" fmla="*/ 3126126 w 11989919"/>
              <a:gd name="connsiteY7344" fmla="*/ 1058378 h 6634795"/>
              <a:gd name="connsiteX7345" fmla="*/ 2905436 w 11989919"/>
              <a:gd name="connsiteY7345" fmla="*/ 1058375 h 6634795"/>
              <a:gd name="connsiteX7346" fmla="*/ 2942013 w 11989919"/>
              <a:gd name="connsiteY7346" fmla="*/ 1094952 h 6634795"/>
              <a:gd name="connsiteX7347" fmla="*/ 2905436 w 11989919"/>
              <a:gd name="connsiteY7347" fmla="*/ 1131529 h 6634795"/>
              <a:gd name="connsiteX7348" fmla="*/ 2868866 w 11989919"/>
              <a:gd name="connsiteY7348" fmla="*/ 1094952 h 6634795"/>
              <a:gd name="connsiteX7349" fmla="*/ 2905436 w 11989919"/>
              <a:gd name="connsiteY7349" fmla="*/ 1058375 h 6634795"/>
              <a:gd name="connsiteX7350" fmla="*/ 2684758 w 11989919"/>
              <a:gd name="connsiteY7350" fmla="*/ 1058372 h 6634795"/>
              <a:gd name="connsiteX7351" fmla="*/ 2721329 w 11989919"/>
              <a:gd name="connsiteY7351" fmla="*/ 1094949 h 6634795"/>
              <a:gd name="connsiteX7352" fmla="*/ 2684758 w 11989919"/>
              <a:gd name="connsiteY7352" fmla="*/ 1131526 h 6634795"/>
              <a:gd name="connsiteX7353" fmla="*/ 2648177 w 11989919"/>
              <a:gd name="connsiteY7353" fmla="*/ 1094949 h 6634795"/>
              <a:gd name="connsiteX7354" fmla="*/ 2684758 w 11989919"/>
              <a:gd name="connsiteY7354" fmla="*/ 1058372 h 6634795"/>
              <a:gd name="connsiteX7355" fmla="*/ 2464071 w 11989919"/>
              <a:gd name="connsiteY7355" fmla="*/ 1058369 h 6634795"/>
              <a:gd name="connsiteX7356" fmla="*/ 2500650 w 11989919"/>
              <a:gd name="connsiteY7356" fmla="*/ 1094946 h 6634795"/>
              <a:gd name="connsiteX7357" fmla="*/ 2464071 w 11989919"/>
              <a:gd name="connsiteY7357" fmla="*/ 1131523 h 6634795"/>
              <a:gd name="connsiteX7358" fmla="*/ 2427500 w 11989919"/>
              <a:gd name="connsiteY7358" fmla="*/ 1094946 h 6634795"/>
              <a:gd name="connsiteX7359" fmla="*/ 2464071 w 11989919"/>
              <a:gd name="connsiteY7359" fmla="*/ 1058369 h 6634795"/>
              <a:gd name="connsiteX7360" fmla="*/ 2243393 w 11989919"/>
              <a:gd name="connsiteY7360" fmla="*/ 1058366 h 6634795"/>
              <a:gd name="connsiteX7361" fmla="*/ 2279972 w 11989919"/>
              <a:gd name="connsiteY7361" fmla="*/ 1094943 h 6634795"/>
              <a:gd name="connsiteX7362" fmla="*/ 2243393 w 11989919"/>
              <a:gd name="connsiteY7362" fmla="*/ 1131520 h 6634795"/>
              <a:gd name="connsiteX7363" fmla="*/ 2206817 w 11989919"/>
              <a:gd name="connsiteY7363" fmla="*/ 1094943 h 6634795"/>
              <a:gd name="connsiteX7364" fmla="*/ 2243393 w 11989919"/>
              <a:gd name="connsiteY7364" fmla="*/ 1058366 h 6634795"/>
              <a:gd name="connsiteX7365" fmla="*/ 2022713 w 11989919"/>
              <a:gd name="connsiteY7365" fmla="*/ 1058363 h 6634795"/>
              <a:gd name="connsiteX7366" fmla="*/ 2059288 w 11989919"/>
              <a:gd name="connsiteY7366" fmla="*/ 1094940 h 6634795"/>
              <a:gd name="connsiteX7367" fmla="*/ 2022713 w 11989919"/>
              <a:gd name="connsiteY7367" fmla="*/ 1131516 h 6634795"/>
              <a:gd name="connsiteX7368" fmla="*/ 1986179 w 11989919"/>
              <a:gd name="connsiteY7368" fmla="*/ 1094940 h 6634795"/>
              <a:gd name="connsiteX7369" fmla="*/ 2022713 w 11989919"/>
              <a:gd name="connsiteY7369" fmla="*/ 1058363 h 6634795"/>
              <a:gd name="connsiteX7370" fmla="*/ 1802069 w 11989919"/>
              <a:gd name="connsiteY7370" fmla="*/ 1058360 h 6634795"/>
              <a:gd name="connsiteX7371" fmla="*/ 1838645 w 11989919"/>
              <a:gd name="connsiteY7371" fmla="*/ 1094937 h 6634795"/>
              <a:gd name="connsiteX7372" fmla="*/ 1802069 w 11989919"/>
              <a:gd name="connsiteY7372" fmla="*/ 1131513 h 6634795"/>
              <a:gd name="connsiteX7373" fmla="*/ 1765494 w 11989919"/>
              <a:gd name="connsiteY7373" fmla="*/ 1094937 h 6634795"/>
              <a:gd name="connsiteX7374" fmla="*/ 1802069 w 11989919"/>
              <a:gd name="connsiteY7374" fmla="*/ 1058360 h 6634795"/>
              <a:gd name="connsiteX7375" fmla="*/ 1581384 w 11989919"/>
              <a:gd name="connsiteY7375" fmla="*/ 1058357 h 6634795"/>
              <a:gd name="connsiteX7376" fmla="*/ 1617960 w 11989919"/>
              <a:gd name="connsiteY7376" fmla="*/ 1094933 h 6634795"/>
              <a:gd name="connsiteX7377" fmla="*/ 1581384 w 11989919"/>
              <a:gd name="connsiteY7377" fmla="*/ 1131510 h 6634795"/>
              <a:gd name="connsiteX7378" fmla="*/ 1544807 w 11989919"/>
              <a:gd name="connsiteY7378" fmla="*/ 1094933 h 6634795"/>
              <a:gd name="connsiteX7379" fmla="*/ 1581384 w 11989919"/>
              <a:gd name="connsiteY7379" fmla="*/ 1058357 h 6634795"/>
              <a:gd name="connsiteX7380" fmla="*/ 1360698 w 11989919"/>
              <a:gd name="connsiteY7380" fmla="*/ 1058354 h 6634795"/>
              <a:gd name="connsiteX7381" fmla="*/ 1397274 w 11989919"/>
              <a:gd name="connsiteY7381" fmla="*/ 1094930 h 6634795"/>
              <a:gd name="connsiteX7382" fmla="*/ 1360698 w 11989919"/>
              <a:gd name="connsiteY7382" fmla="*/ 1131507 h 6634795"/>
              <a:gd name="connsiteX7383" fmla="*/ 1324122 w 11989919"/>
              <a:gd name="connsiteY7383" fmla="*/ 1094930 h 6634795"/>
              <a:gd name="connsiteX7384" fmla="*/ 1360698 w 11989919"/>
              <a:gd name="connsiteY7384" fmla="*/ 1058354 h 6634795"/>
              <a:gd name="connsiteX7385" fmla="*/ 1140012 w 11989919"/>
              <a:gd name="connsiteY7385" fmla="*/ 1058351 h 6634795"/>
              <a:gd name="connsiteX7386" fmla="*/ 1176588 w 11989919"/>
              <a:gd name="connsiteY7386" fmla="*/ 1094927 h 6634795"/>
              <a:gd name="connsiteX7387" fmla="*/ 1140012 w 11989919"/>
              <a:gd name="connsiteY7387" fmla="*/ 1131504 h 6634795"/>
              <a:gd name="connsiteX7388" fmla="*/ 1103436 w 11989919"/>
              <a:gd name="connsiteY7388" fmla="*/ 1094927 h 6634795"/>
              <a:gd name="connsiteX7389" fmla="*/ 1140012 w 11989919"/>
              <a:gd name="connsiteY7389" fmla="*/ 1058351 h 6634795"/>
              <a:gd name="connsiteX7390" fmla="*/ 919326 w 11989919"/>
              <a:gd name="connsiteY7390" fmla="*/ 1058348 h 6634795"/>
              <a:gd name="connsiteX7391" fmla="*/ 955902 w 11989919"/>
              <a:gd name="connsiteY7391" fmla="*/ 1094924 h 6634795"/>
              <a:gd name="connsiteX7392" fmla="*/ 919326 w 11989919"/>
              <a:gd name="connsiteY7392" fmla="*/ 1131500 h 6634795"/>
              <a:gd name="connsiteX7393" fmla="*/ 882750 w 11989919"/>
              <a:gd name="connsiteY7393" fmla="*/ 1094924 h 6634795"/>
              <a:gd name="connsiteX7394" fmla="*/ 919326 w 11989919"/>
              <a:gd name="connsiteY7394" fmla="*/ 1058348 h 6634795"/>
              <a:gd name="connsiteX7395" fmla="*/ 698640 w 11989919"/>
              <a:gd name="connsiteY7395" fmla="*/ 1058345 h 6634795"/>
              <a:gd name="connsiteX7396" fmla="*/ 735216 w 11989919"/>
              <a:gd name="connsiteY7396" fmla="*/ 1094921 h 6634795"/>
              <a:gd name="connsiteX7397" fmla="*/ 698640 w 11989919"/>
              <a:gd name="connsiteY7397" fmla="*/ 1131497 h 6634795"/>
              <a:gd name="connsiteX7398" fmla="*/ 662064 w 11989919"/>
              <a:gd name="connsiteY7398" fmla="*/ 1094921 h 6634795"/>
              <a:gd name="connsiteX7399" fmla="*/ 698640 w 11989919"/>
              <a:gd name="connsiteY7399" fmla="*/ 1058345 h 6634795"/>
              <a:gd name="connsiteX7400" fmla="*/ 477954 w 11989919"/>
              <a:gd name="connsiteY7400" fmla="*/ 1058342 h 6634795"/>
              <a:gd name="connsiteX7401" fmla="*/ 514529 w 11989919"/>
              <a:gd name="connsiteY7401" fmla="*/ 1094918 h 6634795"/>
              <a:gd name="connsiteX7402" fmla="*/ 477954 w 11989919"/>
              <a:gd name="connsiteY7402" fmla="*/ 1131494 h 6634795"/>
              <a:gd name="connsiteX7403" fmla="*/ 441378 w 11989919"/>
              <a:gd name="connsiteY7403" fmla="*/ 1094918 h 6634795"/>
              <a:gd name="connsiteX7404" fmla="*/ 477954 w 11989919"/>
              <a:gd name="connsiteY7404" fmla="*/ 1058342 h 6634795"/>
              <a:gd name="connsiteX7405" fmla="*/ 257267 w 11989919"/>
              <a:gd name="connsiteY7405" fmla="*/ 1058339 h 6634795"/>
              <a:gd name="connsiteX7406" fmla="*/ 293843 w 11989919"/>
              <a:gd name="connsiteY7406" fmla="*/ 1094915 h 6634795"/>
              <a:gd name="connsiteX7407" fmla="*/ 257267 w 11989919"/>
              <a:gd name="connsiteY7407" fmla="*/ 1131491 h 6634795"/>
              <a:gd name="connsiteX7408" fmla="*/ 220691 w 11989919"/>
              <a:gd name="connsiteY7408" fmla="*/ 1094915 h 6634795"/>
              <a:gd name="connsiteX7409" fmla="*/ 257267 w 11989919"/>
              <a:gd name="connsiteY7409" fmla="*/ 1058339 h 6634795"/>
              <a:gd name="connsiteX7410" fmla="*/ 36581 w 11989919"/>
              <a:gd name="connsiteY7410" fmla="*/ 1058336 h 6634795"/>
              <a:gd name="connsiteX7411" fmla="*/ 73157 w 11989919"/>
              <a:gd name="connsiteY7411" fmla="*/ 1094912 h 6634795"/>
              <a:gd name="connsiteX7412" fmla="*/ 36581 w 11989919"/>
              <a:gd name="connsiteY7412" fmla="*/ 1131488 h 6634795"/>
              <a:gd name="connsiteX7413" fmla="*/ 5 w 11989919"/>
              <a:gd name="connsiteY7413" fmla="*/ 1094912 h 6634795"/>
              <a:gd name="connsiteX7414" fmla="*/ 36581 w 11989919"/>
              <a:gd name="connsiteY7414" fmla="*/ 1058336 h 6634795"/>
              <a:gd name="connsiteX7415" fmla="*/ 11732658 w 11989919"/>
              <a:gd name="connsiteY7415" fmla="*/ 1058333 h 6634795"/>
              <a:gd name="connsiteX7416" fmla="*/ 11769234 w 11989919"/>
              <a:gd name="connsiteY7416" fmla="*/ 1094909 h 6634795"/>
              <a:gd name="connsiteX7417" fmla="*/ 11732658 w 11989919"/>
              <a:gd name="connsiteY7417" fmla="*/ 1131485 h 6634795"/>
              <a:gd name="connsiteX7418" fmla="*/ 11696082 w 11989919"/>
              <a:gd name="connsiteY7418" fmla="*/ 1094909 h 6634795"/>
              <a:gd name="connsiteX7419" fmla="*/ 11732658 w 11989919"/>
              <a:gd name="connsiteY7419" fmla="*/ 1058333 h 6634795"/>
              <a:gd name="connsiteX7420" fmla="*/ 11953343 w 11989919"/>
              <a:gd name="connsiteY7420" fmla="*/ 1058329 h 6634795"/>
              <a:gd name="connsiteX7421" fmla="*/ 11989919 w 11989919"/>
              <a:gd name="connsiteY7421" fmla="*/ 1094906 h 6634795"/>
              <a:gd name="connsiteX7422" fmla="*/ 11953343 w 11989919"/>
              <a:gd name="connsiteY7422" fmla="*/ 1131481 h 6634795"/>
              <a:gd name="connsiteX7423" fmla="*/ 11916767 w 11989919"/>
              <a:gd name="connsiteY7423" fmla="*/ 1094906 h 6634795"/>
              <a:gd name="connsiteX7424" fmla="*/ 11953343 w 11989919"/>
              <a:gd name="connsiteY7424" fmla="*/ 1058329 h 6634795"/>
              <a:gd name="connsiteX7425" fmla="*/ 11511977 w 11989919"/>
              <a:gd name="connsiteY7425" fmla="*/ 846810 h 6634795"/>
              <a:gd name="connsiteX7426" fmla="*/ 11548553 w 11989919"/>
              <a:gd name="connsiteY7426" fmla="*/ 883386 h 6634795"/>
              <a:gd name="connsiteX7427" fmla="*/ 11511977 w 11989919"/>
              <a:gd name="connsiteY7427" fmla="*/ 919962 h 6634795"/>
              <a:gd name="connsiteX7428" fmla="*/ 11475401 w 11989919"/>
              <a:gd name="connsiteY7428" fmla="*/ 883386 h 6634795"/>
              <a:gd name="connsiteX7429" fmla="*/ 11511977 w 11989919"/>
              <a:gd name="connsiteY7429" fmla="*/ 846810 h 6634795"/>
              <a:gd name="connsiteX7430" fmla="*/ 11291296 w 11989919"/>
              <a:gd name="connsiteY7430" fmla="*/ 846807 h 6634795"/>
              <a:gd name="connsiteX7431" fmla="*/ 11327872 w 11989919"/>
              <a:gd name="connsiteY7431" fmla="*/ 883383 h 6634795"/>
              <a:gd name="connsiteX7432" fmla="*/ 11291296 w 11989919"/>
              <a:gd name="connsiteY7432" fmla="*/ 919959 h 6634795"/>
              <a:gd name="connsiteX7433" fmla="*/ 11254720 w 11989919"/>
              <a:gd name="connsiteY7433" fmla="*/ 883383 h 6634795"/>
              <a:gd name="connsiteX7434" fmla="*/ 11291296 w 11989919"/>
              <a:gd name="connsiteY7434" fmla="*/ 846807 h 6634795"/>
              <a:gd name="connsiteX7435" fmla="*/ 11070615 w 11989919"/>
              <a:gd name="connsiteY7435" fmla="*/ 846805 h 6634795"/>
              <a:gd name="connsiteX7436" fmla="*/ 11107191 w 11989919"/>
              <a:gd name="connsiteY7436" fmla="*/ 883381 h 6634795"/>
              <a:gd name="connsiteX7437" fmla="*/ 11070615 w 11989919"/>
              <a:gd name="connsiteY7437" fmla="*/ 919956 h 6634795"/>
              <a:gd name="connsiteX7438" fmla="*/ 11034039 w 11989919"/>
              <a:gd name="connsiteY7438" fmla="*/ 883381 h 6634795"/>
              <a:gd name="connsiteX7439" fmla="*/ 11070615 w 11989919"/>
              <a:gd name="connsiteY7439" fmla="*/ 846805 h 6634795"/>
              <a:gd name="connsiteX7440" fmla="*/ 10849934 w 11989919"/>
              <a:gd name="connsiteY7440" fmla="*/ 846802 h 6634795"/>
              <a:gd name="connsiteX7441" fmla="*/ 10886510 w 11989919"/>
              <a:gd name="connsiteY7441" fmla="*/ 883378 h 6634795"/>
              <a:gd name="connsiteX7442" fmla="*/ 10849934 w 11989919"/>
              <a:gd name="connsiteY7442" fmla="*/ 919954 h 6634795"/>
              <a:gd name="connsiteX7443" fmla="*/ 10813358 w 11989919"/>
              <a:gd name="connsiteY7443" fmla="*/ 883378 h 6634795"/>
              <a:gd name="connsiteX7444" fmla="*/ 10849934 w 11989919"/>
              <a:gd name="connsiteY7444" fmla="*/ 846802 h 6634795"/>
              <a:gd name="connsiteX7445" fmla="*/ 10629253 w 11989919"/>
              <a:gd name="connsiteY7445" fmla="*/ 846799 h 6634795"/>
              <a:gd name="connsiteX7446" fmla="*/ 10665829 w 11989919"/>
              <a:gd name="connsiteY7446" fmla="*/ 883375 h 6634795"/>
              <a:gd name="connsiteX7447" fmla="*/ 10629253 w 11989919"/>
              <a:gd name="connsiteY7447" fmla="*/ 919951 h 6634795"/>
              <a:gd name="connsiteX7448" fmla="*/ 10592677 w 11989919"/>
              <a:gd name="connsiteY7448" fmla="*/ 883375 h 6634795"/>
              <a:gd name="connsiteX7449" fmla="*/ 10629253 w 11989919"/>
              <a:gd name="connsiteY7449" fmla="*/ 846799 h 6634795"/>
              <a:gd name="connsiteX7450" fmla="*/ 10408572 w 11989919"/>
              <a:gd name="connsiteY7450" fmla="*/ 846796 h 6634795"/>
              <a:gd name="connsiteX7451" fmla="*/ 10445148 w 11989919"/>
              <a:gd name="connsiteY7451" fmla="*/ 883373 h 6634795"/>
              <a:gd name="connsiteX7452" fmla="*/ 10408572 w 11989919"/>
              <a:gd name="connsiteY7452" fmla="*/ 919948 h 6634795"/>
              <a:gd name="connsiteX7453" fmla="*/ 10371996 w 11989919"/>
              <a:gd name="connsiteY7453" fmla="*/ 883373 h 6634795"/>
              <a:gd name="connsiteX7454" fmla="*/ 10408572 w 11989919"/>
              <a:gd name="connsiteY7454" fmla="*/ 846796 h 6634795"/>
              <a:gd name="connsiteX7455" fmla="*/ 10187891 w 11989919"/>
              <a:gd name="connsiteY7455" fmla="*/ 846794 h 6634795"/>
              <a:gd name="connsiteX7456" fmla="*/ 10224467 w 11989919"/>
              <a:gd name="connsiteY7456" fmla="*/ 883370 h 6634795"/>
              <a:gd name="connsiteX7457" fmla="*/ 10187891 w 11989919"/>
              <a:gd name="connsiteY7457" fmla="*/ 919946 h 6634795"/>
              <a:gd name="connsiteX7458" fmla="*/ 10151315 w 11989919"/>
              <a:gd name="connsiteY7458" fmla="*/ 883370 h 6634795"/>
              <a:gd name="connsiteX7459" fmla="*/ 10187891 w 11989919"/>
              <a:gd name="connsiteY7459" fmla="*/ 846794 h 6634795"/>
              <a:gd name="connsiteX7460" fmla="*/ 9967210 w 11989919"/>
              <a:gd name="connsiteY7460" fmla="*/ 846791 h 6634795"/>
              <a:gd name="connsiteX7461" fmla="*/ 10003786 w 11989919"/>
              <a:gd name="connsiteY7461" fmla="*/ 883367 h 6634795"/>
              <a:gd name="connsiteX7462" fmla="*/ 9967210 w 11989919"/>
              <a:gd name="connsiteY7462" fmla="*/ 919943 h 6634795"/>
              <a:gd name="connsiteX7463" fmla="*/ 9930634 w 11989919"/>
              <a:gd name="connsiteY7463" fmla="*/ 883367 h 6634795"/>
              <a:gd name="connsiteX7464" fmla="*/ 9967210 w 11989919"/>
              <a:gd name="connsiteY7464" fmla="*/ 846791 h 6634795"/>
              <a:gd name="connsiteX7465" fmla="*/ 9746529 w 11989919"/>
              <a:gd name="connsiteY7465" fmla="*/ 846788 h 6634795"/>
              <a:gd name="connsiteX7466" fmla="*/ 9783105 w 11989919"/>
              <a:gd name="connsiteY7466" fmla="*/ 883364 h 6634795"/>
              <a:gd name="connsiteX7467" fmla="*/ 9746529 w 11989919"/>
              <a:gd name="connsiteY7467" fmla="*/ 919940 h 6634795"/>
              <a:gd name="connsiteX7468" fmla="*/ 9709953 w 11989919"/>
              <a:gd name="connsiteY7468" fmla="*/ 883364 h 6634795"/>
              <a:gd name="connsiteX7469" fmla="*/ 9746529 w 11989919"/>
              <a:gd name="connsiteY7469" fmla="*/ 846788 h 6634795"/>
              <a:gd name="connsiteX7470" fmla="*/ 9525848 w 11989919"/>
              <a:gd name="connsiteY7470" fmla="*/ 846786 h 6634795"/>
              <a:gd name="connsiteX7471" fmla="*/ 9562424 w 11989919"/>
              <a:gd name="connsiteY7471" fmla="*/ 883362 h 6634795"/>
              <a:gd name="connsiteX7472" fmla="*/ 9525848 w 11989919"/>
              <a:gd name="connsiteY7472" fmla="*/ 919938 h 6634795"/>
              <a:gd name="connsiteX7473" fmla="*/ 9489272 w 11989919"/>
              <a:gd name="connsiteY7473" fmla="*/ 883362 h 6634795"/>
              <a:gd name="connsiteX7474" fmla="*/ 9525848 w 11989919"/>
              <a:gd name="connsiteY7474" fmla="*/ 846786 h 6634795"/>
              <a:gd name="connsiteX7475" fmla="*/ 9305167 w 11989919"/>
              <a:gd name="connsiteY7475" fmla="*/ 846783 h 6634795"/>
              <a:gd name="connsiteX7476" fmla="*/ 9341743 w 11989919"/>
              <a:gd name="connsiteY7476" fmla="*/ 883359 h 6634795"/>
              <a:gd name="connsiteX7477" fmla="*/ 9305167 w 11989919"/>
              <a:gd name="connsiteY7477" fmla="*/ 919935 h 6634795"/>
              <a:gd name="connsiteX7478" fmla="*/ 9268591 w 11989919"/>
              <a:gd name="connsiteY7478" fmla="*/ 883359 h 6634795"/>
              <a:gd name="connsiteX7479" fmla="*/ 9305167 w 11989919"/>
              <a:gd name="connsiteY7479" fmla="*/ 846783 h 6634795"/>
              <a:gd name="connsiteX7480" fmla="*/ 9084486 w 11989919"/>
              <a:gd name="connsiteY7480" fmla="*/ 846780 h 6634795"/>
              <a:gd name="connsiteX7481" fmla="*/ 9121062 w 11989919"/>
              <a:gd name="connsiteY7481" fmla="*/ 883356 h 6634795"/>
              <a:gd name="connsiteX7482" fmla="*/ 9084486 w 11989919"/>
              <a:gd name="connsiteY7482" fmla="*/ 919932 h 6634795"/>
              <a:gd name="connsiteX7483" fmla="*/ 9047910 w 11989919"/>
              <a:gd name="connsiteY7483" fmla="*/ 883356 h 6634795"/>
              <a:gd name="connsiteX7484" fmla="*/ 9084486 w 11989919"/>
              <a:gd name="connsiteY7484" fmla="*/ 846780 h 6634795"/>
              <a:gd name="connsiteX7485" fmla="*/ 8863805 w 11989919"/>
              <a:gd name="connsiteY7485" fmla="*/ 846777 h 6634795"/>
              <a:gd name="connsiteX7486" fmla="*/ 8900381 w 11989919"/>
              <a:gd name="connsiteY7486" fmla="*/ 883353 h 6634795"/>
              <a:gd name="connsiteX7487" fmla="*/ 8863805 w 11989919"/>
              <a:gd name="connsiteY7487" fmla="*/ 919929 h 6634795"/>
              <a:gd name="connsiteX7488" fmla="*/ 8827229 w 11989919"/>
              <a:gd name="connsiteY7488" fmla="*/ 883353 h 6634795"/>
              <a:gd name="connsiteX7489" fmla="*/ 8863805 w 11989919"/>
              <a:gd name="connsiteY7489" fmla="*/ 846777 h 6634795"/>
              <a:gd name="connsiteX7490" fmla="*/ 8643124 w 11989919"/>
              <a:gd name="connsiteY7490" fmla="*/ 846775 h 6634795"/>
              <a:gd name="connsiteX7491" fmla="*/ 8679700 w 11989919"/>
              <a:gd name="connsiteY7491" fmla="*/ 883351 h 6634795"/>
              <a:gd name="connsiteX7492" fmla="*/ 8643124 w 11989919"/>
              <a:gd name="connsiteY7492" fmla="*/ 919927 h 6634795"/>
              <a:gd name="connsiteX7493" fmla="*/ 8606548 w 11989919"/>
              <a:gd name="connsiteY7493" fmla="*/ 883351 h 6634795"/>
              <a:gd name="connsiteX7494" fmla="*/ 8643124 w 11989919"/>
              <a:gd name="connsiteY7494" fmla="*/ 846775 h 6634795"/>
              <a:gd name="connsiteX7495" fmla="*/ 8422443 w 11989919"/>
              <a:gd name="connsiteY7495" fmla="*/ 846772 h 6634795"/>
              <a:gd name="connsiteX7496" fmla="*/ 8459019 w 11989919"/>
              <a:gd name="connsiteY7496" fmla="*/ 883348 h 6634795"/>
              <a:gd name="connsiteX7497" fmla="*/ 8422443 w 11989919"/>
              <a:gd name="connsiteY7497" fmla="*/ 919924 h 6634795"/>
              <a:gd name="connsiteX7498" fmla="*/ 8385867 w 11989919"/>
              <a:gd name="connsiteY7498" fmla="*/ 883348 h 6634795"/>
              <a:gd name="connsiteX7499" fmla="*/ 8422443 w 11989919"/>
              <a:gd name="connsiteY7499" fmla="*/ 846772 h 6634795"/>
              <a:gd name="connsiteX7500" fmla="*/ 8201762 w 11989919"/>
              <a:gd name="connsiteY7500" fmla="*/ 846769 h 6634795"/>
              <a:gd name="connsiteX7501" fmla="*/ 8238338 w 11989919"/>
              <a:gd name="connsiteY7501" fmla="*/ 883345 h 6634795"/>
              <a:gd name="connsiteX7502" fmla="*/ 8201762 w 11989919"/>
              <a:gd name="connsiteY7502" fmla="*/ 919921 h 6634795"/>
              <a:gd name="connsiteX7503" fmla="*/ 8165186 w 11989919"/>
              <a:gd name="connsiteY7503" fmla="*/ 883345 h 6634795"/>
              <a:gd name="connsiteX7504" fmla="*/ 8201762 w 11989919"/>
              <a:gd name="connsiteY7504" fmla="*/ 846769 h 6634795"/>
              <a:gd name="connsiteX7505" fmla="*/ 7981081 w 11989919"/>
              <a:gd name="connsiteY7505" fmla="*/ 846767 h 6634795"/>
              <a:gd name="connsiteX7506" fmla="*/ 8017657 w 11989919"/>
              <a:gd name="connsiteY7506" fmla="*/ 883343 h 6634795"/>
              <a:gd name="connsiteX7507" fmla="*/ 7981081 w 11989919"/>
              <a:gd name="connsiteY7507" fmla="*/ 919919 h 6634795"/>
              <a:gd name="connsiteX7508" fmla="*/ 7944505 w 11989919"/>
              <a:gd name="connsiteY7508" fmla="*/ 883343 h 6634795"/>
              <a:gd name="connsiteX7509" fmla="*/ 7981081 w 11989919"/>
              <a:gd name="connsiteY7509" fmla="*/ 846767 h 6634795"/>
              <a:gd name="connsiteX7510" fmla="*/ 7760400 w 11989919"/>
              <a:gd name="connsiteY7510" fmla="*/ 846764 h 6634795"/>
              <a:gd name="connsiteX7511" fmla="*/ 7796976 w 11989919"/>
              <a:gd name="connsiteY7511" fmla="*/ 883340 h 6634795"/>
              <a:gd name="connsiteX7512" fmla="*/ 7760400 w 11989919"/>
              <a:gd name="connsiteY7512" fmla="*/ 919916 h 6634795"/>
              <a:gd name="connsiteX7513" fmla="*/ 7723824 w 11989919"/>
              <a:gd name="connsiteY7513" fmla="*/ 883340 h 6634795"/>
              <a:gd name="connsiteX7514" fmla="*/ 7760400 w 11989919"/>
              <a:gd name="connsiteY7514" fmla="*/ 846764 h 6634795"/>
              <a:gd name="connsiteX7515" fmla="*/ 7539719 w 11989919"/>
              <a:gd name="connsiteY7515" fmla="*/ 846761 h 6634795"/>
              <a:gd name="connsiteX7516" fmla="*/ 7576295 w 11989919"/>
              <a:gd name="connsiteY7516" fmla="*/ 883337 h 6634795"/>
              <a:gd name="connsiteX7517" fmla="*/ 7539719 w 11989919"/>
              <a:gd name="connsiteY7517" fmla="*/ 919913 h 6634795"/>
              <a:gd name="connsiteX7518" fmla="*/ 7503143 w 11989919"/>
              <a:gd name="connsiteY7518" fmla="*/ 883337 h 6634795"/>
              <a:gd name="connsiteX7519" fmla="*/ 7539719 w 11989919"/>
              <a:gd name="connsiteY7519" fmla="*/ 846761 h 6634795"/>
              <a:gd name="connsiteX7520" fmla="*/ 7319038 w 11989919"/>
              <a:gd name="connsiteY7520" fmla="*/ 846758 h 6634795"/>
              <a:gd name="connsiteX7521" fmla="*/ 7355614 w 11989919"/>
              <a:gd name="connsiteY7521" fmla="*/ 883335 h 6634795"/>
              <a:gd name="connsiteX7522" fmla="*/ 7319038 w 11989919"/>
              <a:gd name="connsiteY7522" fmla="*/ 919910 h 6634795"/>
              <a:gd name="connsiteX7523" fmla="*/ 7282462 w 11989919"/>
              <a:gd name="connsiteY7523" fmla="*/ 883335 h 6634795"/>
              <a:gd name="connsiteX7524" fmla="*/ 7319038 w 11989919"/>
              <a:gd name="connsiteY7524" fmla="*/ 846758 h 6634795"/>
              <a:gd name="connsiteX7525" fmla="*/ 7098357 w 11989919"/>
              <a:gd name="connsiteY7525" fmla="*/ 846756 h 6634795"/>
              <a:gd name="connsiteX7526" fmla="*/ 7134933 w 11989919"/>
              <a:gd name="connsiteY7526" fmla="*/ 883332 h 6634795"/>
              <a:gd name="connsiteX7527" fmla="*/ 7098357 w 11989919"/>
              <a:gd name="connsiteY7527" fmla="*/ 919908 h 6634795"/>
              <a:gd name="connsiteX7528" fmla="*/ 7061781 w 11989919"/>
              <a:gd name="connsiteY7528" fmla="*/ 883332 h 6634795"/>
              <a:gd name="connsiteX7529" fmla="*/ 7098357 w 11989919"/>
              <a:gd name="connsiteY7529" fmla="*/ 846756 h 6634795"/>
              <a:gd name="connsiteX7530" fmla="*/ 6877676 w 11989919"/>
              <a:gd name="connsiteY7530" fmla="*/ 846753 h 6634795"/>
              <a:gd name="connsiteX7531" fmla="*/ 6914252 w 11989919"/>
              <a:gd name="connsiteY7531" fmla="*/ 883329 h 6634795"/>
              <a:gd name="connsiteX7532" fmla="*/ 6877676 w 11989919"/>
              <a:gd name="connsiteY7532" fmla="*/ 919905 h 6634795"/>
              <a:gd name="connsiteX7533" fmla="*/ 6841100 w 11989919"/>
              <a:gd name="connsiteY7533" fmla="*/ 883329 h 6634795"/>
              <a:gd name="connsiteX7534" fmla="*/ 6877676 w 11989919"/>
              <a:gd name="connsiteY7534" fmla="*/ 846753 h 6634795"/>
              <a:gd name="connsiteX7535" fmla="*/ 6656995 w 11989919"/>
              <a:gd name="connsiteY7535" fmla="*/ 846750 h 6634795"/>
              <a:gd name="connsiteX7536" fmla="*/ 6693571 w 11989919"/>
              <a:gd name="connsiteY7536" fmla="*/ 883326 h 6634795"/>
              <a:gd name="connsiteX7537" fmla="*/ 6656995 w 11989919"/>
              <a:gd name="connsiteY7537" fmla="*/ 919902 h 6634795"/>
              <a:gd name="connsiteX7538" fmla="*/ 6620419 w 11989919"/>
              <a:gd name="connsiteY7538" fmla="*/ 883326 h 6634795"/>
              <a:gd name="connsiteX7539" fmla="*/ 6656995 w 11989919"/>
              <a:gd name="connsiteY7539" fmla="*/ 846750 h 6634795"/>
              <a:gd name="connsiteX7540" fmla="*/ 6436314 w 11989919"/>
              <a:gd name="connsiteY7540" fmla="*/ 846748 h 6634795"/>
              <a:gd name="connsiteX7541" fmla="*/ 6472890 w 11989919"/>
              <a:gd name="connsiteY7541" fmla="*/ 883324 h 6634795"/>
              <a:gd name="connsiteX7542" fmla="*/ 6436314 w 11989919"/>
              <a:gd name="connsiteY7542" fmla="*/ 919900 h 6634795"/>
              <a:gd name="connsiteX7543" fmla="*/ 6399738 w 11989919"/>
              <a:gd name="connsiteY7543" fmla="*/ 883324 h 6634795"/>
              <a:gd name="connsiteX7544" fmla="*/ 6436314 w 11989919"/>
              <a:gd name="connsiteY7544" fmla="*/ 846748 h 6634795"/>
              <a:gd name="connsiteX7545" fmla="*/ 6215633 w 11989919"/>
              <a:gd name="connsiteY7545" fmla="*/ 846745 h 6634795"/>
              <a:gd name="connsiteX7546" fmla="*/ 6252209 w 11989919"/>
              <a:gd name="connsiteY7546" fmla="*/ 883321 h 6634795"/>
              <a:gd name="connsiteX7547" fmla="*/ 6215633 w 11989919"/>
              <a:gd name="connsiteY7547" fmla="*/ 919897 h 6634795"/>
              <a:gd name="connsiteX7548" fmla="*/ 6179057 w 11989919"/>
              <a:gd name="connsiteY7548" fmla="*/ 883321 h 6634795"/>
              <a:gd name="connsiteX7549" fmla="*/ 6215633 w 11989919"/>
              <a:gd name="connsiteY7549" fmla="*/ 846745 h 6634795"/>
              <a:gd name="connsiteX7550" fmla="*/ 5994952 w 11989919"/>
              <a:gd name="connsiteY7550" fmla="*/ 846742 h 6634795"/>
              <a:gd name="connsiteX7551" fmla="*/ 6031528 w 11989919"/>
              <a:gd name="connsiteY7551" fmla="*/ 883318 h 6634795"/>
              <a:gd name="connsiteX7552" fmla="*/ 5994952 w 11989919"/>
              <a:gd name="connsiteY7552" fmla="*/ 919894 h 6634795"/>
              <a:gd name="connsiteX7553" fmla="*/ 5958376 w 11989919"/>
              <a:gd name="connsiteY7553" fmla="*/ 883318 h 6634795"/>
              <a:gd name="connsiteX7554" fmla="*/ 5994952 w 11989919"/>
              <a:gd name="connsiteY7554" fmla="*/ 846742 h 6634795"/>
              <a:gd name="connsiteX7555" fmla="*/ 5774272 w 11989919"/>
              <a:gd name="connsiteY7555" fmla="*/ 846739 h 6634795"/>
              <a:gd name="connsiteX7556" fmla="*/ 5810848 w 11989919"/>
              <a:gd name="connsiteY7556" fmla="*/ 883315 h 6634795"/>
              <a:gd name="connsiteX7557" fmla="*/ 5774272 w 11989919"/>
              <a:gd name="connsiteY7557" fmla="*/ 919891 h 6634795"/>
              <a:gd name="connsiteX7558" fmla="*/ 5737697 w 11989919"/>
              <a:gd name="connsiteY7558" fmla="*/ 883315 h 6634795"/>
              <a:gd name="connsiteX7559" fmla="*/ 5774272 w 11989919"/>
              <a:gd name="connsiteY7559" fmla="*/ 846739 h 6634795"/>
              <a:gd name="connsiteX7560" fmla="*/ 5553593 w 11989919"/>
              <a:gd name="connsiteY7560" fmla="*/ 846737 h 6634795"/>
              <a:gd name="connsiteX7561" fmla="*/ 5590169 w 11989919"/>
              <a:gd name="connsiteY7561" fmla="*/ 883313 h 6634795"/>
              <a:gd name="connsiteX7562" fmla="*/ 5553593 w 11989919"/>
              <a:gd name="connsiteY7562" fmla="*/ 919889 h 6634795"/>
              <a:gd name="connsiteX7563" fmla="*/ 5517018 w 11989919"/>
              <a:gd name="connsiteY7563" fmla="*/ 883313 h 6634795"/>
              <a:gd name="connsiteX7564" fmla="*/ 5553593 w 11989919"/>
              <a:gd name="connsiteY7564" fmla="*/ 846737 h 6634795"/>
              <a:gd name="connsiteX7565" fmla="*/ 5332913 w 11989919"/>
              <a:gd name="connsiteY7565" fmla="*/ 846734 h 6634795"/>
              <a:gd name="connsiteX7566" fmla="*/ 5369490 w 11989919"/>
              <a:gd name="connsiteY7566" fmla="*/ 883310 h 6634795"/>
              <a:gd name="connsiteX7567" fmla="*/ 5332913 w 11989919"/>
              <a:gd name="connsiteY7567" fmla="*/ 919886 h 6634795"/>
              <a:gd name="connsiteX7568" fmla="*/ 5296337 w 11989919"/>
              <a:gd name="connsiteY7568" fmla="*/ 883310 h 6634795"/>
              <a:gd name="connsiteX7569" fmla="*/ 5332913 w 11989919"/>
              <a:gd name="connsiteY7569" fmla="*/ 846734 h 6634795"/>
              <a:gd name="connsiteX7570" fmla="*/ 5112230 w 11989919"/>
              <a:gd name="connsiteY7570" fmla="*/ 846731 h 6634795"/>
              <a:gd name="connsiteX7571" fmla="*/ 5148807 w 11989919"/>
              <a:gd name="connsiteY7571" fmla="*/ 883307 h 6634795"/>
              <a:gd name="connsiteX7572" fmla="*/ 5112230 w 11989919"/>
              <a:gd name="connsiteY7572" fmla="*/ 919883 h 6634795"/>
              <a:gd name="connsiteX7573" fmla="*/ 5075655 w 11989919"/>
              <a:gd name="connsiteY7573" fmla="*/ 883307 h 6634795"/>
              <a:gd name="connsiteX7574" fmla="*/ 5112230 w 11989919"/>
              <a:gd name="connsiteY7574" fmla="*/ 846731 h 6634795"/>
              <a:gd name="connsiteX7575" fmla="*/ 4891552 w 11989919"/>
              <a:gd name="connsiteY7575" fmla="*/ 846729 h 6634795"/>
              <a:gd name="connsiteX7576" fmla="*/ 4928127 w 11989919"/>
              <a:gd name="connsiteY7576" fmla="*/ 883305 h 6634795"/>
              <a:gd name="connsiteX7577" fmla="*/ 4891552 w 11989919"/>
              <a:gd name="connsiteY7577" fmla="*/ 919880 h 6634795"/>
              <a:gd name="connsiteX7578" fmla="*/ 4854975 w 11989919"/>
              <a:gd name="connsiteY7578" fmla="*/ 883305 h 6634795"/>
              <a:gd name="connsiteX7579" fmla="*/ 4891552 w 11989919"/>
              <a:gd name="connsiteY7579" fmla="*/ 846729 h 6634795"/>
              <a:gd name="connsiteX7580" fmla="*/ 4670871 w 11989919"/>
              <a:gd name="connsiteY7580" fmla="*/ 846726 h 6634795"/>
              <a:gd name="connsiteX7581" fmla="*/ 4707447 w 11989919"/>
              <a:gd name="connsiteY7581" fmla="*/ 883302 h 6634795"/>
              <a:gd name="connsiteX7582" fmla="*/ 4670871 w 11989919"/>
              <a:gd name="connsiteY7582" fmla="*/ 919878 h 6634795"/>
              <a:gd name="connsiteX7583" fmla="*/ 4634295 w 11989919"/>
              <a:gd name="connsiteY7583" fmla="*/ 883302 h 6634795"/>
              <a:gd name="connsiteX7584" fmla="*/ 4670871 w 11989919"/>
              <a:gd name="connsiteY7584" fmla="*/ 846726 h 6634795"/>
              <a:gd name="connsiteX7585" fmla="*/ 4450188 w 11989919"/>
              <a:gd name="connsiteY7585" fmla="*/ 846723 h 6634795"/>
              <a:gd name="connsiteX7586" fmla="*/ 4486764 w 11989919"/>
              <a:gd name="connsiteY7586" fmla="*/ 883299 h 6634795"/>
              <a:gd name="connsiteX7587" fmla="*/ 4450188 w 11989919"/>
              <a:gd name="connsiteY7587" fmla="*/ 919875 h 6634795"/>
              <a:gd name="connsiteX7588" fmla="*/ 4413613 w 11989919"/>
              <a:gd name="connsiteY7588" fmla="*/ 883299 h 6634795"/>
              <a:gd name="connsiteX7589" fmla="*/ 4450188 w 11989919"/>
              <a:gd name="connsiteY7589" fmla="*/ 846723 h 6634795"/>
              <a:gd name="connsiteX7590" fmla="*/ 4229507 w 11989919"/>
              <a:gd name="connsiteY7590" fmla="*/ 846720 h 6634795"/>
              <a:gd name="connsiteX7591" fmla="*/ 4266084 w 11989919"/>
              <a:gd name="connsiteY7591" fmla="*/ 883296 h 6634795"/>
              <a:gd name="connsiteX7592" fmla="*/ 4229507 w 11989919"/>
              <a:gd name="connsiteY7592" fmla="*/ 919872 h 6634795"/>
              <a:gd name="connsiteX7593" fmla="*/ 4192931 w 11989919"/>
              <a:gd name="connsiteY7593" fmla="*/ 883296 h 6634795"/>
              <a:gd name="connsiteX7594" fmla="*/ 4229507 w 11989919"/>
              <a:gd name="connsiteY7594" fmla="*/ 846720 h 6634795"/>
              <a:gd name="connsiteX7595" fmla="*/ 4008847 w 11989919"/>
              <a:gd name="connsiteY7595" fmla="*/ 846718 h 6634795"/>
              <a:gd name="connsiteX7596" fmla="*/ 4045426 w 11989919"/>
              <a:gd name="connsiteY7596" fmla="*/ 883294 h 6634795"/>
              <a:gd name="connsiteX7597" fmla="*/ 4008847 w 11989919"/>
              <a:gd name="connsiteY7597" fmla="*/ 919870 h 6634795"/>
              <a:gd name="connsiteX7598" fmla="*/ 3972267 w 11989919"/>
              <a:gd name="connsiteY7598" fmla="*/ 883294 h 6634795"/>
              <a:gd name="connsiteX7599" fmla="*/ 4008847 w 11989919"/>
              <a:gd name="connsiteY7599" fmla="*/ 846718 h 6634795"/>
              <a:gd name="connsiteX7600" fmla="*/ 3788165 w 11989919"/>
              <a:gd name="connsiteY7600" fmla="*/ 846715 h 6634795"/>
              <a:gd name="connsiteX7601" fmla="*/ 3824738 w 11989919"/>
              <a:gd name="connsiteY7601" fmla="*/ 883291 h 6634795"/>
              <a:gd name="connsiteX7602" fmla="*/ 3788165 w 11989919"/>
              <a:gd name="connsiteY7602" fmla="*/ 919867 h 6634795"/>
              <a:gd name="connsiteX7603" fmla="*/ 3751588 w 11989919"/>
              <a:gd name="connsiteY7603" fmla="*/ 883291 h 6634795"/>
              <a:gd name="connsiteX7604" fmla="*/ 3788165 w 11989919"/>
              <a:gd name="connsiteY7604" fmla="*/ 846715 h 6634795"/>
              <a:gd name="connsiteX7605" fmla="*/ 3567479 w 11989919"/>
              <a:gd name="connsiteY7605" fmla="*/ 846712 h 6634795"/>
              <a:gd name="connsiteX7606" fmla="*/ 3604051 w 11989919"/>
              <a:gd name="connsiteY7606" fmla="*/ 883288 h 6634795"/>
              <a:gd name="connsiteX7607" fmla="*/ 3567479 w 11989919"/>
              <a:gd name="connsiteY7607" fmla="*/ 919864 h 6634795"/>
              <a:gd name="connsiteX7608" fmla="*/ 3530908 w 11989919"/>
              <a:gd name="connsiteY7608" fmla="*/ 883288 h 6634795"/>
              <a:gd name="connsiteX7609" fmla="*/ 3567479 w 11989919"/>
              <a:gd name="connsiteY7609" fmla="*/ 846712 h 6634795"/>
              <a:gd name="connsiteX7610" fmla="*/ 3346801 w 11989919"/>
              <a:gd name="connsiteY7610" fmla="*/ 846709 h 6634795"/>
              <a:gd name="connsiteX7611" fmla="*/ 3383375 w 11989919"/>
              <a:gd name="connsiteY7611" fmla="*/ 883286 h 6634795"/>
              <a:gd name="connsiteX7612" fmla="*/ 3346801 w 11989919"/>
              <a:gd name="connsiteY7612" fmla="*/ 919862 h 6634795"/>
              <a:gd name="connsiteX7613" fmla="*/ 3310228 w 11989919"/>
              <a:gd name="connsiteY7613" fmla="*/ 883286 h 6634795"/>
              <a:gd name="connsiteX7614" fmla="*/ 3346801 w 11989919"/>
              <a:gd name="connsiteY7614" fmla="*/ 846709 h 6634795"/>
              <a:gd name="connsiteX7615" fmla="*/ 3126126 w 11989919"/>
              <a:gd name="connsiteY7615" fmla="*/ 846707 h 6634795"/>
              <a:gd name="connsiteX7616" fmla="*/ 3162696 w 11989919"/>
              <a:gd name="connsiteY7616" fmla="*/ 883283 h 6634795"/>
              <a:gd name="connsiteX7617" fmla="*/ 3126126 w 11989919"/>
              <a:gd name="connsiteY7617" fmla="*/ 919859 h 6634795"/>
              <a:gd name="connsiteX7618" fmla="*/ 3089541 w 11989919"/>
              <a:gd name="connsiteY7618" fmla="*/ 883283 h 6634795"/>
              <a:gd name="connsiteX7619" fmla="*/ 3126126 w 11989919"/>
              <a:gd name="connsiteY7619" fmla="*/ 846707 h 6634795"/>
              <a:gd name="connsiteX7620" fmla="*/ 2905436 w 11989919"/>
              <a:gd name="connsiteY7620" fmla="*/ 846704 h 6634795"/>
              <a:gd name="connsiteX7621" fmla="*/ 2942013 w 11989919"/>
              <a:gd name="connsiteY7621" fmla="*/ 883280 h 6634795"/>
              <a:gd name="connsiteX7622" fmla="*/ 2905436 w 11989919"/>
              <a:gd name="connsiteY7622" fmla="*/ 919856 h 6634795"/>
              <a:gd name="connsiteX7623" fmla="*/ 2868866 w 11989919"/>
              <a:gd name="connsiteY7623" fmla="*/ 883280 h 6634795"/>
              <a:gd name="connsiteX7624" fmla="*/ 2905436 w 11989919"/>
              <a:gd name="connsiteY7624" fmla="*/ 846704 h 6634795"/>
              <a:gd name="connsiteX7625" fmla="*/ 2684758 w 11989919"/>
              <a:gd name="connsiteY7625" fmla="*/ 846701 h 6634795"/>
              <a:gd name="connsiteX7626" fmla="*/ 2721329 w 11989919"/>
              <a:gd name="connsiteY7626" fmla="*/ 883277 h 6634795"/>
              <a:gd name="connsiteX7627" fmla="*/ 2684758 w 11989919"/>
              <a:gd name="connsiteY7627" fmla="*/ 919853 h 6634795"/>
              <a:gd name="connsiteX7628" fmla="*/ 2648177 w 11989919"/>
              <a:gd name="connsiteY7628" fmla="*/ 883277 h 6634795"/>
              <a:gd name="connsiteX7629" fmla="*/ 2684758 w 11989919"/>
              <a:gd name="connsiteY7629" fmla="*/ 846701 h 6634795"/>
              <a:gd name="connsiteX7630" fmla="*/ 2464071 w 11989919"/>
              <a:gd name="connsiteY7630" fmla="*/ 846699 h 6634795"/>
              <a:gd name="connsiteX7631" fmla="*/ 2500650 w 11989919"/>
              <a:gd name="connsiteY7631" fmla="*/ 883275 h 6634795"/>
              <a:gd name="connsiteX7632" fmla="*/ 2464071 w 11989919"/>
              <a:gd name="connsiteY7632" fmla="*/ 919851 h 6634795"/>
              <a:gd name="connsiteX7633" fmla="*/ 2427500 w 11989919"/>
              <a:gd name="connsiteY7633" fmla="*/ 883275 h 6634795"/>
              <a:gd name="connsiteX7634" fmla="*/ 2464071 w 11989919"/>
              <a:gd name="connsiteY7634" fmla="*/ 846699 h 6634795"/>
              <a:gd name="connsiteX7635" fmla="*/ 2243393 w 11989919"/>
              <a:gd name="connsiteY7635" fmla="*/ 846696 h 6634795"/>
              <a:gd name="connsiteX7636" fmla="*/ 2279972 w 11989919"/>
              <a:gd name="connsiteY7636" fmla="*/ 883272 h 6634795"/>
              <a:gd name="connsiteX7637" fmla="*/ 2243393 w 11989919"/>
              <a:gd name="connsiteY7637" fmla="*/ 919848 h 6634795"/>
              <a:gd name="connsiteX7638" fmla="*/ 2206817 w 11989919"/>
              <a:gd name="connsiteY7638" fmla="*/ 883272 h 6634795"/>
              <a:gd name="connsiteX7639" fmla="*/ 2243393 w 11989919"/>
              <a:gd name="connsiteY7639" fmla="*/ 846696 h 6634795"/>
              <a:gd name="connsiteX7640" fmla="*/ 2022713 w 11989919"/>
              <a:gd name="connsiteY7640" fmla="*/ 846693 h 6634795"/>
              <a:gd name="connsiteX7641" fmla="*/ 2059288 w 11989919"/>
              <a:gd name="connsiteY7641" fmla="*/ 883269 h 6634795"/>
              <a:gd name="connsiteX7642" fmla="*/ 2022713 w 11989919"/>
              <a:gd name="connsiteY7642" fmla="*/ 919845 h 6634795"/>
              <a:gd name="connsiteX7643" fmla="*/ 1986179 w 11989919"/>
              <a:gd name="connsiteY7643" fmla="*/ 883269 h 6634795"/>
              <a:gd name="connsiteX7644" fmla="*/ 2022713 w 11989919"/>
              <a:gd name="connsiteY7644" fmla="*/ 846693 h 6634795"/>
              <a:gd name="connsiteX7645" fmla="*/ 1802070 w 11989919"/>
              <a:gd name="connsiteY7645" fmla="*/ 846690 h 6634795"/>
              <a:gd name="connsiteX7646" fmla="*/ 1838646 w 11989919"/>
              <a:gd name="connsiteY7646" fmla="*/ 883266 h 6634795"/>
              <a:gd name="connsiteX7647" fmla="*/ 1802070 w 11989919"/>
              <a:gd name="connsiteY7647" fmla="*/ 919842 h 6634795"/>
              <a:gd name="connsiteX7648" fmla="*/ 1765494 w 11989919"/>
              <a:gd name="connsiteY7648" fmla="*/ 883266 h 6634795"/>
              <a:gd name="connsiteX7649" fmla="*/ 1802070 w 11989919"/>
              <a:gd name="connsiteY7649" fmla="*/ 846690 h 6634795"/>
              <a:gd name="connsiteX7650" fmla="*/ 1581384 w 11989919"/>
              <a:gd name="connsiteY7650" fmla="*/ 846688 h 6634795"/>
              <a:gd name="connsiteX7651" fmla="*/ 1617960 w 11989919"/>
              <a:gd name="connsiteY7651" fmla="*/ 883264 h 6634795"/>
              <a:gd name="connsiteX7652" fmla="*/ 1581384 w 11989919"/>
              <a:gd name="connsiteY7652" fmla="*/ 919840 h 6634795"/>
              <a:gd name="connsiteX7653" fmla="*/ 1544808 w 11989919"/>
              <a:gd name="connsiteY7653" fmla="*/ 883264 h 6634795"/>
              <a:gd name="connsiteX7654" fmla="*/ 1581384 w 11989919"/>
              <a:gd name="connsiteY7654" fmla="*/ 846688 h 6634795"/>
              <a:gd name="connsiteX7655" fmla="*/ 1360698 w 11989919"/>
              <a:gd name="connsiteY7655" fmla="*/ 846685 h 6634795"/>
              <a:gd name="connsiteX7656" fmla="*/ 1397274 w 11989919"/>
              <a:gd name="connsiteY7656" fmla="*/ 883261 h 6634795"/>
              <a:gd name="connsiteX7657" fmla="*/ 1360698 w 11989919"/>
              <a:gd name="connsiteY7657" fmla="*/ 919837 h 6634795"/>
              <a:gd name="connsiteX7658" fmla="*/ 1324122 w 11989919"/>
              <a:gd name="connsiteY7658" fmla="*/ 883261 h 6634795"/>
              <a:gd name="connsiteX7659" fmla="*/ 1360698 w 11989919"/>
              <a:gd name="connsiteY7659" fmla="*/ 846685 h 6634795"/>
              <a:gd name="connsiteX7660" fmla="*/ 1140012 w 11989919"/>
              <a:gd name="connsiteY7660" fmla="*/ 846682 h 6634795"/>
              <a:gd name="connsiteX7661" fmla="*/ 1176588 w 11989919"/>
              <a:gd name="connsiteY7661" fmla="*/ 883258 h 6634795"/>
              <a:gd name="connsiteX7662" fmla="*/ 1140012 w 11989919"/>
              <a:gd name="connsiteY7662" fmla="*/ 919834 h 6634795"/>
              <a:gd name="connsiteX7663" fmla="*/ 1103436 w 11989919"/>
              <a:gd name="connsiteY7663" fmla="*/ 883258 h 6634795"/>
              <a:gd name="connsiteX7664" fmla="*/ 1140012 w 11989919"/>
              <a:gd name="connsiteY7664" fmla="*/ 846682 h 6634795"/>
              <a:gd name="connsiteX7665" fmla="*/ 919326 w 11989919"/>
              <a:gd name="connsiteY7665" fmla="*/ 846680 h 6634795"/>
              <a:gd name="connsiteX7666" fmla="*/ 955902 w 11989919"/>
              <a:gd name="connsiteY7666" fmla="*/ 883256 h 6634795"/>
              <a:gd name="connsiteX7667" fmla="*/ 919326 w 11989919"/>
              <a:gd name="connsiteY7667" fmla="*/ 919832 h 6634795"/>
              <a:gd name="connsiteX7668" fmla="*/ 882750 w 11989919"/>
              <a:gd name="connsiteY7668" fmla="*/ 883256 h 6634795"/>
              <a:gd name="connsiteX7669" fmla="*/ 919326 w 11989919"/>
              <a:gd name="connsiteY7669" fmla="*/ 846680 h 6634795"/>
              <a:gd name="connsiteX7670" fmla="*/ 698640 w 11989919"/>
              <a:gd name="connsiteY7670" fmla="*/ 846677 h 6634795"/>
              <a:gd name="connsiteX7671" fmla="*/ 735216 w 11989919"/>
              <a:gd name="connsiteY7671" fmla="*/ 883253 h 6634795"/>
              <a:gd name="connsiteX7672" fmla="*/ 698640 w 11989919"/>
              <a:gd name="connsiteY7672" fmla="*/ 919829 h 6634795"/>
              <a:gd name="connsiteX7673" fmla="*/ 662064 w 11989919"/>
              <a:gd name="connsiteY7673" fmla="*/ 883253 h 6634795"/>
              <a:gd name="connsiteX7674" fmla="*/ 698640 w 11989919"/>
              <a:gd name="connsiteY7674" fmla="*/ 846677 h 6634795"/>
              <a:gd name="connsiteX7675" fmla="*/ 477954 w 11989919"/>
              <a:gd name="connsiteY7675" fmla="*/ 846674 h 6634795"/>
              <a:gd name="connsiteX7676" fmla="*/ 514530 w 11989919"/>
              <a:gd name="connsiteY7676" fmla="*/ 883250 h 6634795"/>
              <a:gd name="connsiteX7677" fmla="*/ 477954 w 11989919"/>
              <a:gd name="connsiteY7677" fmla="*/ 919826 h 6634795"/>
              <a:gd name="connsiteX7678" fmla="*/ 441378 w 11989919"/>
              <a:gd name="connsiteY7678" fmla="*/ 883250 h 6634795"/>
              <a:gd name="connsiteX7679" fmla="*/ 477954 w 11989919"/>
              <a:gd name="connsiteY7679" fmla="*/ 846674 h 6634795"/>
              <a:gd name="connsiteX7680" fmla="*/ 257267 w 11989919"/>
              <a:gd name="connsiteY7680" fmla="*/ 846671 h 6634795"/>
              <a:gd name="connsiteX7681" fmla="*/ 293843 w 11989919"/>
              <a:gd name="connsiteY7681" fmla="*/ 883248 h 6634795"/>
              <a:gd name="connsiteX7682" fmla="*/ 257267 w 11989919"/>
              <a:gd name="connsiteY7682" fmla="*/ 919823 h 6634795"/>
              <a:gd name="connsiteX7683" fmla="*/ 220692 w 11989919"/>
              <a:gd name="connsiteY7683" fmla="*/ 883248 h 6634795"/>
              <a:gd name="connsiteX7684" fmla="*/ 257267 w 11989919"/>
              <a:gd name="connsiteY7684" fmla="*/ 846671 h 6634795"/>
              <a:gd name="connsiteX7685" fmla="*/ 36581 w 11989919"/>
              <a:gd name="connsiteY7685" fmla="*/ 846669 h 6634795"/>
              <a:gd name="connsiteX7686" fmla="*/ 73157 w 11989919"/>
              <a:gd name="connsiteY7686" fmla="*/ 883245 h 6634795"/>
              <a:gd name="connsiteX7687" fmla="*/ 36581 w 11989919"/>
              <a:gd name="connsiteY7687" fmla="*/ 919821 h 6634795"/>
              <a:gd name="connsiteX7688" fmla="*/ 5 w 11989919"/>
              <a:gd name="connsiteY7688" fmla="*/ 883245 h 6634795"/>
              <a:gd name="connsiteX7689" fmla="*/ 36581 w 11989919"/>
              <a:gd name="connsiteY7689" fmla="*/ 846669 h 6634795"/>
              <a:gd name="connsiteX7690" fmla="*/ 11732658 w 11989919"/>
              <a:gd name="connsiteY7690" fmla="*/ 846666 h 6634795"/>
              <a:gd name="connsiteX7691" fmla="*/ 11769234 w 11989919"/>
              <a:gd name="connsiteY7691" fmla="*/ 883242 h 6634795"/>
              <a:gd name="connsiteX7692" fmla="*/ 11732658 w 11989919"/>
              <a:gd name="connsiteY7692" fmla="*/ 919818 h 6634795"/>
              <a:gd name="connsiteX7693" fmla="*/ 11696082 w 11989919"/>
              <a:gd name="connsiteY7693" fmla="*/ 883242 h 6634795"/>
              <a:gd name="connsiteX7694" fmla="*/ 11732658 w 11989919"/>
              <a:gd name="connsiteY7694" fmla="*/ 846666 h 6634795"/>
              <a:gd name="connsiteX7695" fmla="*/ 11953343 w 11989919"/>
              <a:gd name="connsiteY7695" fmla="*/ 846663 h 6634795"/>
              <a:gd name="connsiteX7696" fmla="*/ 11989919 w 11989919"/>
              <a:gd name="connsiteY7696" fmla="*/ 883239 h 6634795"/>
              <a:gd name="connsiteX7697" fmla="*/ 11953343 w 11989919"/>
              <a:gd name="connsiteY7697" fmla="*/ 919815 h 6634795"/>
              <a:gd name="connsiteX7698" fmla="*/ 11916767 w 11989919"/>
              <a:gd name="connsiteY7698" fmla="*/ 883239 h 6634795"/>
              <a:gd name="connsiteX7699" fmla="*/ 11953343 w 11989919"/>
              <a:gd name="connsiteY7699" fmla="*/ 846663 h 6634795"/>
              <a:gd name="connsiteX7700" fmla="*/ 11511977 w 11989919"/>
              <a:gd name="connsiteY7700" fmla="*/ 635151 h 6634795"/>
              <a:gd name="connsiteX7701" fmla="*/ 11548553 w 11989919"/>
              <a:gd name="connsiteY7701" fmla="*/ 671727 h 6634795"/>
              <a:gd name="connsiteX7702" fmla="*/ 11511977 w 11989919"/>
              <a:gd name="connsiteY7702" fmla="*/ 708300 h 6634795"/>
              <a:gd name="connsiteX7703" fmla="*/ 11475401 w 11989919"/>
              <a:gd name="connsiteY7703" fmla="*/ 671727 h 6634795"/>
              <a:gd name="connsiteX7704" fmla="*/ 11511977 w 11989919"/>
              <a:gd name="connsiteY7704" fmla="*/ 635151 h 6634795"/>
              <a:gd name="connsiteX7705" fmla="*/ 11291296 w 11989919"/>
              <a:gd name="connsiteY7705" fmla="*/ 635148 h 6634795"/>
              <a:gd name="connsiteX7706" fmla="*/ 11327872 w 11989919"/>
              <a:gd name="connsiteY7706" fmla="*/ 671724 h 6634795"/>
              <a:gd name="connsiteX7707" fmla="*/ 11291296 w 11989919"/>
              <a:gd name="connsiteY7707" fmla="*/ 708297 h 6634795"/>
              <a:gd name="connsiteX7708" fmla="*/ 11254720 w 11989919"/>
              <a:gd name="connsiteY7708" fmla="*/ 671724 h 6634795"/>
              <a:gd name="connsiteX7709" fmla="*/ 11291296 w 11989919"/>
              <a:gd name="connsiteY7709" fmla="*/ 635148 h 6634795"/>
              <a:gd name="connsiteX7710" fmla="*/ 11070615 w 11989919"/>
              <a:gd name="connsiteY7710" fmla="*/ 635145 h 6634795"/>
              <a:gd name="connsiteX7711" fmla="*/ 11107191 w 11989919"/>
              <a:gd name="connsiteY7711" fmla="*/ 671721 h 6634795"/>
              <a:gd name="connsiteX7712" fmla="*/ 11070615 w 11989919"/>
              <a:gd name="connsiteY7712" fmla="*/ 708294 h 6634795"/>
              <a:gd name="connsiteX7713" fmla="*/ 11034039 w 11989919"/>
              <a:gd name="connsiteY7713" fmla="*/ 671721 h 6634795"/>
              <a:gd name="connsiteX7714" fmla="*/ 11070615 w 11989919"/>
              <a:gd name="connsiteY7714" fmla="*/ 635145 h 6634795"/>
              <a:gd name="connsiteX7715" fmla="*/ 10849934 w 11989919"/>
              <a:gd name="connsiteY7715" fmla="*/ 635142 h 6634795"/>
              <a:gd name="connsiteX7716" fmla="*/ 10886510 w 11989919"/>
              <a:gd name="connsiteY7716" fmla="*/ 671718 h 6634795"/>
              <a:gd name="connsiteX7717" fmla="*/ 10849934 w 11989919"/>
              <a:gd name="connsiteY7717" fmla="*/ 708291 h 6634795"/>
              <a:gd name="connsiteX7718" fmla="*/ 10813358 w 11989919"/>
              <a:gd name="connsiteY7718" fmla="*/ 671718 h 6634795"/>
              <a:gd name="connsiteX7719" fmla="*/ 10849934 w 11989919"/>
              <a:gd name="connsiteY7719" fmla="*/ 635142 h 6634795"/>
              <a:gd name="connsiteX7720" fmla="*/ 10629253 w 11989919"/>
              <a:gd name="connsiteY7720" fmla="*/ 635139 h 6634795"/>
              <a:gd name="connsiteX7721" fmla="*/ 10665829 w 11989919"/>
              <a:gd name="connsiteY7721" fmla="*/ 671715 h 6634795"/>
              <a:gd name="connsiteX7722" fmla="*/ 10629253 w 11989919"/>
              <a:gd name="connsiteY7722" fmla="*/ 708289 h 6634795"/>
              <a:gd name="connsiteX7723" fmla="*/ 10592677 w 11989919"/>
              <a:gd name="connsiteY7723" fmla="*/ 671715 h 6634795"/>
              <a:gd name="connsiteX7724" fmla="*/ 10629253 w 11989919"/>
              <a:gd name="connsiteY7724" fmla="*/ 635139 h 6634795"/>
              <a:gd name="connsiteX7725" fmla="*/ 10408572 w 11989919"/>
              <a:gd name="connsiteY7725" fmla="*/ 635136 h 6634795"/>
              <a:gd name="connsiteX7726" fmla="*/ 10445148 w 11989919"/>
              <a:gd name="connsiteY7726" fmla="*/ 671712 h 6634795"/>
              <a:gd name="connsiteX7727" fmla="*/ 10408572 w 11989919"/>
              <a:gd name="connsiteY7727" fmla="*/ 708286 h 6634795"/>
              <a:gd name="connsiteX7728" fmla="*/ 10371996 w 11989919"/>
              <a:gd name="connsiteY7728" fmla="*/ 671712 h 6634795"/>
              <a:gd name="connsiteX7729" fmla="*/ 10408572 w 11989919"/>
              <a:gd name="connsiteY7729" fmla="*/ 635136 h 6634795"/>
              <a:gd name="connsiteX7730" fmla="*/ 10187891 w 11989919"/>
              <a:gd name="connsiteY7730" fmla="*/ 635134 h 6634795"/>
              <a:gd name="connsiteX7731" fmla="*/ 10224467 w 11989919"/>
              <a:gd name="connsiteY7731" fmla="*/ 671710 h 6634795"/>
              <a:gd name="connsiteX7732" fmla="*/ 10187891 w 11989919"/>
              <a:gd name="connsiteY7732" fmla="*/ 708283 h 6634795"/>
              <a:gd name="connsiteX7733" fmla="*/ 10151315 w 11989919"/>
              <a:gd name="connsiteY7733" fmla="*/ 671710 h 6634795"/>
              <a:gd name="connsiteX7734" fmla="*/ 10187891 w 11989919"/>
              <a:gd name="connsiteY7734" fmla="*/ 635134 h 6634795"/>
              <a:gd name="connsiteX7735" fmla="*/ 9967210 w 11989919"/>
              <a:gd name="connsiteY7735" fmla="*/ 635131 h 6634795"/>
              <a:gd name="connsiteX7736" fmla="*/ 10003786 w 11989919"/>
              <a:gd name="connsiteY7736" fmla="*/ 671707 h 6634795"/>
              <a:gd name="connsiteX7737" fmla="*/ 9967210 w 11989919"/>
              <a:gd name="connsiteY7737" fmla="*/ 708280 h 6634795"/>
              <a:gd name="connsiteX7738" fmla="*/ 9930634 w 11989919"/>
              <a:gd name="connsiteY7738" fmla="*/ 671707 h 6634795"/>
              <a:gd name="connsiteX7739" fmla="*/ 9967210 w 11989919"/>
              <a:gd name="connsiteY7739" fmla="*/ 635131 h 6634795"/>
              <a:gd name="connsiteX7740" fmla="*/ 9746529 w 11989919"/>
              <a:gd name="connsiteY7740" fmla="*/ 635128 h 6634795"/>
              <a:gd name="connsiteX7741" fmla="*/ 9783105 w 11989919"/>
              <a:gd name="connsiteY7741" fmla="*/ 671704 h 6634795"/>
              <a:gd name="connsiteX7742" fmla="*/ 9746529 w 11989919"/>
              <a:gd name="connsiteY7742" fmla="*/ 708277 h 6634795"/>
              <a:gd name="connsiteX7743" fmla="*/ 9709953 w 11989919"/>
              <a:gd name="connsiteY7743" fmla="*/ 671704 h 6634795"/>
              <a:gd name="connsiteX7744" fmla="*/ 9746529 w 11989919"/>
              <a:gd name="connsiteY7744" fmla="*/ 635128 h 6634795"/>
              <a:gd name="connsiteX7745" fmla="*/ 9525848 w 11989919"/>
              <a:gd name="connsiteY7745" fmla="*/ 635125 h 6634795"/>
              <a:gd name="connsiteX7746" fmla="*/ 9562424 w 11989919"/>
              <a:gd name="connsiteY7746" fmla="*/ 671701 h 6634795"/>
              <a:gd name="connsiteX7747" fmla="*/ 9525848 w 11989919"/>
              <a:gd name="connsiteY7747" fmla="*/ 708275 h 6634795"/>
              <a:gd name="connsiteX7748" fmla="*/ 9489272 w 11989919"/>
              <a:gd name="connsiteY7748" fmla="*/ 671701 h 6634795"/>
              <a:gd name="connsiteX7749" fmla="*/ 9525848 w 11989919"/>
              <a:gd name="connsiteY7749" fmla="*/ 635125 h 6634795"/>
              <a:gd name="connsiteX7750" fmla="*/ 9305167 w 11989919"/>
              <a:gd name="connsiteY7750" fmla="*/ 635122 h 6634795"/>
              <a:gd name="connsiteX7751" fmla="*/ 9341743 w 11989919"/>
              <a:gd name="connsiteY7751" fmla="*/ 671698 h 6634795"/>
              <a:gd name="connsiteX7752" fmla="*/ 9305167 w 11989919"/>
              <a:gd name="connsiteY7752" fmla="*/ 708272 h 6634795"/>
              <a:gd name="connsiteX7753" fmla="*/ 9268591 w 11989919"/>
              <a:gd name="connsiteY7753" fmla="*/ 671698 h 6634795"/>
              <a:gd name="connsiteX7754" fmla="*/ 9305167 w 11989919"/>
              <a:gd name="connsiteY7754" fmla="*/ 635122 h 6634795"/>
              <a:gd name="connsiteX7755" fmla="*/ 9084486 w 11989919"/>
              <a:gd name="connsiteY7755" fmla="*/ 635119 h 6634795"/>
              <a:gd name="connsiteX7756" fmla="*/ 9121062 w 11989919"/>
              <a:gd name="connsiteY7756" fmla="*/ 671695 h 6634795"/>
              <a:gd name="connsiteX7757" fmla="*/ 9084486 w 11989919"/>
              <a:gd name="connsiteY7757" fmla="*/ 708269 h 6634795"/>
              <a:gd name="connsiteX7758" fmla="*/ 9047910 w 11989919"/>
              <a:gd name="connsiteY7758" fmla="*/ 671695 h 6634795"/>
              <a:gd name="connsiteX7759" fmla="*/ 9084486 w 11989919"/>
              <a:gd name="connsiteY7759" fmla="*/ 635119 h 6634795"/>
              <a:gd name="connsiteX7760" fmla="*/ 8863805 w 11989919"/>
              <a:gd name="connsiteY7760" fmla="*/ 635117 h 6634795"/>
              <a:gd name="connsiteX7761" fmla="*/ 8900381 w 11989919"/>
              <a:gd name="connsiteY7761" fmla="*/ 671693 h 6634795"/>
              <a:gd name="connsiteX7762" fmla="*/ 8863805 w 11989919"/>
              <a:gd name="connsiteY7762" fmla="*/ 708266 h 6634795"/>
              <a:gd name="connsiteX7763" fmla="*/ 8827229 w 11989919"/>
              <a:gd name="connsiteY7763" fmla="*/ 671693 h 6634795"/>
              <a:gd name="connsiteX7764" fmla="*/ 8863805 w 11989919"/>
              <a:gd name="connsiteY7764" fmla="*/ 635117 h 6634795"/>
              <a:gd name="connsiteX7765" fmla="*/ 8643124 w 11989919"/>
              <a:gd name="connsiteY7765" fmla="*/ 635114 h 6634795"/>
              <a:gd name="connsiteX7766" fmla="*/ 8679700 w 11989919"/>
              <a:gd name="connsiteY7766" fmla="*/ 671690 h 6634795"/>
              <a:gd name="connsiteX7767" fmla="*/ 8643124 w 11989919"/>
              <a:gd name="connsiteY7767" fmla="*/ 708264 h 6634795"/>
              <a:gd name="connsiteX7768" fmla="*/ 8606548 w 11989919"/>
              <a:gd name="connsiteY7768" fmla="*/ 671690 h 6634795"/>
              <a:gd name="connsiteX7769" fmla="*/ 8643124 w 11989919"/>
              <a:gd name="connsiteY7769" fmla="*/ 635114 h 6634795"/>
              <a:gd name="connsiteX7770" fmla="*/ 8422443 w 11989919"/>
              <a:gd name="connsiteY7770" fmla="*/ 635111 h 6634795"/>
              <a:gd name="connsiteX7771" fmla="*/ 8459019 w 11989919"/>
              <a:gd name="connsiteY7771" fmla="*/ 671687 h 6634795"/>
              <a:gd name="connsiteX7772" fmla="*/ 8422443 w 11989919"/>
              <a:gd name="connsiteY7772" fmla="*/ 708261 h 6634795"/>
              <a:gd name="connsiteX7773" fmla="*/ 8385867 w 11989919"/>
              <a:gd name="connsiteY7773" fmla="*/ 671687 h 6634795"/>
              <a:gd name="connsiteX7774" fmla="*/ 8422443 w 11989919"/>
              <a:gd name="connsiteY7774" fmla="*/ 635111 h 6634795"/>
              <a:gd name="connsiteX7775" fmla="*/ 8201762 w 11989919"/>
              <a:gd name="connsiteY7775" fmla="*/ 635108 h 6634795"/>
              <a:gd name="connsiteX7776" fmla="*/ 8238338 w 11989919"/>
              <a:gd name="connsiteY7776" fmla="*/ 671684 h 6634795"/>
              <a:gd name="connsiteX7777" fmla="*/ 8201762 w 11989919"/>
              <a:gd name="connsiteY7777" fmla="*/ 708258 h 6634795"/>
              <a:gd name="connsiteX7778" fmla="*/ 8165186 w 11989919"/>
              <a:gd name="connsiteY7778" fmla="*/ 671684 h 6634795"/>
              <a:gd name="connsiteX7779" fmla="*/ 8201762 w 11989919"/>
              <a:gd name="connsiteY7779" fmla="*/ 635108 h 6634795"/>
              <a:gd name="connsiteX7780" fmla="*/ 7981081 w 11989919"/>
              <a:gd name="connsiteY7780" fmla="*/ 635105 h 6634795"/>
              <a:gd name="connsiteX7781" fmla="*/ 8017657 w 11989919"/>
              <a:gd name="connsiteY7781" fmla="*/ 671681 h 6634795"/>
              <a:gd name="connsiteX7782" fmla="*/ 7981081 w 11989919"/>
              <a:gd name="connsiteY7782" fmla="*/ 708255 h 6634795"/>
              <a:gd name="connsiteX7783" fmla="*/ 7944505 w 11989919"/>
              <a:gd name="connsiteY7783" fmla="*/ 671681 h 6634795"/>
              <a:gd name="connsiteX7784" fmla="*/ 7981081 w 11989919"/>
              <a:gd name="connsiteY7784" fmla="*/ 635105 h 6634795"/>
              <a:gd name="connsiteX7785" fmla="*/ 7760400 w 11989919"/>
              <a:gd name="connsiteY7785" fmla="*/ 635102 h 6634795"/>
              <a:gd name="connsiteX7786" fmla="*/ 7796976 w 11989919"/>
              <a:gd name="connsiteY7786" fmla="*/ 671678 h 6634795"/>
              <a:gd name="connsiteX7787" fmla="*/ 7760400 w 11989919"/>
              <a:gd name="connsiteY7787" fmla="*/ 708252 h 6634795"/>
              <a:gd name="connsiteX7788" fmla="*/ 7723824 w 11989919"/>
              <a:gd name="connsiteY7788" fmla="*/ 671678 h 6634795"/>
              <a:gd name="connsiteX7789" fmla="*/ 7760400 w 11989919"/>
              <a:gd name="connsiteY7789" fmla="*/ 635102 h 6634795"/>
              <a:gd name="connsiteX7790" fmla="*/ 7539719 w 11989919"/>
              <a:gd name="connsiteY7790" fmla="*/ 635100 h 6634795"/>
              <a:gd name="connsiteX7791" fmla="*/ 7576295 w 11989919"/>
              <a:gd name="connsiteY7791" fmla="*/ 671676 h 6634795"/>
              <a:gd name="connsiteX7792" fmla="*/ 7539719 w 11989919"/>
              <a:gd name="connsiteY7792" fmla="*/ 708250 h 6634795"/>
              <a:gd name="connsiteX7793" fmla="*/ 7503143 w 11989919"/>
              <a:gd name="connsiteY7793" fmla="*/ 671676 h 6634795"/>
              <a:gd name="connsiteX7794" fmla="*/ 7539719 w 11989919"/>
              <a:gd name="connsiteY7794" fmla="*/ 635100 h 6634795"/>
              <a:gd name="connsiteX7795" fmla="*/ 7319038 w 11989919"/>
              <a:gd name="connsiteY7795" fmla="*/ 635097 h 6634795"/>
              <a:gd name="connsiteX7796" fmla="*/ 7355614 w 11989919"/>
              <a:gd name="connsiteY7796" fmla="*/ 671673 h 6634795"/>
              <a:gd name="connsiteX7797" fmla="*/ 7319038 w 11989919"/>
              <a:gd name="connsiteY7797" fmla="*/ 708247 h 6634795"/>
              <a:gd name="connsiteX7798" fmla="*/ 7282462 w 11989919"/>
              <a:gd name="connsiteY7798" fmla="*/ 671673 h 6634795"/>
              <a:gd name="connsiteX7799" fmla="*/ 7319038 w 11989919"/>
              <a:gd name="connsiteY7799" fmla="*/ 635097 h 6634795"/>
              <a:gd name="connsiteX7800" fmla="*/ 7098357 w 11989919"/>
              <a:gd name="connsiteY7800" fmla="*/ 635094 h 6634795"/>
              <a:gd name="connsiteX7801" fmla="*/ 7134933 w 11989919"/>
              <a:gd name="connsiteY7801" fmla="*/ 671670 h 6634795"/>
              <a:gd name="connsiteX7802" fmla="*/ 7098357 w 11989919"/>
              <a:gd name="connsiteY7802" fmla="*/ 708244 h 6634795"/>
              <a:gd name="connsiteX7803" fmla="*/ 7061781 w 11989919"/>
              <a:gd name="connsiteY7803" fmla="*/ 671670 h 6634795"/>
              <a:gd name="connsiteX7804" fmla="*/ 7098357 w 11989919"/>
              <a:gd name="connsiteY7804" fmla="*/ 635094 h 6634795"/>
              <a:gd name="connsiteX7805" fmla="*/ 6877676 w 11989919"/>
              <a:gd name="connsiteY7805" fmla="*/ 635091 h 6634795"/>
              <a:gd name="connsiteX7806" fmla="*/ 6914252 w 11989919"/>
              <a:gd name="connsiteY7806" fmla="*/ 671667 h 6634795"/>
              <a:gd name="connsiteX7807" fmla="*/ 6877676 w 11989919"/>
              <a:gd name="connsiteY7807" fmla="*/ 708241 h 6634795"/>
              <a:gd name="connsiteX7808" fmla="*/ 6841100 w 11989919"/>
              <a:gd name="connsiteY7808" fmla="*/ 671667 h 6634795"/>
              <a:gd name="connsiteX7809" fmla="*/ 6877676 w 11989919"/>
              <a:gd name="connsiteY7809" fmla="*/ 635091 h 6634795"/>
              <a:gd name="connsiteX7810" fmla="*/ 6656995 w 11989919"/>
              <a:gd name="connsiteY7810" fmla="*/ 635088 h 6634795"/>
              <a:gd name="connsiteX7811" fmla="*/ 6693571 w 11989919"/>
              <a:gd name="connsiteY7811" fmla="*/ 671664 h 6634795"/>
              <a:gd name="connsiteX7812" fmla="*/ 6656995 w 11989919"/>
              <a:gd name="connsiteY7812" fmla="*/ 708239 h 6634795"/>
              <a:gd name="connsiteX7813" fmla="*/ 6620419 w 11989919"/>
              <a:gd name="connsiteY7813" fmla="*/ 671664 h 6634795"/>
              <a:gd name="connsiteX7814" fmla="*/ 6656995 w 11989919"/>
              <a:gd name="connsiteY7814" fmla="*/ 635088 h 6634795"/>
              <a:gd name="connsiteX7815" fmla="*/ 6436314 w 11989919"/>
              <a:gd name="connsiteY7815" fmla="*/ 635085 h 6634795"/>
              <a:gd name="connsiteX7816" fmla="*/ 6472890 w 11989919"/>
              <a:gd name="connsiteY7816" fmla="*/ 671661 h 6634795"/>
              <a:gd name="connsiteX7817" fmla="*/ 6436314 w 11989919"/>
              <a:gd name="connsiteY7817" fmla="*/ 708236 h 6634795"/>
              <a:gd name="connsiteX7818" fmla="*/ 6399738 w 11989919"/>
              <a:gd name="connsiteY7818" fmla="*/ 671661 h 6634795"/>
              <a:gd name="connsiteX7819" fmla="*/ 6436314 w 11989919"/>
              <a:gd name="connsiteY7819" fmla="*/ 635085 h 6634795"/>
              <a:gd name="connsiteX7820" fmla="*/ 6215633 w 11989919"/>
              <a:gd name="connsiteY7820" fmla="*/ 635083 h 6634795"/>
              <a:gd name="connsiteX7821" fmla="*/ 6252209 w 11989919"/>
              <a:gd name="connsiteY7821" fmla="*/ 671658 h 6634795"/>
              <a:gd name="connsiteX7822" fmla="*/ 6215633 w 11989919"/>
              <a:gd name="connsiteY7822" fmla="*/ 708233 h 6634795"/>
              <a:gd name="connsiteX7823" fmla="*/ 6179057 w 11989919"/>
              <a:gd name="connsiteY7823" fmla="*/ 671658 h 6634795"/>
              <a:gd name="connsiteX7824" fmla="*/ 6215633 w 11989919"/>
              <a:gd name="connsiteY7824" fmla="*/ 635083 h 6634795"/>
              <a:gd name="connsiteX7825" fmla="*/ 5994952 w 11989919"/>
              <a:gd name="connsiteY7825" fmla="*/ 635080 h 6634795"/>
              <a:gd name="connsiteX7826" fmla="*/ 6031528 w 11989919"/>
              <a:gd name="connsiteY7826" fmla="*/ 671656 h 6634795"/>
              <a:gd name="connsiteX7827" fmla="*/ 5994952 w 11989919"/>
              <a:gd name="connsiteY7827" fmla="*/ 708230 h 6634795"/>
              <a:gd name="connsiteX7828" fmla="*/ 5958376 w 11989919"/>
              <a:gd name="connsiteY7828" fmla="*/ 671656 h 6634795"/>
              <a:gd name="connsiteX7829" fmla="*/ 5994952 w 11989919"/>
              <a:gd name="connsiteY7829" fmla="*/ 635080 h 6634795"/>
              <a:gd name="connsiteX7830" fmla="*/ 5774272 w 11989919"/>
              <a:gd name="connsiteY7830" fmla="*/ 635077 h 6634795"/>
              <a:gd name="connsiteX7831" fmla="*/ 5810848 w 11989919"/>
              <a:gd name="connsiteY7831" fmla="*/ 671653 h 6634795"/>
              <a:gd name="connsiteX7832" fmla="*/ 5774272 w 11989919"/>
              <a:gd name="connsiteY7832" fmla="*/ 708227 h 6634795"/>
              <a:gd name="connsiteX7833" fmla="*/ 5737697 w 11989919"/>
              <a:gd name="connsiteY7833" fmla="*/ 671653 h 6634795"/>
              <a:gd name="connsiteX7834" fmla="*/ 5774272 w 11989919"/>
              <a:gd name="connsiteY7834" fmla="*/ 635077 h 6634795"/>
              <a:gd name="connsiteX7835" fmla="*/ 5553593 w 11989919"/>
              <a:gd name="connsiteY7835" fmla="*/ 635074 h 6634795"/>
              <a:gd name="connsiteX7836" fmla="*/ 5590169 w 11989919"/>
              <a:gd name="connsiteY7836" fmla="*/ 671650 h 6634795"/>
              <a:gd name="connsiteX7837" fmla="*/ 5553593 w 11989919"/>
              <a:gd name="connsiteY7837" fmla="*/ 708225 h 6634795"/>
              <a:gd name="connsiteX7838" fmla="*/ 5517018 w 11989919"/>
              <a:gd name="connsiteY7838" fmla="*/ 671650 h 6634795"/>
              <a:gd name="connsiteX7839" fmla="*/ 5553593 w 11989919"/>
              <a:gd name="connsiteY7839" fmla="*/ 635074 h 6634795"/>
              <a:gd name="connsiteX7840" fmla="*/ 5332913 w 11989919"/>
              <a:gd name="connsiteY7840" fmla="*/ 635071 h 6634795"/>
              <a:gd name="connsiteX7841" fmla="*/ 5369490 w 11989919"/>
              <a:gd name="connsiteY7841" fmla="*/ 671647 h 6634795"/>
              <a:gd name="connsiteX7842" fmla="*/ 5332913 w 11989919"/>
              <a:gd name="connsiteY7842" fmla="*/ 708222 h 6634795"/>
              <a:gd name="connsiteX7843" fmla="*/ 5296337 w 11989919"/>
              <a:gd name="connsiteY7843" fmla="*/ 671647 h 6634795"/>
              <a:gd name="connsiteX7844" fmla="*/ 5332913 w 11989919"/>
              <a:gd name="connsiteY7844" fmla="*/ 635071 h 6634795"/>
              <a:gd name="connsiteX7845" fmla="*/ 5112230 w 11989919"/>
              <a:gd name="connsiteY7845" fmla="*/ 635068 h 6634795"/>
              <a:gd name="connsiteX7846" fmla="*/ 5148807 w 11989919"/>
              <a:gd name="connsiteY7846" fmla="*/ 671644 h 6634795"/>
              <a:gd name="connsiteX7847" fmla="*/ 5112230 w 11989919"/>
              <a:gd name="connsiteY7847" fmla="*/ 708219 h 6634795"/>
              <a:gd name="connsiteX7848" fmla="*/ 5075655 w 11989919"/>
              <a:gd name="connsiteY7848" fmla="*/ 671644 h 6634795"/>
              <a:gd name="connsiteX7849" fmla="*/ 5112230 w 11989919"/>
              <a:gd name="connsiteY7849" fmla="*/ 635068 h 6634795"/>
              <a:gd name="connsiteX7850" fmla="*/ 4891552 w 11989919"/>
              <a:gd name="connsiteY7850" fmla="*/ 635066 h 6634795"/>
              <a:gd name="connsiteX7851" fmla="*/ 4928127 w 11989919"/>
              <a:gd name="connsiteY7851" fmla="*/ 671641 h 6634795"/>
              <a:gd name="connsiteX7852" fmla="*/ 4891552 w 11989919"/>
              <a:gd name="connsiteY7852" fmla="*/ 708216 h 6634795"/>
              <a:gd name="connsiteX7853" fmla="*/ 4854975 w 11989919"/>
              <a:gd name="connsiteY7853" fmla="*/ 671641 h 6634795"/>
              <a:gd name="connsiteX7854" fmla="*/ 4891552 w 11989919"/>
              <a:gd name="connsiteY7854" fmla="*/ 635066 h 6634795"/>
              <a:gd name="connsiteX7855" fmla="*/ 4670871 w 11989919"/>
              <a:gd name="connsiteY7855" fmla="*/ 635063 h 6634795"/>
              <a:gd name="connsiteX7856" fmla="*/ 4707447 w 11989919"/>
              <a:gd name="connsiteY7856" fmla="*/ 671639 h 6634795"/>
              <a:gd name="connsiteX7857" fmla="*/ 4670871 w 11989919"/>
              <a:gd name="connsiteY7857" fmla="*/ 708213 h 6634795"/>
              <a:gd name="connsiteX7858" fmla="*/ 4634295 w 11989919"/>
              <a:gd name="connsiteY7858" fmla="*/ 671639 h 6634795"/>
              <a:gd name="connsiteX7859" fmla="*/ 4670871 w 11989919"/>
              <a:gd name="connsiteY7859" fmla="*/ 635063 h 6634795"/>
              <a:gd name="connsiteX7860" fmla="*/ 4450188 w 11989919"/>
              <a:gd name="connsiteY7860" fmla="*/ 635060 h 6634795"/>
              <a:gd name="connsiteX7861" fmla="*/ 4486764 w 11989919"/>
              <a:gd name="connsiteY7861" fmla="*/ 671636 h 6634795"/>
              <a:gd name="connsiteX7862" fmla="*/ 4450188 w 11989919"/>
              <a:gd name="connsiteY7862" fmla="*/ 708211 h 6634795"/>
              <a:gd name="connsiteX7863" fmla="*/ 4413613 w 11989919"/>
              <a:gd name="connsiteY7863" fmla="*/ 671636 h 6634795"/>
              <a:gd name="connsiteX7864" fmla="*/ 4450188 w 11989919"/>
              <a:gd name="connsiteY7864" fmla="*/ 635060 h 6634795"/>
              <a:gd name="connsiteX7865" fmla="*/ 4229507 w 11989919"/>
              <a:gd name="connsiteY7865" fmla="*/ 635057 h 6634795"/>
              <a:gd name="connsiteX7866" fmla="*/ 4266084 w 11989919"/>
              <a:gd name="connsiteY7866" fmla="*/ 671633 h 6634795"/>
              <a:gd name="connsiteX7867" fmla="*/ 4229507 w 11989919"/>
              <a:gd name="connsiteY7867" fmla="*/ 708208 h 6634795"/>
              <a:gd name="connsiteX7868" fmla="*/ 4192931 w 11989919"/>
              <a:gd name="connsiteY7868" fmla="*/ 671633 h 6634795"/>
              <a:gd name="connsiteX7869" fmla="*/ 4229507 w 11989919"/>
              <a:gd name="connsiteY7869" fmla="*/ 635057 h 6634795"/>
              <a:gd name="connsiteX7870" fmla="*/ 4008847 w 11989919"/>
              <a:gd name="connsiteY7870" fmla="*/ 635054 h 6634795"/>
              <a:gd name="connsiteX7871" fmla="*/ 4045426 w 11989919"/>
              <a:gd name="connsiteY7871" fmla="*/ 671630 h 6634795"/>
              <a:gd name="connsiteX7872" fmla="*/ 4008847 w 11989919"/>
              <a:gd name="connsiteY7872" fmla="*/ 708205 h 6634795"/>
              <a:gd name="connsiteX7873" fmla="*/ 3972267 w 11989919"/>
              <a:gd name="connsiteY7873" fmla="*/ 671630 h 6634795"/>
              <a:gd name="connsiteX7874" fmla="*/ 4008847 w 11989919"/>
              <a:gd name="connsiteY7874" fmla="*/ 635054 h 6634795"/>
              <a:gd name="connsiteX7875" fmla="*/ 3788165 w 11989919"/>
              <a:gd name="connsiteY7875" fmla="*/ 635051 h 6634795"/>
              <a:gd name="connsiteX7876" fmla="*/ 3824738 w 11989919"/>
              <a:gd name="connsiteY7876" fmla="*/ 671627 h 6634795"/>
              <a:gd name="connsiteX7877" fmla="*/ 3788165 w 11989919"/>
              <a:gd name="connsiteY7877" fmla="*/ 708202 h 6634795"/>
              <a:gd name="connsiteX7878" fmla="*/ 3751588 w 11989919"/>
              <a:gd name="connsiteY7878" fmla="*/ 671627 h 6634795"/>
              <a:gd name="connsiteX7879" fmla="*/ 3788165 w 11989919"/>
              <a:gd name="connsiteY7879" fmla="*/ 635051 h 6634795"/>
              <a:gd name="connsiteX7880" fmla="*/ 3567479 w 11989919"/>
              <a:gd name="connsiteY7880" fmla="*/ 635048 h 6634795"/>
              <a:gd name="connsiteX7881" fmla="*/ 3604051 w 11989919"/>
              <a:gd name="connsiteY7881" fmla="*/ 671624 h 6634795"/>
              <a:gd name="connsiteX7882" fmla="*/ 3567479 w 11989919"/>
              <a:gd name="connsiteY7882" fmla="*/ 708200 h 6634795"/>
              <a:gd name="connsiteX7883" fmla="*/ 3530908 w 11989919"/>
              <a:gd name="connsiteY7883" fmla="*/ 671624 h 6634795"/>
              <a:gd name="connsiteX7884" fmla="*/ 3567479 w 11989919"/>
              <a:gd name="connsiteY7884" fmla="*/ 635048 h 6634795"/>
              <a:gd name="connsiteX7885" fmla="*/ 3346801 w 11989919"/>
              <a:gd name="connsiteY7885" fmla="*/ 635046 h 6634795"/>
              <a:gd name="connsiteX7886" fmla="*/ 3383375 w 11989919"/>
              <a:gd name="connsiteY7886" fmla="*/ 671622 h 6634795"/>
              <a:gd name="connsiteX7887" fmla="*/ 3346801 w 11989919"/>
              <a:gd name="connsiteY7887" fmla="*/ 708197 h 6634795"/>
              <a:gd name="connsiteX7888" fmla="*/ 3310228 w 11989919"/>
              <a:gd name="connsiteY7888" fmla="*/ 671622 h 6634795"/>
              <a:gd name="connsiteX7889" fmla="*/ 3346801 w 11989919"/>
              <a:gd name="connsiteY7889" fmla="*/ 635046 h 6634795"/>
              <a:gd name="connsiteX7890" fmla="*/ 3126126 w 11989919"/>
              <a:gd name="connsiteY7890" fmla="*/ 635043 h 6634795"/>
              <a:gd name="connsiteX7891" fmla="*/ 3162696 w 11989919"/>
              <a:gd name="connsiteY7891" fmla="*/ 671619 h 6634795"/>
              <a:gd name="connsiteX7892" fmla="*/ 3126126 w 11989919"/>
              <a:gd name="connsiteY7892" fmla="*/ 708194 h 6634795"/>
              <a:gd name="connsiteX7893" fmla="*/ 3089541 w 11989919"/>
              <a:gd name="connsiteY7893" fmla="*/ 671619 h 6634795"/>
              <a:gd name="connsiteX7894" fmla="*/ 3126126 w 11989919"/>
              <a:gd name="connsiteY7894" fmla="*/ 635043 h 6634795"/>
              <a:gd name="connsiteX7895" fmla="*/ 2905436 w 11989919"/>
              <a:gd name="connsiteY7895" fmla="*/ 635040 h 6634795"/>
              <a:gd name="connsiteX7896" fmla="*/ 2942013 w 11989919"/>
              <a:gd name="connsiteY7896" fmla="*/ 671616 h 6634795"/>
              <a:gd name="connsiteX7897" fmla="*/ 2905436 w 11989919"/>
              <a:gd name="connsiteY7897" fmla="*/ 708191 h 6634795"/>
              <a:gd name="connsiteX7898" fmla="*/ 2868866 w 11989919"/>
              <a:gd name="connsiteY7898" fmla="*/ 671616 h 6634795"/>
              <a:gd name="connsiteX7899" fmla="*/ 2905436 w 11989919"/>
              <a:gd name="connsiteY7899" fmla="*/ 635040 h 6634795"/>
              <a:gd name="connsiteX7900" fmla="*/ 2684758 w 11989919"/>
              <a:gd name="connsiteY7900" fmla="*/ 635037 h 6634795"/>
              <a:gd name="connsiteX7901" fmla="*/ 2721329 w 11989919"/>
              <a:gd name="connsiteY7901" fmla="*/ 671613 h 6634795"/>
              <a:gd name="connsiteX7902" fmla="*/ 2684758 w 11989919"/>
              <a:gd name="connsiteY7902" fmla="*/ 708188 h 6634795"/>
              <a:gd name="connsiteX7903" fmla="*/ 2648177 w 11989919"/>
              <a:gd name="connsiteY7903" fmla="*/ 671613 h 6634795"/>
              <a:gd name="connsiteX7904" fmla="*/ 2684758 w 11989919"/>
              <a:gd name="connsiteY7904" fmla="*/ 635037 h 6634795"/>
              <a:gd name="connsiteX7905" fmla="*/ 2464071 w 11989919"/>
              <a:gd name="connsiteY7905" fmla="*/ 635034 h 6634795"/>
              <a:gd name="connsiteX7906" fmla="*/ 2500650 w 11989919"/>
              <a:gd name="connsiteY7906" fmla="*/ 671610 h 6634795"/>
              <a:gd name="connsiteX7907" fmla="*/ 2464071 w 11989919"/>
              <a:gd name="connsiteY7907" fmla="*/ 708186 h 6634795"/>
              <a:gd name="connsiteX7908" fmla="*/ 2427500 w 11989919"/>
              <a:gd name="connsiteY7908" fmla="*/ 671610 h 6634795"/>
              <a:gd name="connsiteX7909" fmla="*/ 2464071 w 11989919"/>
              <a:gd name="connsiteY7909" fmla="*/ 635034 h 6634795"/>
              <a:gd name="connsiteX7910" fmla="*/ 2243393 w 11989919"/>
              <a:gd name="connsiteY7910" fmla="*/ 635031 h 6634795"/>
              <a:gd name="connsiteX7911" fmla="*/ 2279972 w 11989919"/>
              <a:gd name="connsiteY7911" fmla="*/ 671607 h 6634795"/>
              <a:gd name="connsiteX7912" fmla="*/ 2243393 w 11989919"/>
              <a:gd name="connsiteY7912" fmla="*/ 708183 h 6634795"/>
              <a:gd name="connsiteX7913" fmla="*/ 2206817 w 11989919"/>
              <a:gd name="connsiteY7913" fmla="*/ 671607 h 6634795"/>
              <a:gd name="connsiteX7914" fmla="*/ 2243393 w 11989919"/>
              <a:gd name="connsiteY7914" fmla="*/ 635031 h 6634795"/>
              <a:gd name="connsiteX7915" fmla="*/ 2022713 w 11989919"/>
              <a:gd name="connsiteY7915" fmla="*/ 635029 h 6634795"/>
              <a:gd name="connsiteX7916" fmla="*/ 2059288 w 11989919"/>
              <a:gd name="connsiteY7916" fmla="*/ 671605 h 6634795"/>
              <a:gd name="connsiteX7917" fmla="*/ 2022713 w 11989919"/>
              <a:gd name="connsiteY7917" fmla="*/ 708180 h 6634795"/>
              <a:gd name="connsiteX7918" fmla="*/ 1986179 w 11989919"/>
              <a:gd name="connsiteY7918" fmla="*/ 671605 h 6634795"/>
              <a:gd name="connsiteX7919" fmla="*/ 2022713 w 11989919"/>
              <a:gd name="connsiteY7919" fmla="*/ 635029 h 6634795"/>
              <a:gd name="connsiteX7920" fmla="*/ 1802070 w 11989919"/>
              <a:gd name="connsiteY7920" fmla="*/ 635026 h 6634795"/>
              <a:gd name="connsiteX7921" fmla="*/ 1838646 w 11989919"/>
              <a:gd name="connsiteY7921" fmla="*/ 671602 h 6634795"/>
              <a:gd name="connsiteX7922" fmla="*/ 1802070 w 11989919"/>
              <a:gd name="connsiteY7922" fmla="*/ 708177 h 6634795"/>
              <a:gd name="connsiteX7923" fmla="*/ 1765494 w 11989919"/>
              <a:gd name="connsiteY7923" fmla="*/ 671602 h 6634795"/>
              <a:gd name="connsiteX7924" fmla="*/ 1802070 w 11989919"/>
              <a:gd name="connsiteY7924" fmla="*/ 635026 h 6634795"/>
              <a:gd name="connsiteX7925" fmla="*/ 1581384 w 11989919"/>
              <a:gd name="connsiteY7925" fmla="*/ 635023 h 6634795"/>
              <a:gd name="connsiteX7926" fmla="*/ 1617960 w 11989919"/>
              <a:gd name="connsiteY7926" fmla="*/ 671599 h 6634795"/>
              <a:gd name="connsiteX7927" fmla="*/ 1581384 w 11989919"/>
              <a:gd name="connsiteY7927" fmla="*/ 708174 h 6634795"/>
              <a:gd name="connsiteX7928" fmla="*/ 1544808 w 11989919"/>
              <a:gd name="connsiteY7928" fmla="*/ 671599 h 6634795"/>
              <a:gd name="connsiteX7929" fmla="*/ 1581384 w 11989919"/>
              <a:gd name="connsiteY7929" fmla="*/ 635023 h 6634795"/>
              <a:gd name="connsiteX7930" fmla="*/ 1360698 w 11989919"/>
              <a:gd name="connsiteY7930" fmla="*/ 635020 h 6634795"/>
              <a:gd name="connsiteX7931" fmla="*/ 1397274 w 11989919"/>
              <a:gd name="connsiteY7931" fmla="*/ 671596 h 6634795"/>
              <a:gd name="connsiteX7932" fmla="*/ 1360698 w 11989919"/>
              <a:gd name="connsiteY7932" fmla="*/ 708172 h 6634795"/>
              <a:gd name="connsiteX7933" fmla="*/ 1324122 w 11989919"/>
              <a:gd name="connsiteY7933" fmla="*/ 671596 h 6634795"/>
              <a:gd name="connsiteX7934" fmla="*/ 1360698 w 11989919"/>
              <a:gd name="connsiteY7934" fmla="*/ 635020 h 6634795"/>
              <a:gd name="connsiteX7935" fmla="*/ 1140012 w 11989919"/>
              <a:gd name="connsiteY7935" fmla="*/ 635017 h 6634795"/>
              <a:gd name="connsiteX7936" fmla="*/ 1176588 w 11989919"/>
              <a:gd name="connsiteY7936" fmla="*/ 671593 h 6634795"/>
              <a:gd name="connsiteX7937" fmla="*/ 1140012 w 11989919"/>
              <a:gd name="connsiteY7937" fmla="*/ 708169 h 6634795"/>
              <a:gd name="connsiteX7938" fmla="*/ 1103436 w 11989919"/>
              <a:gd name="connsiteY7938" fmla="*/ 671593 h 6634795"/>
              <a:gd name="connsiteX7939" fmla="*/ 1140012 w 11989919"/>
              <a:gd name="connsiteY7939" fmla="*/ 635017 h 6634795"/>
              <a:gd name="connsiteX7940" fmla="*/ 919326 w 11989919"/>
              <a:gd name="connsiteY7940" fmla="*/ 635014 h 6634795"/>
              <a:gd name="connsiteX7941" fmla="*/ 955902 w 11989919"/>
              <a:gd name="connsiteY7941" fmla="*/ 671590 h 6634795"/>
              <a:gd name="connsiteX7942" fmla="*/ 919326 w 11989919"/>
              <a:gd name="connsiteY7942" fmla="*/ 708166 h 6634795"/>
              <a:gd name="connsiteX7943" fmla="*/ 882750 w 11989919"/>
              <a:gd name="connsiteY7943" fmla="*/ 671590 h 6634795"/>
              <a:gd name="connsiteX7944" fmla="*/ 919326 w 11989919"/>
              <a:gd name="connsiteY7944" fmla="*/ 635014 h 6634795"/>
              <a:gd name="connsiteX7945" fmla="*/ 698640 w 11989919"/>
              <a:gd name="connsiteY7945" fmla="*/ 635012 h 6634795"/>
              <a:gd name="connsiteX7946" fmla="*/ 735216 w 11989919"/>
              <a:gd name="connsiteY7946" fmla="*/ 671588 h 6634795"/>
              <a:gd name="connsiteX7947" fmla="*/ 698640 w 11989919"/>
              <a:gd name="connsiteY7947" fmla="*/ 708163 h 6634795"/>
              <a:gd name="connsiteX7948" fmla="*/ 662064 w 11989919"/>
              <a:gd name="connsiteY7948" fmla="*/ 671588 h 6634795"/>
              <a:gd name="connsiteX7949" fmla="*/ 698640 w 11989919"/>
              <a:gd name="connsiteY7949" fmla="*/ 635012 h 6634795"/>
              <a:gd name="connsiteX7950" fmla="*/ 477954 w 11989919"/>
              <a:gd name="connsiteY7950" fmla="*/ 635009 h 6634795"/>
              <a:gd name="connsiteX7951" fmla="*/ 514530 w 11989919"/>
              <a:gd name="connsiteY7951" fmla="*/ 671585 h 6634795"/>
              <a:gd name="connsiteX7952" fmla="*/ 477954 w 11989919"/>
              <a:gd name="connsiteY7952" fmla="*/ 708161 h 6634795"/>
              <a:gd name="connsiteX7953" fmla="*/ 441378 w 11989919"/>
              <a:gd name="connsiteY7953" fmla="*/ 671585 h 6634795"/>
              <a:gd name="connsiteX7954" fmla="*/ 477954 w 11989919"/>
              <a:gd name="connsiteY7954" fmla="*/ 635009 h 6634795"/>
              <a:gd name="connsiteX7955" fmla="*/ 257268 w 11989919"/>
              <a:gd name="connsiteY7955" fmla="*/ 635006 h 6634795"/>
              <a:gd name="connsiteX7956" fmla="*/ 293844 w 11989919"/>
              <a:gd name="connsiteY7956" fmla="*/ 671582 h 6634795"/>
              <a:gd name="connsiteX7957" fmla="*/ 257268 w 11989919"/>
              <a:gd name="connsiteY7957" fmla="*/ 708158 h 6634795"/>
              <a:gd name="connsiteX7958" fmla="*/ 220692 w 11989919"/>
              <a:gd name="connsiteY7958" fmla="*/ 671582 h 6634795"/>
              <a:gd name="connsiteX7959" fmla="*/ 257268 w 11989919"/>
              <a:gd name="connsiteY7959" fmla="*/ 635006 h 6634795"/>
              <a:gd name="connsiteX7960" fmla="*/ 36581 w 11989919"/>
              <a:gd name="connsiteY7960" fmla="*/ 635003 h 6634795"/>
              <a:gd name="connsiteX7961" fmla="*/ 73157 w 11989919"/>
              <a:gd name="connsiteY7961" fmla="*/ 671579 h 6634795"/>
              <a:gd name="connsiteX7962" fmla="*/ 36581 w 11989919"/>
              <a:gd name="connsiteY7962" fmla="*/ 708155 h 6634795"/>
              <a:gd name="connsiteX7963" fmla="*/ 5 w 11989919"/>
              <a:gd name="connsiteY7963" fmla="*/ 671579 h 6634795"/>
              <a:gd name="connsiteX7964" fmla="*/ 36581 w 11989919"/>
              <a:gd name="connsiteY7964" fmla="*/ 635003 h 6634795"/>
              <a:gd name="connsiteX7965" fmla="*/ 11732658 w 11989919"/>
              <a:gd name="connsiteY7965" fmla="*/ 635000 h 6634795"/>
              <a:gd name="connsiteX7966" fmla="*/ 11769234 w 11989919"/>
              <a:gd name="connsiteY7966" fmla="*/ 671576 h 6634795"/>
              <a:gd name="connsiteX7967" fmla="*/ 11732658 w 11989919"/>
              <a:gd name="connsiteY7967" fmla="*/ 708152 h 6634795"/>
              <a:gd name="connsiteX7968" fmla="*/ 11696082 w 11989919"/>
              <a:gd name="connsiteY7968" fmla="*/ 671576 h 6634795"/>
              <a:gd name="connsiteX7969" fmla="*/ 11732658 w 11989919"/>
              <a:gd name="connsiteY7969" fmla="*/ 635000 h 6634795"/>
              <a:gd name="connsiteX7970" fmla="*/ 11953343 w 11989919"/>
              <a:gd name="connsiteY7970" fmla="*/ 634997 h 6634795"/>
              <a:gd name="connsiteX7971" fmla="*/ 11989919 w 11989919"/>
              <a:gd name="connsiteY7971" fmla="*/ 671573 h 6634795"/>
              <a:gd name="connsiteX7972" fmla="*/ 11953343 w 11989919"/>
              <a:gd name="connsiteY7972" fmla="*/ 708149 h 6634795"/>
              <a:gd name="connsiteX7973" fmla="*/ 11916767 w 11989919"/>
              <a:gd name="connsiteY7973" fmla="*/ 671573 h 6634795"/>
              <a:gd name="connsiteX7974" fmla="*/ 11953343 w 11989919"/>
              <a:gd name="connsiteY7974" fmla="*/ 634997 h 6634795"/>
              <a:gd name="connsiteX7975" fmla="*/ 11511977 w 11989919"/>
              <a:gd name="connsiteY7975" fmla="*/ 423489 h 6634795"/>
              <a:gd name="connsiteX7976" fmla="*/ 11548553 w 11989919"/>
              <a:gd name="connsiteY7976" fmla="*/ 460064 h 6634795"/>
              <a:gd name="connsiteX7977" fmla="*/ 11511977 w 11989919"/>
              <a:gd name="connsiteY7977" fmla="*/ 496639 h 6634795"/>
              <a:gd name="connsiteX7978" fmla="*/ 11475401 w 11989919"/>
              <a:gd name="connsiteY7978" fmla="*/ 460064 h 6634795"/>
              <a:gd name="connsiteX7979" fmla="*/ 11511977 w 11989919"/>
              <a:gd name="connsiteY7979" fmla="*/ 423489 h 6634795"/>
              <a:gd name="connsiteX7980" fmla="*/ 11291296 w 11989919"/>
              <a:gd name="connsiteY7980" fmla="*/ 423486 h 6634795"/>
              <a:gd name="connsiteX7981" fmla="*/ 11327872 w 11989919"/>
              <a:gd name="connsiteY7981" fmla="*/ 460061 h 6634795"/>
              <a:gd name="connsiteX7982" fmla="*/ 11291296 w 11989919"/>
              <a:gd name="connsiteY7982" fmla="*/ 496636 h 6634795"/>
              <a:gd name="connsiteX7983" fmla="*/ 11254720 w 11989919"/>
              <a:gd name="connsiteY7983" fmla="*/ 460061 h 6634795"/>
              <a:gd name="connsiteX7984" fmla="*/ 11291296 w 11989919"/>
              <a:gd name="connsiteY7984" fmla="*/ 423486 h 6634795"/>
              <a:gd name="connsiteX7985" fmla="*/ 11070615 w 11989919"/>
              <a:gd name="connsiteY7985" fmla="*/ 423483 h 6634795"/>
              <a:gd name="connsiteX7986" fmla="*/ 11107191 w 11989919"/>
              <a:gd name="connsiteY7986" fmla="*/ 460058 h 6634795"/>
              <a:gd name="connsiteX7987" fmla="*/ 11070615 w 11989919"/>
              <a:gd name="connsiteY7987" fmla="*/ 496633 h 6634795"/>
              <a:gd name="connsiteX7988" fmla="*/ 11034039 w 11989919"/>
              <a:gd name="connsiteY7988" fmla="*/ 460058 h 6634795"/>
              <a:gd name="connsiteX7989" fmla="*/ 11070615 w 11989919"/>
              <a:gd name="connsiteY7989" fmla="*/ 423483 h 6634795"/>
              <a:gd name="connsiteX7990" fmla="*/ 10849934 w 11989919"/>
              <a:gd name="connsiteY7990" fmla="*/ 423480 h 6634795"/>
              <a:gd name="connsiteX7991" fmla="*/ 10886510 w 11989919"/>
              <a:gd name="connsiteY7991" fmla="*/ 460055 h 6634795"/>
              <a:gd name="connsiteX7992" fmla="*/ 10849934 w 11989919"/>
              <a:gd name="connsiteY7992" fmla="*/ 496630 h 6634795"/>
              <a:gd name="connsiteX7993" fmla="*/ 10813358 w 11989919"/>
              <a:gd name="connsiteY7993" fmla="*/ 460055 h 6634795"/>
              <a:gd name="connsiteX7994" fmla="*/ 10849934 w 11989919"/>
              <a:gd name="connsiteY7994" fmla="*/ 423480 h 6634795"/>
              <a:gd name="connsiteX7995" fmla="*/ 10629253 w 11989919"/>
              <a:gd name="connsiteY7995" fmla="*/ 423477 h 6634795"/>
              <a:gd name="connsiteX7996" fmla="*/ 10665829 w 11989919"/>
              <a:gd name="connsiteY7996" fmla="*/ 460052 h 6634795"/>
              <a:gd name="connsiteX7997" fmla="*/ 10629253 w 11989919"/>
              <a:gd name="connsiteY7997" fmla="*/ 496627 h 6634795"/>
              <a:gd name="connsiteX7998" fmla="*/ 10592677 w 11989919"/>
              <a:gd name="connsiteY7998" fmla="*/ 460052 h 6634795"/>
              <a:gd name="connsiteX7999" fmla="*/ 10629253 w 11989919"/>
              <a:gd name="connsiteY7999" fmla="*/ 423477 h 6634795"/>
              <a:gd name="connsiteX8000" fmla="*/ 10408572 w 11989919"/>
              <a:gd name="connsiteY8000" fmla="*/ 423474 h 6634795"/>
              <a:gd name="connsiteX8001" fmla="*/ 10445148 w 11989919"/>
              <a:gd name="connsiteY8001" fmla="*/ 460049 h 6634795"/>
              <a:gd name="connsiteX8002" fmla="*/ 10408572 w 11989919"/>
              <a:gd name="connsiteY8002" fmla="*/ 496625 h 6634795"/>
              <a:gd name="connsiteX8003" fmla="*/ 10371996 w 11989919"/>
              <a:gd name="connsiteY8003" fmla="*/ 460049 h 6634795"/>
              <a:gd name="connsiteX8004" fmla="*/ 10408572 w 11989919"/>
              <a:gd name="connsiteY8004" fmla="*/ 423474 h 6634795"/>
              <a:gd name="connsiteX8005" fmla="*/ 10187891 w 11989919"/>
              <a:gd name="connsiteY8005" fmla="*/ 423471 h 6634795"/>
              <a:gd name="connsiteX8006" fmla="*/ 10224467 w 11989919"/>
              <a:gd name="connsiteY8006" fmla="*/ 460046 h 6634795"/>
              <a:gd name="connsiteX8007" fmla="*/ 10187891 w 11989919"/>
              <a:gd name="connsiteY8007" fmla="*/ 496622 h 6634795"/>
              <a:gd name="connsiteX8008" fmla="*/ 10151315 w 11989919"/>
              <a:gd name="connsiteY8008" fmla="*/ 460046 h 6634795"/>
              <a:gd name="connsiteX8009" fmla="*/ 10187891 w 11989919"/>
              <a:gd name="connsiteY8009" fmla="*/ 423471 h 6634795"/>
              <a:gd name="connsiteX8010" fmla="*/ 9967210 w 11989919"/>
              <a:gd name="connsiteY8010" fmla="*/ 423469 h 6634795"/>
              <a:gd name="connsiteX8011" fmla="*/ 10003786 w 11989919"/>
              <a:gd name="connsiteY8011" fmla="*/ 460043 h 6634795"/>
              <a:gd name="connsiteX8012" fmla="*/ 9967210 w 11989919"/>
              <a:gd name="connsiteY8012" fmla="*/ 496619 h 6634795"/>
              <a:gd name="connsiteX8013" fmla="*/ 9930634 w 11989919"/>
              <a:gd name="connsiteY8013" fmla="*/ 460043 h 6634795"/>
              <a:gd name="connsiteX8014" fmla="*/ 9967210 w 11989919"/>
              <a:gd name="connsiteY8014" fmla="*/ 423469 h 6634795"/>
              <a:gd name="connsiteX8015" fmla="*/ 9746529 w 11989919"/>
              <a:gd name="connsiteY8015" fmla="*/ 423466 h 6634795"/>
              <a:gd name="connsiteX8016" fmla="*/ 9783105 w 11989919"/>
              <a:gd name="connsiteY8016" fmla="*/ 460041 h 6634795"/>
              <a:gd name="connsiteX8017" fmla="*/ 9746529 w 11989919"/>
              <a:gd name="connsiteY8017" fmla="*/ 496616 h 6634795"/>
              <a:gd name="connsiteX8018" fmla="*/ 9709953 w 11989919"/>
              <a:gd name="connsiteY8018" fmla="*/ 460041 h 6634795"/>
              <a:gd name="connsiteX8019" fmla="*/ 9746529 w 11989919"/>
              <a:gd name="connsiteY8019" fmla="*/ 423466 h 6634795"/>
              <a:gd name="connsiteX8020" fmla="*/ 9525848 w 11989919"/>
              <a:gd name="connsiteY8020" fmla="*/ 423463 h 6634795"/>
              <a:gd name="connsiteX8021" fmla="*/ 9562424 w 11989919"/>
              <a:gd name="connsiteY8021" fmla="*/ 460038 h 6634795"/>
              <a:gd name="connsiteX8022" fmla="*/ 9525848 w 11989919"/>
              <a:gd name="connsiteY8022" fmla="*/ 496613 h 6634795"/>
              <a:gd name="connsiteX8023" fmla="*/ 9489272 w 11989919"/>
              <a:gd name="connsiteY8023" fmla="*/ 460038 h 6634795"/>
              <a:gd name="connsiteX8024" fmla="*/ 9525848 w 11989919"/>
              <a:gd name="connsiteY8024" fmla="*/ 423463 h 6634795"/>
              <a:gd name="connsiteX8025" fmla="*/ 9305167 w 11989919"/>
              <a:gd name="connsiteY8025" fmla="*/ 423460 h 6634795"/>
              <a:gd name="connsiteX8026" fmla="*/ 9341743 w 11989919"/>
              <a:gd name="connsiteY8026" fmla="*/ 460035 h 6634795"/>
              <a:gd name="connsiteX8027" fmla="*/ 9305167 w 11989919"/>
              <a:gd name="connsiteY8027" fmla="*/ 496610 h 6634795"/>
              <a:gd name="connsiteX8028" fmla="*/ 9268591 w 11989919"/>
              <a:gd name="connsiteY8028" fmla="*/ 460035 h 6634795"/>
              <a:gd name="connsiteX8029" fmla="*/ 9305167 w 11989919"/>
              <a:gd name="connsiteY8029" fmla="*/ 423460 h 6634795"/>
              <a:gd name="connsiteX8030" fmla="*/ 9084486 w 11989919"/>
              <a:gd name="connsiteY8030" fmla="*/ 423457 h 6634795"/>
              <a:gd name="connsiteX8031" fmla="*/ 9121062 w 11989919"/>
              <a:gd name="connsiteY8031" fmla="*/ 460032 h 6634795"/>
              <a:gd name="connsiteX8032" fmla="*/ 9084486 w 11989919"/>
              <a:gd name="connsiteY8032" fmla="*/ 496607 h 6634795"/>
              <a:gd name="connsiteX8033" fmla="*/ 9047910 w 11989919"/>
              <a:gd name="connsiteY8033" fmla="*/ 460032 h 6634795"/>
              <a:gd name="connsiteX8034" fmla="*/ 9084486 w 11989919"/>
              <a:gd name="connsiteY8034" fmla="*/ 423457 h 6634795"/>
              <a:gd name="connsiteX8035" fmla="*/ 8863805 w 11989919"/>
              <a:gd name="connsiteY8035" fmla="*/ 423454 h 6634795"/>
              <a:gd name="connsiteX8036" fmla="*/ 8900381 w 11989919"/>
              <a:gd name="connsiteY8036" fmla="*/ 460029 h 6634795"/>
              <a:gd name="connsiteX8037" fmla="*/ 8863805 w 11989919"/>
              <a:gd name="connsiteY8037" fmla="*/ 496604 h 6634795"/>
              <a:gd name="connsiteX8038" fmla="*/ 8827229 w 11989919"/>
              <a:gd name="connsiteY8038" fmla="*/ 460029 h 6634795"/>
              <a:gd name="connsiteX8039" fmla="*/ 8863805 w 11989919"/>
              <a:gd name="connsiteY8039" fmla="*/ 423454 h 6634795"/>
              <a:gd name="connsiteX8040" fmla="*/ 8643124 w 11989919"/>
              <a:gd name="connsiteY8040" fmla="*/ 423451 h 6634795"/>
              <a:gd name="connsiteX8041" fmla="*/ 8679700 w 11989919"/>
              <a:gd name="connsiteY8041" fmla="*/ 460026 h 6634795"/>
              <a:gd name="connsiteX8042" fmla="*/ 8643124 w 11989919"/>
              <a:gd name="connsiteY8042" fmla="*/ 496602 h 6634795"/>
              <a:gd name="connsiteX8043" fmla="*/ 8606548 w 11989919"/>
              <a:gd name="connsiteY8043" fmla="*/ 460026 h 6634795"/>
              <a:gd name="connsiteX8044" fmla="*/ 8643124 w 11989919"/>
              <a:gd name="connsiteY8044" fmla="*/ 423451 h 6634795"/>
              <a:gd name="connsiteX8045" fmla="*/ 8422443 w 11989919"/>
              <a:gd name="connsiteY8045" fmla="*/ 423448 h 6634795"/>
              <a:gd name="connsiteX8046" fmla="*/ 8459019 w 11989919"/>
              <a:gd name="connsiteY8046" fmla="*/ 460023 h 6634795"/>
              <a:gd name="connsiteX8047" fmla="*/ 8422443 w 11989919"/>
              <a:gd name="connsiteY8047" fmla="*/ 496599 h 6634795"/>
              <a:gd name="connsiteX8048" fmla="*/ 8385867 w 11989919"/>
              <a:gd name="connsiteY8048" fmla="*/ 460023 h 6634795"/>
              <a:gd name="connsiteX8049" fmla="*/ 8422443 w 11989919"/>
              <a:gd name="connsiteY8049" fmla="*/ 423448 h 6634795"/>
              <a:gd name="connsiteX8050" fmla="*/ 8201762 w 11989919"/>
              <a:gd name="connsiteY8050" fmla="*/ 423445 h 6634795"/>
              <a:gd name="connsiteX8051" fmla="*/ 8238338 w 11989919"/>
              <a:gd name="connsiteY8051" fmla="*/ 460020 h 6634795"/>
              <a:gd name="connsiteX8052" fmla="*/ 8201762 w 11989919"/>
              <a:gd name="connsiteY8052" fmla="*/ 496596 h 6634795"/>
              <a:gd name="connsiteX8053" fmla="*/ 8165186 w 11989919"/>
              <a:gd name="connsiteY8053" fmla="*/ 460020 h 6634795"/>
              <a:gd name="connsiteX8054" fmla="*/ 8201762 w 11989919"/>
              <a:gd name="connsiteY8054" fmla="*/ 423445 h 6634795"/>
              <a:gd name="connsiteX8055" fmla="*/ 7981081 w 11989919"/>
              <a:gd name="connsiteY8055" fmla="*/ 423442 h 6634795"/>
              <a:gd name="connsiteX8056" fmla="*/ 8017657 w 11989919"/>
              <a:gd name="connsiteY8056" fmla="*/ 460017 h 6634795"/>
              <a:gd name="connsiteX8057" fmla="*/ 7981081 w 11989919"/>
              <a:gd name="connsiteY8057" fmla="*/ 496593 h 6634795"/>
              <a:gd name="connsiteX8058" fmla="*/ 7944505 w 11989919"/>
              <a:gd name="connsiteY8058" fmla="*/ 460017 h 6634795"/>
              <a:gd name="connsiteX8059" fmla="*/ 7981081 w 11989919"/>
              <a:gd name="connsiteY8059" fmla="*/ 423442 h 6634795"/>
              <a:gd name="connsiteX8060" fmla="*/ 7760400 w 11989919"/>
              <a:gd name="connsiteY8060" fmla="*/ 423439 h 6634795"/>
              <a:gd name="connsiteX8061" fmla="*/ 7796976 w 11989919"/>
              <a:gd name="connsiteY8061" fmla="*/ 460015 h 6634795"/>
              <a:gd name="connsiteX8062" fmla="*/ 7760400 w 11989919"/>
              <a:gd name="connsiteY8062" fmla="*/ 496590 h 6634795"/>
              <a:gd name="connsiteX8063" fmla="*/ 7723824 w 11989919"/>
              <a:gd name="connsiteY8063" fmla="*/ 460015 h 6634795"/>
              <a:gd name="connsiteX8064" fmla="*/ 7760400 w 11989919"/>
              <a:gd name="connsiteY8064" fmla="*/ 423439 h 6634795"/>
              <a:gd name="connsiteX8065" fmla="*/ 7539719 w 11989919"/>
              <a:gd name="connsiteY8065" fmla="*/ 423436 h 6634795"/>
              <a:gd name="connsiteX8066" fmla="*/ 7576295 w 11989919"/>
              <a:gd name="connsiteY8066" fmla="*/ 460012 h 6634795"/>
              <a:gd name="connsiteX8067" fmla="*/ 7539719 w 11989919"/>
              <a:gd name="connsiteY8067" fmla="*/ 496587 h 6634795"/>
              <a:gd name="connsiteX8068" fmla="*/ 7503143 w 11989919"/>
              <a:gd name="connsiteY8068" fmla="*/ 460012 h 6634795"/>
              <a:gd name="connsiteX8069" fmla="*/ 7539719 w 11989919"/>
              <a:gd name="connsiteY8069" fmla="*/ 423436 h 6634795"/>
              <a:gd name="connsiteX8070" fmla="*/ 7319038 w 11989919"/>
              <a:gd name="connsiteY8070" fmla="*/ 423434 h 6634795"/>
              <a:gd name="connsiteX8071" fmla="*/ 7355614 w 11989919"/>
              <a:gd name="connsiteY8071" fmla="*/ 460009 h 6634795"/>
              <a:gd name="connsiteX8072" fmla="*/ 7319038 w 11989919"/>
              <a:gd name="connsiteY8072" fmla="*/ 496584 h 6634795"/>
              <a:gd name="connsiteX8073" fmla="*/ 7282462 w 11989919"/>
              <a:gd name="connsiteY8073" fmla="*/ 460009 h 6634795"/>
              <a:gd name="connsiteX8074" fmla="*/ 7319038 w 11989919"/>
              <a:gd name="connsiteY8074" fmla="*/ 423434 h 6634795"/>
              <a:gd name="connsiteX8075" fmla="*/ 7098357 w 11989919"/>
              <a:gd name="connsiteY8075" fmla="*/ 423431 h 6634795"/>
              <a:gd name="connsiteX8076" fmla="*/ 7134933 w 11989919"/>
              <a:gd name="connsiteY8076" fmla="*/ 460006 h 6634795"/>
              <a:gd name="connsiteX8077" fmla="*/ 7098357 w 11989919"/>
              <a:gd name="connsiteY8077" fmla="*/ 496582 h 6634795"/>
              <a:gd name="connsiteX8078" fmla="*/ 7061781 w 11989919"/>
              <a:gd name="connsiteY8078" fmla="*/ 460006 h 6634795"/>
              <a:gd name="connsiteX8079" fmla="*/ 7098357 w 11989919"/>
              <a:gd name="connsiteY8079" fmla="*/ 423431 h 6634795"/>
              <a:gd name="connsiteX8080" fmla="*/ 6877676 w 11989919"/>
              <a:gd name="connsiteY8080" fmla="*/ 423428 h 6634795"/>
              <a:gd name="connsiteX8081" fmla="*/ 6914252 w 11989919"/>
              <a:gd name="connsiteY8081" fmla="*/ 460003 h 6634795"/>
              <a:gd name="connsiteX8082" fmla="*/ 6877676 w 11989919"/>
              <a:gd name="connsiteY8082" fmla="*/ 496579 h 6634795"/>
              <a:gd name="connsiteX8083" fmla="*/ 6841100 w 11989919"/>
              <a:gd name="connsiteY8083" fmla="*/ 460003 h 6634795"/>
              <a:gd name="connsiteX8084" fmla="*/ 6877676 w 11989919"/>
              <a:gd name="connsiteY8084" fmla="*/ 423428 h 6634795"/>
              <a:gd name="connsiteX8085" fmla="*/ 6656995 w 11989919"/>
              <a:gd name="connsiteY8085" fmla="*/ 423425 h 6634795"/>
              <a:gd name="connsiteX8086" fmla="*/ 6693571 w 11989919"/>
              <a:gd name="connsiteY8086" fmla="*/ 460000 h 6634795"/>
              <a:gd name="connsiteX8087" fmla="*/ 6656995 w 11989919"/>
              <a:gd name="connsiteY8087" fmla="*/ 496576 h 6634795"/>
              <a:gd name="connsiteX8088" fmla="*/ 6620419 w 11989919"/>
              <a:gd name="connsiteY8088" fmla="*/ 460000 h 6634795"/>
              <a:gd name="connsiteX8089" fmla="*/ 6656995 w 11989919"/>
              <a:gd name="connsiteY8089" fmla="*/ 423425 h 6634795"/>
              <a:gd name="connsiteX8090" fmla="*/ 6436314 w 11989919"/>
              <a:gd name="connsiteY8090" fmla="*/ 423422 h 6634795"/>
              <a:gd name="connsiteX8091" fmla="*/ 6472890 w 11989919"/>
              <a:gd name="connsiteY8091" fmla="*/ 459997 h 6634795"/>
              <a:gd name="connsiteX8092" fmla="*/ 6436314 w 11989919"/>
              <a:gd name="connsiteY8092" fmla="*/ 496573 h 6634795"/>
              <a:gd name="connsiteX8093" fmla="*/ 6399738 w 11989919"/>
              <a:gd name="connsiteY8093" fmla="*/ 459997 h 6634795"/>
              <a:gd name="connsiteX8094" fmla="*/ 6436314 w 11989919"/>
              <a:gd name="connsiteY8094" fmla="*/ 423422 h 6634795"/>
              <a:gd name="connsiteX8095" fmla="*/ 6215633 w 11989919"/>
              <a:gd name="connsiteY8095" fmla="*/ 423419 h 6634795"/>
              <a:gd name="connsiteX8096" fmla="*/ 6252209 w 11989919"/>
              <a:gd name="connsiteY8096" fmla="*/ 459994 h 6634795"/>
              <a:gd name="connsiteX8097" fmla="*/ 6215633 w 11989919"/>
              <a:gd name="connsiteY8097" fmla="*/ 496570 h 6634795"/>
              <a:gd name="connsiteX8098" fmla="*/ 6179057 w 11989919"/>
              <a:gd name="connsiteY8098" fmla="*/ 459994 h 6634795"/>
              <a:gd name="connsiteX8099" fmla="*/ 6215633 w 11989919"/>
              <a:gd name="connsiteY8099" fmla="*/ 423419 h 6634795"/>
              <a:gd name="connsiteX8100" fmla="*/ 5994952 w 11989919"/>
              <a:gd name="connsiteY8100" fmla="*/ 423416 h 6634795"/>
              <a:gd name="connsiteX8101" fmla="*/ 6031528 w 11989919"/>
              <a:gd name="connsiteY8101" fmla="*/ 459991 h 6634795"/>
              <a:gd name="connsiteX8102" fmla="*/ 5994952 w 11989919"/>
              <a:gd name="connsiteY8102" fmla="*/ 496567 h 6634795"/>
              <a:gd name="connsiteX8103" fmla="*/ 5958376 w 11989919"/>
              <a:gd name="connsiteY8103" fmla="*/ 459991 h 6634795"/>
              <a:gd name="connsiteX8104" fmla="*/ 5994952 w 11989919"/>
              <a:gd name="connsiteY8104" fmla="*/ 423416 h 6634795"/>
              <a:gd name="connsiteX8105" fmla="*/ 5774272 w 11989919"/>
              <a:gd name="connsiteY8105" fmla="*/ 423413 h 6634795"/>
              <a:gd name="connsiteX8106" fmla="*/ 5810848 w 11989919"/>
              <a:gd name="connsiteY8106" fmla="*/ 459989 h 6634795"/>
              <a:gd name="connsiteX8107" fmla="*/ 5774272 w 11989919"/>
              <a:gd name="connsiteY8107" fmla="*/ 496564 h 6634795"/>
              <a:gd name="connsiteX8108" fmla="*/ 5737697 w 11989919"/>
              <a:gd name="connsiteY8108" fmla="*/ 459989 h 6634795"/>
              <a:gd name="connsiteX8109" fmla="*/ 5774272 w 11989919"/>
              <a:gd name="connsiteY8109" fmla="*/ 423413 h 6634795"/>
              <a:gd name="connsiteX8110" fmla="*/ 5553593 w 11989919"/>
              <a:gd name="connsiteY8110" fmla="*/ 423410 h 6634795"/>
              <a:gd name="connsiteX8111" fmla="*/ 5590169 w 11989919"/>
              <a:gd name="connsiteY8111" fmla="*/ 459986 h 6634795"/>
              <a:gd name="connsiteX8112" fmla="*/ 5553593 w 11989919"/>
              <a:gd name="connsiteY8112" fmla="*/ 496561 h 6634795"/>
              <a:gd name="connsiteX8113" fmla="*/ 5517018 w 11989919"/>
              <a:gd name="connsiteY8113" fmla="*/ 459986 h 6634795"/>
              <a:gd name="connsiteX8114" fmla="*/ 5553593 w 11989919"/>
              <a:gd name="connsiteY8114" fmla="*/ 423410 h 6634795"/>
              <a:gd name="connsiteX8115" fmla="*/ 5332913 w 11989919"/>
              <a:gd name="connsiteY8115" fmla="*/ 423407 h 6634795"/>
              <a:gd name="connsiteX8116" fmla="*/ 5369490 w 11989919"/>
              <a:gd name="connsiteY8116" fmla="*/ 459983 h 6634795"/>
              <a:gd name="connsiteX8117" fmla="*/ 5332913 w 11989919"/>
              <a:gd name="connsiteY8117" fmla="*/ 496558 h 6634795"/>
              <a:gd name="connsiteX8118" fmla="*/ 5296337 w 11989919"/>
              <a:gd name="connsiteY8118" fmla="*/ 459983 h 6634795"/>
              <a:gd name="connsiteX8119" fmla="*/ 5332913 w 11989919"/>
              <a:gd name="connsiteY8119" fmla="*/ 423407 h 6634795"/>
              <a:gd name="connsiteX8120" fmla="*/ 5112230 w 11989919"/>
              <a:gd name="connsiteY8120" fmla="*/ 423405 h 6634795"/>
              <a:gd name="connsiteX8121" fmla="*/ 5148807 w 11989919"/>
              <a:gd name="connsiteY8121" fmla="*/ 459980 h 6634795"/>
              <a:gd name="connsiteX8122" fmla="*/ 5112230 w 11989919"/>
              <a:gd name="connsiteY8122" fmla="*/ 496556 h 6634795"/>
              <a:gd name="connsiteX8123" fmla="*/ 5075655 w 11989919"/>
              <a:gd name="connsiteY8123" fmla="*/ 459980 h 6634795"/>
              <a:gd name="connsiteX8124" fmla="*/ 5112230 w 11989919"/>
              <a:gd name="connsiteY8124" fmla="*/ 423405 h 6634795"/>
              <a:gd name="connsiteX8125" fmla="*/ 4891552 w 11989919"/>
              <a:gd name="connsiteY8125" fmla="*/ 423402 h 6634795"/>
              <a:gd name="connsiteX8126" fmla="*/ 4928127 w 11989919"/>
              <a:gd name="connsiteY8126" fmla="*/ 459977 h 6634795"/>
              <a:gd name="connsiteX8127" fmla="*/ 4891552 w 11989919"/>
              <a:gd name="connsiteY8127" fmla="*/ 496553 h 6634795"/>
              <a:gd name="connsiteX8128" fmla="*/ 4854975 w 11989919"/>
              <a:gd name="connsiteY8128" fmla="*/ 459977 h 6634795"/>
              <a:gd name="connsiteX8129" fmla="*/ 4891552 w 11989919"/>
              <a:gd name="connsiteY8129" fmla="*/ 423402 h 6634795"/>
              <a:gd name="connsiteX8130" fmla="*/ 4670871 w 11989919"/>
              <a:gd name="connsiteY8130" fmla="*/ 423399 h 6634795"/>
              <a:gd name="connsiteX8131" fmla="*/ 4707447 w 11989919"/>
              <a:gd name="connsiteY8131" fmla="*/ 459974 h 6634795"/>
              <a:gd name="connsiteX8132" fmla="*/ 4670871 w 11989919"/>
              <a:gd name="connsiteY8132" fmla="*/ 496550 h 6634795"/>
              <a:gd name="connsiteX8133" fmla="*/ 4634295 w 11989919"/>
              <a:gd name="connsiteY8133" fmla="*/ 459974 h 6634795"/>
              <a:gd name="connsiteX8134" fmla="*/ 4670871 w 11989919"/>
              <a:gd name="connsiteY8134" fmla="*/ 423399 h 6634795"/>
              <a:gd name="connsiteX8135" fmla="*/ 4450188 w 11989919"/>
              <a:gd name="connsiteY8135" fmla="*/ 423396 h 6634795"/>
              <a:gd name="connsiteX8136" fmla="*/ 4486764 w 11989919"/>
              <a:gd name="connsiteY8136" fmla="*/ 459971 h 6634795"/>
              <a:gd name="connsiteX8137" fmla="*/ 4450188 w 11989919"/>
              <a:gd name="connsiteY8137" fmla="*/ 496547 h 6634795"/>
              <a:gd name="connsiteX8138" fmla="*/ 4413613 w 11989919"/>
              <a:gd name="connsiteY8138" fmla="*/ 459971 h 6634795"/>
              <a:gd name="connsiteX8139" fmla="*/ 4450188 w 11989919"/>
              <a:gd name="connsiteY8139" fmla="*/ 423396 h 6634795"/>
              <a:gd name="connsiteX8140" fmla="*/ 4229507 w 11989919"/>
              <a:gd name="connsiteY8140" fmla="*/ 423393 h 6634795"/>
              <a:gd name="connsiteX8141" fmla="*/ 4266084 w 11989919"/>
              <a:gd name="connsiteY8141" fmla="*/ 459968 h 6634795"/>
              <a:gd name="connsiteX8142" fmla="*/ 4229507 w 11989919"/>
              <a:gd name="connsiteY8142" fmla="*/ 496544 h 6634795"/>
              <a:gd name="connsiteX8143" fmla="*/ 4192931 w 11989919"/>
              <a:gd name="connsiteY8143" fmla="*/ 459968 h 6634795"/>
              <a:gd name="connsiteX8144" fmla="*/ 4229507 w 11989919"/>
              <a:gd name="connsiteY8144" fmla="*/ 423393 h 6634795"/>
              <a:gd name="connsiteX8145" fmla="*/ 4008847 w 11989919"/>
              <a:gd name="connsiteY8145" fmla="*/ 423390 h 6634795"/>
              <a:gd name="connsiteX8146" fmla="*/ 4045426 w 11989919"/>
              <a:gd name="connsiteY8146" fmla="*/ 459965 h 6634795"/>
              <a:gd name="connsiteX8147" fmla="*/ 4008847 w 11989919"/>
              <a:gd name="connsiteY8147" fmla="*/ 496541 h 6634795"/>
              <a:gd name="connsiteX8148" fmla="*/ 3972267 w 11989919"/>
              <a:gd name="connsiteY8148" fmla="*/ 459965 h 6634795"/>
              <a:gd name="connsiteX8149" fmla="*/ 4008847 w 11989919"/>
              <a:gd name="connsiteY8149" fmla="*/ 423390 h 6634795"/>
              <a:gd name="connsiteX8150" fmla="*/ 3788165 w 11989919"/>
              <a:gd name="connsiteY8150" fmla="*/ 423387 h 6634795"/>
              <a:gd name="connsiteX8151" fmla="*/ 3824738 w 11989919"/>
              <a:gd name="connsiteY8151" fmla="*/ 459963 h 6634795"/>
              <a:gd name="connsiteX8152" fmla="*/ 3788165 w 11989919"/>
              <a:gd name="connsiteY8152" fmla="*/ 496538 h 6634795"/>
              <a:gd name="connsiteX8153" fmla="*/ 3751588 w 11989919"/>
              <a:gd name="connsiteY8153" fmla="*/ 459963 h 6634795"/>
              <a:gd name="connsiteX8154" fmla="*/ 3788165 w 11989919"/>
              <a:gd name="connsiteY8154" fmla="*/ 423387 h 6634795"/>
              <a:gd name="connsiteX8155" fmla="*/ 3567479 w 11989919"/>
              <a:gd name="connsiteY8155" fmla="*/ 423384 h 6634795"/>
              <a:gd name="connsiteX8156" fmla="*/ 3604051 w 11989919"/>
              <a:gd name="connsiteY8156" fmla="*/ 459960 h 6634795"/>
              <a:gd name="connsiteX8157" fmla="*/ 3567479 w 11989919"/>
              <a:gd name="connsiteY8157" fmla="*/ 496535 h 6634795"/>
              <a:gd name="connsiteX8158" fmla="*/ 3530908 w 11989919"/>
              <a:gd name="connsiteY8158" fmla="*/ 459960 h 6634795"/>
              <a:gd name="connsiteX8159" fmla="*/ 3567479 w 11989919"/>
              <a:gd name="connsiteY8159" fmla="*/ 423384 h 6634795"/>
              <a:gd name="connsiteX8160" fmla="*/ 3346801 w 11989919"/>
              <a:gd name="connsiteY8160" fmla="*/ 423381 h 6634795"/>
              <a:gd name="connsiteX8161" fmla="*/ 3383375 w 11989919"/>
              <a:gd name="connsiteY8161" fmla="*/ 459957 h 6634795"/>
              <a:gd name="connsiteX8162" fmla="*/ 3346801 w 11989919"/>
              <a:gd name="connsiteY8162" fmla="*/ 496533 h 6634795"/>
              <a:gd name="connsiteX8163" fmla="*/ 3310228 w 11989919"/>
              <a:gd name="connsiteY8163" fmla="*/ 459957 h 6634795"/>
              <a:gd name="connsiteX8164" fmla="*/ 3346801 w 11989919"/>
              <a:gd name="connsiteY8164" fmla="*/ 423381 h 6634795"/>
              <a:gd name="connsiteX8165" fmla="*/ 3126126 w 11989919"/>
              <a:gd name="connsiteY8165" fmla="*/ 423378 h 6634795"/>
              <a:gd name="connsiteX8166" fmla="*/ 3162696 w 11989919"/>
              <a:gd name="connsiteY8166" fmla="*/ 459954 h 6634795"/>
              <a:gd name="connsiteX8167" fmla="*/ 3126126 w 11989919"/>
              <a:gd name="connsiteY8167" fmla="*/ 496530 h 6634795"/>
              <a:gd name="connsiteX8168" fmla="*/ 3089541 w 11989919"/>
              <a:gd name="connsiteY8168" fmla="*/ 459954 h 6634795"/>
              <a:gd name="connsiteX8169" fmla="*/ 3126126 w 11989919"/>
              <a:gd name="connsiteY8169" fmla="*/ 423378 h 6634795"/>
              <a:gd name="connsiteX8170" fmla="*/ 2905436 w 11989919"/>
              <a:gd name="connsiteY8170" fmla="*/ 423375 h 6634795"/>
              <a:gd name="connsiteX8171" fmla="*/ 2942013 w 11989919"/>
              <a:gd name="connsiteY8171" fmla="*/ 459951 h 6634795"/>
              <a:gd name="connsiteX8172" fmla="*/ 2905436 w 11989919"/>
              <a:gd name="connsiteY8172" fmla="*/ 496527 h 6634795"/>
              <a:gd name="connsiteX8173" fmla="*/ 2868866 w 11989919"/>
              <a:gd name="connsiteY8173" fmla="*/ 459951 h 6634795"/>
              <a:gd name="connsiteX8174" fmla="*/ 2905436 w 11989919"/>
              <a:gd name="connsiteY8174" fmla="*/ 423375 h 6634795"/>
              <a:gd name="connsiteX8175" fmla="*/ 2684758 w 11989919"/>
              <a:gd name="connsiteY8175" fmla="*/ 423373 h 6634795"/>
              <a:gd name="connsiteX8176" fmla="*/ 2721329 w 11989919"/>
              <a:gd name="connsiteY8176" fmla="*/ 459948 h 6634795"/>
              <a:gd name="connsiteX8177" fmla="*/ 2684758 w 11989919"/>
              <a:gd name="connsiteY8177" fmla="*/ 496524 h 6634795"/>
              <a:gd name="connsiteX8178" fmla="*/ 2648177 w 11989919"/>
              <a:gd name="connsiteY8178" fmla="*/ 459948 h 6634795"/>
              <a:gd name="connsiteX8179" fmla="*/ 2684758 w 11989919"/>
              <a:gd name="connsiteY8179" fmla="*/ 423373 h 6634795"/>
              <a:gd name="connsiteX8180" fmla="*/ 2464071 w 11989919"/>
              <a:gd name="connsiteY8180" fmla="*/ 423370 h 6634795"/>
              <a:gd name="connsiteX8181" fmla="*/ 2500650 w 11989919"/>
              <a:gd name="connsiteY8181" fmla="*/ 459945 h 6634795"/>
              <a:gd name="connsiteX8182" fmla="*/ 2464071 w 11989919"/>
              <a:gd name="connsiteY8182" fmla="*/ 496521 h 6634795"/>
              <a:gd name="connsiteX8183" fmla="*/ 2427500 w 11989919"/>
              <a:gd name="connsiteY8183" fmla="*/ 459945 h 6634795"/>
              <a:gd name="connsiteX8184" fmla="*/ 2464071 w 11989919"/>
              <a:gd name="connsiteY8184" fmla="*/ 423370 h 6634795"/>
              <a:gd name="connsiteX8185" fmla="*/ 2243393 w 11989919"/>
              <a:gd name="connsiteY8185" fmla="*/ 423367 h 6634795"/>
              <a:gd name="connsiteX8186" fmla="*/ 2279972 w 11989919"/>
              <a:gd name="connsiteY8186" fmla="*/ 459942 h 6634795"/>
              <a:gd name="connsiteX8187" fmla="*/ 2243393 w 11989919"/>
              <a:gd name="connsiteY8187" fmla="*/ 496518 h 6634795"/>
              <a:gd name="connsiteX8188" fmla="*/ 2206817 w 11989919"/>
              <a:gd name="connsiteY8188" fmla="*/ 459942 h 6634795"/>
              <a:gd name="connsiteX8189" fmla="*/ 2243393 w 11989919"/>
              <a:gd name="connsiteY8189" fmla="*/ 423367 h 6634795"/>
              <a:gd name="connsiteX8190" fmla="*/ 2022713 w 11989919"/>
              <a:gd name="connsiteY8190" fmla="*/ 423364 h 6634795"/>
              <a:gd name="connsiteX8191" fmla="*/ 2059288 w 11989919"/>
              <a:gd name="connsiteY8191" fmla="*/ 459939 h 6634795"/>
              <a:gd name="connsiteX8192" fmla="*/ 2022713 w 11989919"/>
              <a:gd name="connsiteY8192" fmla="*/ 496515 h 6634795"/>
              <a:gd name="connsiteX8193" fmla="*/ 1986179 w 11989919"/>
              <a:gd name="connsiteY8193" fmla="*/ 459939 h 6634795"/>
              <a:gd name="connsiteX8194" fmla="*/ 2022713 w 11989919"/>
              <a:gd name="connsiteY8194" fmla="*/ 423364 h 6634795"/>
              <a:gd name="connsiteX8195" fmla="*/ 1802070 w 11989919"/>
              <a:gd name="connsiteY8195" fmla="*/ 423361 h 6634795"/>
              <a:gd name="connsiteX8196" fmla="*/ 1838646 w 11989919"/>
              <a:gd name="connsiteY8196" fmla="*/ 459937 h 6634795"/>
              <a:gd name="connsiteX8197" fmla="*/ 1802070 w 11989919"/>
              <a:gd name="connsiteY8197" fmla="*/ 496512 h 6634795"/>
              <a:gd name="connsiteX8198" fmla="*/ 1765494 w 11989919"/>
              <a:gd name="connsiteY8198" fmla="*/ 459937 h 6634795"/>
              <a:gd name="connsiteX8199" fmla="*/ 1802070 w 11989919"/>
              <a:gd name="connsiteY8199" fmla="*/ 423361 h 6634795"/>
              <a:gd name="connsiteX8200" fmla="*/ 1581384 w 11989919"/>
              <a:gd name="connsiteY8200" fmla="*/ 423358 h 6634795"/>
              <a:gd name="connsiteX8201" fmla="*/ 1617960 w 11989919"/>
              <a:gd name="connsiteY8201" fmla="*/ 459934 h 6634795"/>
              <a:gd name="connsiteX8202" fmla="*/ 1581384 w 11989919"/>
              <a:gd name="connsiteY8202" fmla="*/ 496510 h 6634795"/>
              <a:gd name="connsiteX8203" fmla="*/ 1544808 w 11989919"/>
              <a:gd name="connsiteY8203" fmla="*/ 459934 h 6634795"/>
              <a:gd name="connsiteX8204" fmla="*/ 1581384 w 11989919"/>
              <a:gd name="connsiteY8204" fmla="*/ 423358 h 6634795"/>
              <a:gd name="connsiteX8205" fmla="*/ 1360699 w 11989919"/>
              <a:gd name="connsiteY8205" fmla="*/ 423355 h 6634795"/>
              <a:gd name="connsiteX8206" fmla="*/ 1397275 w 11989919"/>
              <a:gd name="connsiteY8206" fmla="*/ 459931 h 6634795"/>
              <a:gd name="connsiteX8207" fmla="*/ 1360699 w 11989919"/>
              <a:gd name="connsiteY8207" fmla="*/ 496507 h 6634795"/>
              <a:gd name="connsiteX8208" fmla="*/ 1324123 w 11989919"/>
              <a:gd name="connsiteY8208" fmla="*/ 459931 h 6634795"/>
              <a:gd name="connsiteX8209" fmla="*/ 1360699 w 11989919"/>
              <a:gd name="connsiteY8209" fmla="*/ 423355 h 6634795"/>
              <a:gd name="connsiteX8210" fmla="*/ 1140012 w 11989919"/>
              <a:gd name="connsiteY8210" fmla="*/ 423352 h 6634795"/>
              <a:gd name="connsiteX8211" fmla="*/ 1176589 w 11989919"/>
              <a:gd name="connsiteY8211" fmla="*/ 459928 h 6634795"/>
              <a:gd name="connsiteX8212" fmla="*/ 1140012 w 11989919"/>
              <a:gd name="connsiteY8212" fmla="*/ 496504 h 6634795"/>
              <a:gd name="connsiteX8213" fmla="*/ 1103437 w 11989919"/>
              <a:gd name="connsiteY8213" fmla="*/ 459928 h 6634795"/>
              <a:gd name="connsiteX8214" fmla="*/ 1140012 w 11989919"/>
              <a:gd name="connsiteY8214" fmla="*/ 423352 h 6634795"/>
              <a:gd name="connsiteX8215" fmla="*/ 919326 w 11989919"/>
              <a:gd name="connsiteY8215" fmla="*/ 423349 h 6634795"/>
              <a:gd name="connsiteX8216" fmla="*/ 955902 w 11989919"/>
              <a:gd name="connsiteY8216" fmla="*/ 459925 h 6634795"/>
              <a:gd name="connsiteX8217" fmla="*/ 919326 w 11989919"/>
              <a:gd name="connsiteY8217" fmla="*/ 496501 h 6634795"/>
              <a:gd name="connsiteX8218" fmla="*/ 882751 w 11989919"/>
              <a:gd name="connsiteY8218" fmla="*/ 459925 h 6634795"/>
              <a:gd name="connsiteX8219" fmla="*/ 919326 w 11989919"/>
              <a:gd name="connsiteY8219" fmla="*/ 423349 h 6634795"/>
              <a:gd name="connsiteX8220" fmla="*/ 698640 w 11989919"/>
              <a:gd name="connsiteY8220" fmla="*/ 423346 h 6634795"/>
              <a:gd name="connsiteX8221" fmla="*/ 735216 w 11989919"/>
              <a:gd name="connsiteY8221" fmla="*/ 459922 h 6634795"/>
              <a:gd name="connsiteX8222" fmla="*/ 698640 w 11989919"/>
              <a:gd name="connsiteY8222" fmla="*/ 496498 h 6634795"/>
              <a:gd name="connsiteX8223" fmla="*/ 662065 w 11989919"/>
              <a:gd name="connsiteY8223" fmla="*/ 459922 h 6634795"/>
              <a:gd name="connsiteX8224" fmla="*/ 698640 w 11989919"/>
              <a:gd name="connsiteY8224" fmla="*/ 423346 h 6634795"/>
              <a:gd name="connsiteX8225" fmla="*/ 477954 w 11989919"/>
              <a:gd name="connsiteY8225" fmla="*/ 423343 h 6634795"/>
              <a:gd name="connsiteX8226" fmla="*/ 514530 w 11989919"/>
              <a:gd name="connsiteY8226" fmla="*/ 459919 h 6634795"/>
              <a:gd name="connsiteX8227" fmla="*/ 477954 w 11989919"/>
              <a:gd name="connsiteY8227" fmla="*/ 496495 h 6634795"/>
              <a:gd name="connsiteX8228" fmla="*/ 441378 w 11989919"/>
              <a:gd name="connsiteY8228" fmla="*/ 459919 h 6634795"/>
              <a:gd name="connsiteX8229" fmla="*/ 477954 w 11989919"/>
              <a:gd name="connsiteY8229" fmla="*/ 423343 h 6634795"/>
              <a:gd name="connsiteX8230" fmla="*/ 257268 w 11989919"/>
              <a:gd name="connsiteY8230" fmla="*/ 423340 h 6634795"/>
              <a:gd name="connsiteX8231" fmla="*/ 293844 w 11989919"/>
              <a:gd name="connsiteY8231" fmla="*/ 459916 h 6634795"/>
              <a:gd name="connsiteX8232" fmla="*/ 257268 w 11989919"/>
              <a:gd name="connsiteY8232" fmla="*/ 496492 h 6634795"/>
              <a:gd name="connsiteX8233" fmla="*/ 220692 w 11989919"/>
              <a:gd name="connsiteY8233" fmla="*/ 459916 h 6634795"/>
              <a:gd name="connsiteX8234" fmla="*/ 257268 w 11989919"/>
              <a:gd name="connsiteY8234" fmla="*/ 423340 h 6634795"/>
              <a:gd name="connsiteX8235" fmla="*/ 36582 w 11989919"/>
              <a:gd name="connsiteY8235" fmla="*/ 423338 h 6634795"/>
              <a:gd name="connsiteX8236" fmla="*/ 73157 w 11989919"/>
              <a:gd name="connsiteY8236" fmla="*/ 459913 h 6634795"/>
              <a:gd name="connsiteX8237" fmla="*/ 36582 w 11989919"/>
              <a:gd name="connsiteY8237" fmla="*/ 496489 h 6634795"/>
              <a:gd name="connsiteX8238" fmla="*/ 5 w 11989919"/>
              <a:gd name="connsiteY8238" fmla="*/ 459913 h 6634795"/>
              <a:gd name="connsiteX8239" fmla="*/ 36582 w 11989919"/>
              <a:gd name="connsiteY8239" fmla="*/ 423338 h 6634795"/>
              <a:gd name="connsiteX8240" fmla="*/ 11732658 w 11989919"/>
              <a:gd name="connsiteY8240" fmla="*/ 423335 h 6634795"/>
              <a:gd name="connsiteX8241" fmla="*/ 11769234 w 11989919"/>
              <a:gd name="connsiteY8241" fmla="*/ 459911 h 6634795"/>
              <a:gd name="connsiteX8242" fmla="*/ 11732658 w 11989919"/>
              <a:gd name="connsiteY8242" fmla="*/ 496486 h 6634795"/>
              <a:gd name="connsiteX8243" fmla="*/ 11696082 w 11989919"/>
              <a:gd name="connsiteY8243" fmla="*/ 459911 h 6634795"/>
              <a:gd name="connsiteX8244" fmla="*/ 11732658 w 11989919"/>
              <a:gd name="connsiteY8244" fmla="*/ 423335 h 6634795"/>
              <a:gd name="connsiteX8245" fmla="*/ 11953343 w 11989919"/>
              <a:gd name="connsiteY8245" fmla="*/ 423332 h 6634795"/>
              <a:gd name="connsiteX8246" fmla="*/ 11989919 w 11989919"/>
              <a:gd name="connsiteY8246" fmla="*/ 459908 h 6634795"/>
              <a:gd name="connsiteX8247" fmla="*/ 11953343 w 11989919"/>
              <a:gd name="connsiteY8247" fmla="*/ 496484 h 6634795"/>
              <a:gd name="connsiteX8248" fmla="*/ 11916767 w 11989919"/>
              <a:gd name="connsiteY8248" fmla="*/ 459908 h 6634795"/>
              <a:gd name="connsiteX8249" fmla="*/ 11953343 w 11989919"/>
              <a:gd name="connsiteY8249" fmla="*/ 423332 h 6634795"/>
              <a:gd name="connsiteX8250" fmla="*/ 11511977 w 11989919"/>
              <a:gd name="connsiteY8250" fmla="*/ 211829 h 6634795"/>
              <a:gd name="connsiteX8251" fmla="*/ 11548553 w 11989919"/>
              <a:gd name="connsiteY8251" fmla="*/ 248403 h 6634795"/>
              <a:gd name="connsiteX8252" fmla="*/ 11511977 w 11989919"/>
              <a:gd name="connsiteY8252" fmla="*/ 284978 h 6634795"/>
              <a:gd name="connsiteX8253" fmla="*/ 11475401 w 11989919"/>
              <a:gd name="connsiteY8253" fmla="*/ 248403 h 6634795"/>
              <a:gd name="connsiteX8254" fmla="*/ 11511977 w 11989919"/>
              <a:gd name="connsiteY8254" fmla="*/ 211829 h 6634795"/>
              <a:gd name="connsiteX8255" fmla="*/ 11291296 w 11989919"/>
              <a:gd name="connsiteY8255" fmla="*/ 211826 h 6634795"/>
              <a:gd name="connsiteX8256" fmla="*/ 11327872 w 11989919"/>
              <a:gd name="connsiteY8256" fmla="*/ 248400 h 6634795"/>
              <a:gd name="connsiteX8257" fmla="*/ 11291296 w 11989919"/>
              <a:gd name="connsiteY8257" fmla="*/ 284975 h 6634795"/>
              <a:gd name="connsiteX8258" fmla="*/ 11254720 w 11989919"/>
              <a:gd name="connsiteY8258" fmla="*/ 248400 h 6634795"/>
              <a:gd name="connsiteX8259" fmla="*/ 11291296 w 11989919"/>
              <a:gd name="connsiteY8259" fmla="*/ 211826 h 6634795"/>
              <a:gd name="connsiteX8260" fmla="*/ 11070615 w 11989919"/>
              <a:gd name="connsiteY8260" fmla="*/ 211823 h 6634795"/>
              <a:gd name="connsiteX8261" fmla="*/ 11107191 w 11989919"/>
              <a:gd name="connsiteY8261" fmla="*/ 248397 h 6634795"/>
              <a:gd name="connsiteX8262" fmla="*/ 11070615 w 11989919"/>
              <a:gd name="connsiteY8262" fmla="*/ 284972 h 6634795"/>
              <a:gd name="connsiteX8263" fmla="*/ 11034039 w 11989919"/>
              <a:gd name="connsiteY8263" fmla="*/ 248397 h 6634795"/>
              <a:gd name="connsiteX8264" fmla="*/ 11070615 w 11989919"/>
              <a:gd name="connsiteY8264" fmla="*/ 211823 h 6634795"/>
              <a:gd name="connsiteX8265" fmla="*/ 10849934 w 11989919"/>
              <a:gd name="connsiteY8265" fmla="*/ 211820 h 6634795"/>
              <a:gd name="connsiteX8266" fmla="*/ 10886510 w 11989919"/>
              <a:gd name="connsiteY8266" fmla="*/ 248394 h 6634795"/>
              <a:gd name="connsiteX8267" fmla="*/ 10849934 w 11989919"/>
              <a:gd name="connsiteY8267" fmla="*/ 284969 h 6634795"/>
              <a:gd name="connsiteX8268" fmla="*/ 10813358 w 11989919"/>
              <a:gd name="connsiteY8268" fmla="*/ 248394 h 6634795"/>
              <a:gd name="connsiteX8269" fmla="*/ 10849934 w 11989919"/>
              <a:gd name="connsiteY8269" fmla="*/ 211820 h 6634795"/>
              <a:gd name="connsiteX8270" fmla="*/ 10629253 w 11989919"/>
              <a:gd name="connsiteY8270" fmla="*/ 211817 h 6634795"/>
              <a:gd name="connsiteX8271" fmla="*/ 10665829 w 11989919"/>
              <a:gd name="connsiteY8271" fmla="*/ 248391 h 6634795"/>
              <a:gd name="connsiteX8272" fmla="*/ 10629253 w 11989919"/>
              <a:gd name="connsiteY8272" fmla="*/ 284966 h 6634795"/>
              <a:gd name="connsiteX8273" fmla="*/ 10592677 w 11989919"/>
              <a:gd name="connsiteY8273" fmla="*/ 248391 h 6634795"/>
              <a:gd name="connsiteX8274" fmla="*/ 10629253 w 11989919"/>
              <a:gd name="connsiteY8274" fmla="*/ 211817 h 6634795"/>
              <a:gd name="connsiteX8275" fmla="*/ 10408572 w 11989919"/>
              <a:gd name="connsiteY8275" fmla="*/ 211813 h 6634795"/>
              <a:gd name="connsiteX8276" fmla="*/ 10445148 w 11989919"/>
              <a:gd name="connsiteY8276" fmla="*/ 248388 h 6634795"/>
              <a:gd name="connsiteX8277" fmla="*/ 10408572 w 11989919"/>
              <a:gd name="connsiteY8277" fmla="*/ 284963 h 6634795"/>
              <a:gd name="connsiteX8278" fmla="*/ 10371996 w 11989919"/>
              <a:gd name="connsiteY8278" fmla="*/ 248388 h 6634795"/>
              <a:gd name="connsiteX8279" fmla="*/ 10408572 w 11989919"/>
              <a:gd name="connsiteY8279" fmla="*/ 211813 h 6634795"/>
              <a:gd name="connsiteX8280" fmla="*/ 10187891 w 11989919"/>
              <a:gd name="connsiteY8280" fmla="*/ 211810 h 6634795"/>
              <a:gd name="connsiteX8281" fmla="*/ 10224467 w 11989919"/>
              <a:gd name="connsiteY8281" fmla="*/ 248385 h 6634795"/>
              <a:gd name="connsiteX8282" fmla="*/ 10187891 w 11989919"/>
              <a:gd name="connsiteY8282" fmla="*/ 284960 h 6634795"/>
              <a:gd name="connsiteX8283" fmla="*/ 10151315 w 11989919"/>
              <a:gd name="connsiteY8283" fmla="*/ 248385 h 6634795"/>
              <a:gd name="connsiteX8284" fmla="*/ 10187891 w 11989919"/>
              <a:gd name="connsiteY8284" fmla="*/ 211810 h 6634795"/>
              <a:gd name="connsiteX8285" fmla="*/ 9967210 w 11989919"/>
              <a:gd name="connsiteY8285" fmla="*/ 211807 h 6634795"/>
              <a:gd name="connsiteX8286" fmla="*/ 10003786 w 11989919"/>
              <a:gd name="connsiteY8286" fmla="*/ 248382 h 6634795"/>
              <a:gd name="connsiteX8287" fmla="*/ 9967210 w 11989919"/>
              <a:gd name="connsiteY8287" fmla="*/ 284957 h 6634795"/>
              <a:gd name="connsiteX8288" fmla="*/ 9930634 w 11989919"/>
              <a:gd name="connsiteY8288" fmla="*/ 248382 h 6634795"/>
              <a:gd name="connsiteX8289" fmla="*/ 9967210 w 11989919"/>
              <a:gd name="connsiteY8289" fmla="*/ 211807 h 6634795"/>
              <a:gd name="connsiteX8290" fmla="*/ 9746529 w 11989919"/>
              <a:gd name="connsiteY8290" fmla="*/ 211804 h 6634795"/>
              <a:gd name="connsiteX8291" fmla="*/ 9783105 w 11989919"/>
              <a:gd name="connsiteY8291" fmla="*/ 248379 h 6634795"/>
              <a:gd name="connsiteX8292" fmla="*/ 9746529 w 11989919"/>
              <a:gd name="connsiteY8292" fmla="*/ 284954 h 6634795"/>
              <a:gd name="connsiteX8293" fmla="*/ 9709953 w 11989919"/>
              <a:gd name="connsiteY8293" fmla="*/ 248379 h 6634795"/>
              <a:gd name="connsiteX8294" fmla="*/ 9746529 w 11989919"/>
              <a:gd name="connsiteY8294" fmla="*/ 211804 h 6634795"/>
              <a:gd name="connsiteX8295" fmla="*/ 9525848 w 11989919"/>
              <a:gd name="connsiteY8295" fmla="*/ 211801 h 6634795"/>
              <a:gd name="connsiteX8296" fmla="*/ 9562424 w 11989919"/>
              <a:gd name="connsiteY8296" fmla="*/ 248376 h 6634795"/>
              <a:gd name="connsiteX8297" fmla="*/ 9525848 w 11989919"/>
              <a:gd name="connsiteY8297" fmla="*/ 284951 h 6634795"/>
              <a:gd name="connsiteX8298" fmla="*/ 9489272 w 11989919"/>
              <a:gd name="connsiteY8298" fmla="*/ 248376 h 6634795"/>
              <a:gd name="connsiteX8299" fmla="*/ 9525848 w 11989919"/>
              <a:gd name="connsiteY8299" fmla="*/ 211801 h 6634795"/>
              <a:gd name="connsiteX8300" fmla="*/ 9305167 w 11989919"/>
              <a:gd name="connsiteY8300" fmla="*/ 211798 h 6634795"/>
              <a:gd name="connsiteX8301" fmla="*/ 9341743 w 11989919"/>
              <a:gd name="connsiteY8301" fmla="*/ 248373 h 6634795"/>
              <a:gd name="connsiteX8302" fmla="*/ 9305167 w 11989919"/>
              <a:gd name="connsiteY8302" fmla="*/ 284948 h 6634795"/>
              <a:gd name="connsiteX8303" fmla="*/ 9268591 w 11989919"/>
              <a:gd name="connsiteY8303" fmla="*/ 248373 h 6634795"/>
              <a:gd name="connsiteX8304" fmla="*/ 9305167 w 11989919"/>
              <a:gd name="connsiteY8304" fmla="*/ 211798 h 6634795"/>
              <a:gd name="connsiteX8305" fmla="*/ 9084486 w 11989919"/>
              <a:gd name="connsiteY8305" fmla="*/ 211795 h 6634795"/>
              <a:gd name="connsiteX8306" fmla="*/ 9121062 w 11989919"/>
              <a:gd name="connsiteY8306" fmla="*/ 248370 h 6634795"/>
              <a:gd name="connsiteX8307" fmla="*/ 9084486 w 11989919"/>
              <a:gd name="connsiteY8307" fmla="*/ 284945 h 6634795"/>
              <a:gd name="connsiteX8308" fmla="*/ 9047910 w 11989919"/>
              <a:gd name="connsiteY8308" fmla="*/ 248370 h 6634795"/>
              <a:gd name="connsiteX8309" fmla="*/ 9084486 w 11989919"/>
              <a:gd name="connsiteY8309" fmla="*/ 211795 h 6634795"/>
              <a:gd name="connsiteX8310" fmla="*/ 8863805 w 11989919"/>
              <a:gd name="connsiteY8310" fmla="*/ 211792 h 6634795"/>
              <a:gd name="connsiteX8311" fmla="*/ 8900381 w 11989919"/>
              <a:gd name="connsiteY8311" fmla="*/ 248367 h 6634795"/>
              <a:gd name="connsiteX8312" fmla="*/ 8863805 w 11989919"/>
              <a:gd name="connsiteY8312" fmla="*/ 284942 h 6634795"/>
              <a:gd name="connsiteX8313" fmla="*/ 8827229 w 11989919"/>
              <a:gd name="connsiteY8313" fmla="*/ 248367 h 6634795"/>
              <a:gd name="connsiteX8314" fmla="*/ 8863805 w 11989919"/>
              <a:gd name="connsiteY8314" fmla="*/ 211792 h 6634795"/>
              <a:gd name="connsiteX8315" fmla="*/ 8643124 w 11989919"/>
              <a:gd name="connsiteY8315" fmla="*/ 211789 h 6634795"/>
              <a:gd name="connsiteX8316" fmla="*/ 8679700 w 11989919"/>
              <a:gd name="connsiteY8316" fmla="*/ 248364 h 6634795"/>
              <a:gd name="connsiteX8317" fmla="*/ 8643124 w 11989919"/>
              <a:gd name="connsiteY8317" fmla="*/ 284939 h 6634795"/>
              <a:gd name="connsiteX8318" fmla="*/ 8606548 w 11989919"/>
              <a:gd name="connsiteY8318" fmla="*/ 248364 h 6634795"/>
              <a:gd name="connsiteX8319" fmla="*/ 8643124 w 11989919"/>
              <a:gd name="connsiteY8319" fmla="*/ 211789 h 6634795"/>
              <a:gd name="connsiteX8320" fmla="*/ 8422443 w 11989919"/>
              <a:gd name="connsiteY8320" fmla="*/ 211786 h 6634795"/>
              <a:gd name="connsiteX8321" fmla="*/ 8459019 w 11989919"/>
              <a:gd name="connsiteY8321" fmla="*/ 248361 h 6634795"/>
              <a:gd name="connsiteX8322" fmla="*/ 8422443 w 11989919"/>
              <a:gd name="connsiteY8322" fmla="*/ 284936 h 6634795"/>
              <a:gd name="connsiteX8323" fmla="*/ 8385867 w 11989919"/>
              <a:gd name="connsiteY8323" fmla="*/ 248361 h 6634795"/>
              <a:gd name="connsiteX8324" fmla="*/ 8422443 w 11989919"/>
              <a:gd name="connsiteY8324" fmla="*/ 211786 h 6634795"/>
              <a:gd name="connsiteX8325" fmla="*/ 8201762 w 11989919"/>
              <a:gd name="connsiteY8325" fmla="*/ 211783 h 6634795"/>
              <a:gd name="connsiteX8326" fmla="*/ 8238338 w 11989919"/>
              <a:gd name="connsiteY8326" fmla="*/ 248358 h 6634795"/>
              <a:gd name="connsiteX8327" fmla="*/ 8201762 w 11989919"/>
              <a:gd name="connsiteY8327" fmla="*/ 284933 h 6634795"/>
              <a:gd name="connsiteX8328" fmla="*/ 8165186 w 11989919"/>
              <a:gd name="connsiteY8328" fmla="*/ 248358 h 6634795"/>
              <a:gd name="connsiteX8329" fmla="*/ 8201762 w 11989919"/>
              <a:gd name="connsiteY8329" fmla="*/ 211783 h 6634795"/>
              <a:gd name="connsiteX8330" fmla="*/ 7981081 w 11989919"/>
              <a:gd name="connsiteY8330" fmla="*/ 211780 h 6634795"/>
              <a:gd name="connsiteX8331" fmla="*/ 8017657 w 11989919"/>
              <a:gd name="connsiteY8331" fmla="*/ 248355 h 6634795"/>
              <a:gd name="connsiteX8332" fmla="*/ 7981081 w 11989919"/>
              <a:gd name="connsiteY8332" fmla="*/ 284930 h 6634795"/>
              <a:gd name="connsiteX8333" fmla="*/ 7944505 w 11989919"/>
              <a:gd name="connsiteY8333" fmla="*/ 248355 h 6634795"/>
              <a:gd name="connsiteX8334" fmla="*/ 7981081 w 11989919"/>
              <a:gd name="connsiteY8334" fmla="*/ 211780 h 6634795"/>
              <a:gd name="connsiteX8335" fmla="*/ 7760400 w 11989919"/>
              <a:gd name="connsiteY8335" fmla="*/ 211777 h 6634795"/>
              <a:gd name="connsiteX8336" fmla="*/ 7796976 w 11989919"/>
              <a:gd name="connsiteY8336" fmla="*/ 248352 h 6634795"/>
              <a:gd name="connsiteX8337" fmla="*/ 7760400 w 11989919"/>
              <a:gd name="connsiteY8337" fmla="*/ 284927 h 6634795"/>
              <a:gd name="connsiteX8338" fmla="*/ 7723824 w 11989919"/>
              <a:gd name="connsiteY8338" fmla="*/ 248352 h 6634795"/>
              <a:gd name="connsiteX8339" fmla="*/ 7760400 w 11989919"/>
              <a:gd name="connsiteY8339" fmla="*/ 211777 h 6634795"/>
              <a:gd name="connsiteX8340" fmla="*/ 7539719 w 11989919"/>
              <a:gd name="connsiteY8340" fmla="*/ 211774 h 6634795"/>
              <a:gd name="connsiteX8341" fmla="*/ 7576295 w 11989919"/>
              <a:gd name="connsiteY8341" fmla="*/ 248349 h 6634795"/>
              <a:gd name="connsiteX8342" fmla="*/ 7539719 w 11989919"/>
              <a:gd name="connsiteY8342" fmla="*/ 284925 h 6634795"/>
              <a:gd name="connsiteX8343" fmla="*/ 7503143 w 11989919"/>
              <a:gd name="connsiteY8343" fmla="*/ 248349 h 6634795"/>
              <a:gd name="connsiteX8344" fmla="*/ 7539719 w 11989919"/>
              <a:gd name="connsiteY8344" fmla="*/ 211774 h 6634795"/>
              <a:gd name="connsiteX8345" fmla="*/ 7319038 w 11989919"/>
              <a:gd name="connsiteY8345" fmla="*/ 211771 h 6634795"/>
              <a:gd name="connsiteX8346" fmla="*/ 7355614 w 11989919"/>
              <a:gd name="connsiteY8346" fmla="*/ 248346 h 6634795"/>
              <a:gd name="connsiteX8347" fmla="*/ 7319038 w 11989919"/>
              <a:gd name="connsiteY8347" fmla="*/ 284922 h 6634795"/>
              <a:gd name="connsiteX8348" fmla="*/ 7282462 w 11989919"/>
              <a:gd name="connsiteY8348" fmla="*/ 248346 h 6634795"/>
              <a:gd name="connsiteX8349" fmla="*/ 7319038 w 11989919"/>
              <a:gd name="connsiteY8349" fmla="*/ 211771 h 6634795"/>
              <a:gd name="connsiteX8350" fmla="*/ 7098357 w 11989919"/>
              <a:gd name="connsiteY8350" fmla="*/ 211768 h 6634795"/>
              <a:gd name="connsiteX8351" fmla="*/ 7134933 w 11989919"/>
              <a:gd name="connsiteY8351" fmla="*/ 248343 h 6634795"/>
              <a:gd name="connsiteX8352" fmla="*/ 7098357 w 11989919"/>
              <a:gd name="connsiteY8352" fmla="*/ 284919 h 6634795"/>
              <a:gd name="connsiteX8353" fmla="*/ 7061781 w 11989919"/>
              <a:gd name="connsiteY8353" fmla="*/ 248343 h 6634795"/>
              <a:gd name="connsiteX8354" fmla="*/ 7098357 w 11989919"/>
              <a:gd name="connsiteY8354" fmla="*/ 211768 h 6634795"/>
              <a:gd name="connsiteX8355" fmla="*/ 6877676 w 11989919"/>
              <a:gd name="connsiteY8355" fmla="*/ 211765 h 6634795"/>
              <a:gd name="connsiteX8356" fmla="*/ 6914252 w 11989919"/>
              <a:gd name="connsiteY8356" fmla="*/ 248340 h 6634795"/>
              <a:gd name="connsiteX8357" fmla="*/ 6877676 w 11989919"/>
              <a:gd name="connsiteY8357" fmla="*/ 284916 h 6634795"/>
              <a:gd name="connsiteX8358" fmla="*/ 6841100 w 11989919"/>
              <a:gd name="connsiteY8358" fmla="*/ 248340 h 6634795"/>
              <a:gd name="connsiteX8359" fmla="*/ 6877676 w 11989919"/>
              <a:gd name="connsiteY8359" fmla="*/ 211765 h 6634795"/>
              <a:gd name="connsiteX8360" fmla="*/ 6656995 w 11989919"/>
              <a:gd name="connsiteY8360" fmla="*/ 211762 h 6634795"/>
              <a:gd name="connsiteX8361" fmla="*/ 6693571 w 11989919"/>
              <a:gd name="connsiteY8361" fmla="*/ 248337 h 6634795"/>
              <a:gd name="connsiteX8362" fmla="*/ 6656995 w 11989919"/>
              <a:gd name="connsiteY8362" fmla="*/ 284913 h 6634795"/>
              <a:gd name="connsiteX8363" fmla="*/ 6620419 w 11989919"/>
              <a:gd name="connsiteY8363" fmla="*/ 248337 h 6634795"/>
              <a:gd name="connsiteX8364" fmla="*/ 6656995 w 11989919"/>
              <a:gd name="connsiteY8364" fmla="*/ 211762 h 6634795"/>
              <a:gd name="connsiteX8365" fmla="*/ 6436314 w 11989919"/>
              <a:gd name="connsiteY8365" fmla="*/ 211759 h 6634795"/>
              <a:gd name="connsiteX8366" fmla="*/ 6472890 w 11989919"/>
              <a:gd name="connsiteY8366" fmla="*/ 248334 h 6634795"/>
              <a:gd name="connsiteX8367" fmla="*/ 6436314 w 11989919"/>
              <a:gd name="connsiteY8367" fmla="*/ 284910 h 6634795"/>
              <a:gd name="connsiteX8368" fmla="*/ 6399738 w 11989919"/>
              <a:gd name="connsiteY8368" fmla="*/ 248334 h 6634795"/>
              <a:gd name="connsiteX8369" fmla="*/ 6436314 w 11989919"/>
              <a:gd name="connsiteY8369" fmla="*/ 211759 h 6634795"/>
              <a:gd name="connsiteX8370" fmla="*/ 6215633 w 11989919"/>
              <a:gd name="connsiteY8370" fmla="*/ 211756 h 6634795"/>
              <a:gd name="connsiteX8371" fmla="*/ 6252209 w 11989919"/>
              <a:gd name="connsiteY8371" fmla="*/ 248331 h 6634795"/>
              <a:gd name="connsiteX8372" fmla="*/ 6215633 w 11989919"/>
              <a:gd name="connsiteY8372" fmla="*/ 284907 h 6634795"/>
              <a:gd name="connsiteX8373" fmla="*/ 6179057 w 11989919"/>
              <a:gd name="connsiteY8373" fmla="*/ 248331 h 6634795"/>
              <a:gd name="connsiteX8374" fmla="*/ 6215633 w 11989919"/>
              <a:gd name="connsiteY8374" fmla="*/ 211756 h 6634795"/>
              <a:gd name="connsiteX8375" fmla="*/ 5994952 w 11989919"/>
              <a:gd name="connsiteY8375" fmla="*/ 211753 h 6634795"/>
              <a:gd name="connsiteX8376" fmla="*/ 6031528 w 11989919"/>
              <a:gd name="connsiteY8376" fmla="*/ 248328 h 6634795"/>
              <a:gd name="connsiteX8377" fmla="*/ 5994952 w 11989919"/>
              <a:gd name="connsiteY8377" fmla="*/ 284904 h 6634795"/>
              <a:gd name="connsiteX8378" fmla="*/ 5958376 w 11989919"/>
              <a:gd name="connsiteY8378" fmla="*/ 248328 h 6634795"/>
              <a:gd name="connsiteX8379" fmla="*/ 5994952 w 11989919"/>
              <a:gd name="connsiteY8379" fmla="*/ 211753 h 6634795"/>
              <a:gd name="connsiteX8380" fmla="*/ 5774272 w 11989919"/>
              <a:gd name="connsiteY8380" fmla="*/ 211750 h 6634795"/>
              <a:gd name="connsiteX8381" fmla="*/ 5810848 w 11989919"/>
              <a:gd name="connsiteY8381" fmla="*/ 248325 h 6634795"/>
              <a:gd name="connsiteX8382" fmla="*/ 5774272 w 11989919"/>
              <a:gd name="connsiteY8382" fmla="*/ 284901 h 6634795"/>
              <a:gd name="connsiteX8383" fmla="*/ 5737697 w 11989919"/>
              <a:gd name="connsiteY8383" fmla="*/ 248325 h 6634795"/>
              <a:gd name="connsiteX8384" fmla="*/ 5774272 w 11989919"/>
              <a:gd name="connsiteY8384" fmla="*/ 211750 h 6634795"/>
              <a:gd name="connsiteX8385" fmla="*/ 5553593 w 11989919"/>
              <a:gd name="connsiteY8385" fmla="*/ 211747 h 6634795"/>
              <a:gd name="connsiteX8386" fmla="*/ 5590169 w 11989919"/>
              <a:gd name="connsiteY8386" fmla="*/ 248322 h 6634795"/>
              <a:gd name="connsiteX8387" fmla="*/ 5553593 w 11989919"/>
              <a:gd name="connsiteY8387" fmla="*/ 284898 h 6634795"/>
              <a:gd name="connsiteX8388" fmla="*/ 5517018 w 11989919"/>
              <a:gd name="connsiteY8388" fmla="*/ 248322 h 6634795"/>
              <a:gd name="connsiteX8389" fmla="*/ 5553593 w 11989919"/>
              <a:gd name="connsiteY8389" fmla="*/ 211747 h 6634795"/>
              <a:gd name="connsiteX8390" fmla="*/ 5332913 w 11989919"/>
              <a:gd name="connsiteY8390" fmla="*/ 211744 h 6634795"/>
              <a:gd name="connsiteX8391" fmla="*/ 5369490 w 11989919"/>
              <a:gd name="connsiteY8391" fmla="*/ 248319 h 6634795"/>
              <a:gd name="connsiteX8392" fmla="*/ 5332913 w 11989919"/>
              <a:gd name="connsiteY8392" fmla="*/ 284895 h 6634795"/>
              <a:gd name="connsiteX8393" fmla="*/ 5296337 w 11989919"/>
              <a:gd name="connsiteY8393" fmla="*/ 248319 h 6634795"/>
              <a:gd name="connsiteX8394" fmla="*/ 5332913 w 11989919"/>
              <a:gd name="connsiteY8394" fmla="*/ 211744 h 6634795"/>
              <a:gd name="connsiteX8395" fmla="*/ 5112230 w 11989919"/>
              <a:gd name="connsiteY8395" fmla="*/ 211741 h 6634795"/>
              <a:gd name="connsiteX8396" fmla="*/ 5148807 w 11989919"/>
              <a:gd name="connsiteY8396" fmla="*/ 248316 h 6634795"/>
              <a:gd name="connsiteX8397" fmla="*/ 5112230 w 11989919"/>
              <a:gd name="connsiteY8397" fmla="*/ 284892 h 6634795"/>
              <a:gd name="connsiteX8398" fmla="*/ 5075655 w 11989919"/>
              <a:gd name="connsiteY8398" fmla="*/ 248316 h 6634795"/>
              <a:gd name="connsiteX8399" fmla="*/ 5112230 w 11989919"/>
              <a:gd name="connsiteY8399" fmla="*/ 211741 h 6634795"/>
              <a:gd name="connsiteX8400" fmla="*/ 4891552 w 11989919"/>
              <a:gd name="connsiteY8400" fmla="*/ 211738 h 6634795"/>
              <a:gd name="connsiteX8401" fmla="*/ 4928127 w 11989919"/>
              <a:gd name="connsiteY8401" fmla="*/ 248313 h 6634795"/>
              <a:gd name="connsiteX8402" fmla="*/ 4891552 w 11989919"/>
              <a:gd name="connsiteY8402" fmla="*/ 284889 h 6634795"/>
              <a:gd name="connsiteX8403" fmla="*/ 4854975 w 11989919"/>
              <a:gd name="connsiteY8403" fmla="*/ 248313 h 6634795"/>
              <a:gd name="connsiteX8404" fmla="*/ 4891552 w 11989919"/>
              <a:gd name="connsiteY8404" fmla="*/ 211738 h 6634795"/>
              <a:gd name="connsiteX8405" fmla="*/ 4670871 w 11989919"/>
              <a:gd name="connsiteY8405" fmla="*/ 211735 h 6634795"/>
              <a:gd name="connsiteX8406" fmla="*/ 4707447 w 11989919"/>
              <a:gd name="connsiteY8406" fmla="*/ 248310 h 6634795"/>
              <a:gd name="connsiteX8407" fmla="*/ 4670871 w 11989919"/>
              <a:gd name="connsiteY8407" fmla="*/ 284886 h 6634795"/>
              <a:gd name="connsiteX8408" fmla="*/ 4634295 w 11989919"/>
              <a:gd name="connsiteY8408" fmla="*/ 248310 h 6634795"/>
              <a:gd name="connsiteX8409" fmla="*/ 4670871 w 11989919"/>
              <a:gd name="connsiteY8409" fmla="*/ 211735 h 6634795"/>
              <a:gd name="connsiteX8410" fmla="*/ 4450188 w 11989919"/>
              <a:gd name="connsiteY8410" fmla="*/ 211732 h 6634795"/>
              <a:gd name="connsiteX8411" fmla="*/ 4486764 w 11989919"/>
              <a:gd name="connsiteY8411" fmla="*/ 248307 h 6634795"/>
              <a:gd name="connsiteX8412" fmla="*/ 4450188 w 11989919"/>
              <a:gd name="connsiteY8412" fmla="*/ 284883 h 6634795"/>
              <a:gd name="connsiteX8413" fmla="*/ 4413613 w 11989919"/>
              <a:gd name="connsiteY8413" fmla="*/ 248307 h 6634795"/>
              <a:gd name="connsiteX8414" fmla="*/ 4450188 w 11989919"/>
              <a:gd name="connsiteY8414" fmla="*/ 211732 h 6634795"/>
              <a:gd name="connsiteX8415" fmla="*/ 4229507 w 11989919"/>
              <a:gd name="connsiteY8415" fmla="*/ 211729 h 6634795"/>
              <a:gd name="connsiteX8416" fmla="*/ 4266084 w 11989919"/>
              <a:gd name="connsiteY8416" fmla="*/ 248304 h 6634795"/>
              <a:gd name="connsiteX8417" fmla="*/ 4229507 w 11989919"/>
              <a:gd name="connsiteY8417" fmla="*/ 284880 h 6634795"/>
              <a:gd name="connsiteX8418" fmla="*/ 4192931 w 11989919"/>
              <a:gd name="connsiteY8418" fmla="*/ 248304 h 6634795"/>
              <a:gd name="connsiteX8419" fmla="*/ 4229507 w 11989919"/>
              <a:gd name="connsiteY8419" fmla="*/ 211729 h 6634795"/>
              <a:gd name="connsiteX8420" fmla="*/ 4008847 w 11989919"/>
              <a:gd name="connsiteY8420" fmla="*/ 211726 h 6634795"/>
              <a:gd name="connsiteX8421" fmla="*/ 4045426 w 11989919"/>
              <a:gd name="connsiteY8421" fmla="*/ 248301 h 6634795"/>
              <a:gd name="connsiteX8422" fmla="*/ 4008847 w 11989919"/>
              <a:gd name="connsiteY8422" fmla="*/ 284877 h 6634795"/>
              <a:gd name="connsiteX8423" fmla="*/ 3972267 w 11989919"/>
              <a:gd name="connsiteY8423" fmla="*/ 248301 h 6634795"/>
              <a:gd name="connsiteX8424" fmla="*/ 4008847 w 11989919"/>
              <a:gd name="connsiteY8424" fmla="*/ 211726 h 6634795"/>
              <a:gd name="connsiteX8425" fmla="*/ 3788165 w 11989919"/>
              <a:gd name="connsiteY8425" fmla="*/ 211723 h 6634795"/>
              <a:gd name="connsiteX8426" fmla="*/ 3824738 w 11989919"/>
              <a:gd name="connsiteY8426" fmla="*/ 248298 h 6634795"/>
              <a:gd name="connsiteX8427" fmla="*/ 3788165 w 11989919"/>
              <a:gd name="connsiteY8427" fmla="*/ 284874 h 6634795"/>
              <a:gd name="connsiteX8428" fmla="*/ 3751588 w 11989919"/>
              <a:gd name="connsiteY8428" fmla="*/ 248298 h 6634795"/>
              <a:gd name="connsiteX8429" fmla="*/ 3788165 w 11989919"/>
              <a:gd name="connsiteY8429" fmla="*/ 211723 h 6634795"/>
              <a:gd name="connsiteX8430" fmla="*/ 3567479 w 11989919"/>
              <a:gd name="connsiteY8430" fmla="*/ 211720 h 6634795"/>
              <a:gd name="connsiteX8431" fmla="*/ 3604051 w 11989919"/>
              <a:gd name="connsiteY8431" fmla="*/ 248295 h 6634795"/>
              <a:gd name="connsiteX8432" fmla="*/ 3567479 w 11989919"/>
              <a:gd name="connsiteY8432" fmla="*/ 284871 h 6634795"/>
              <a:gd name="connsiteX8433" fmla="*/ 3530908 w 11989919"/>
              <a:gd name="connsiteY8433" fmla="*/ 248295 h 6634795"/>
              <a:gd name="connsiteX8434" fmla="*/ 3567479 w 11989919"/>
              <a:gd name="connsiteY8434" fmla="*/ 211720 h 6634795"/>
              <a:gd name="connsiteX8435" fmla="*/ 3346801 w 11989919"/>
              <a:gd name="connsiteY8435" fmla="*/ 211717 h 6634795"/>
              <a:gd name="connsiteX8436" fmla="*/ 3383375 w 11989919"/>
              <a:gd name="connsiteY8436" fmla="*/ 248292 h 6634795"/>
              <a:gd name="connsiteX8437" fmla="*/ 3346801 w 11989919"/>
              <a:gd name="connsiteY8437" fmla="*/ 284868 h 6634795"/>
              <a:gd name="connsiteX8438" fmla="*/ 3310228 w 11989919"/>
              <a:gd name="connsiteY8438" fmla="*/ 248292 h 6634795"/>
              <a:gd name="connsiteX8439" fmla="*/ 3346801 w 11989919"/>
              <a:gd name="connsiteY8439" fmla="*/ 211717 h 6634795"/>
              <a:gd name="connsiteX8440" fmla="*/ 3126126 w 11989919"/>
              <a:gd name="connsiteY8440" fmla="*/ 211714 h 6634795"/>
              <a:gd name="connsiteX8441" fmla="*/ 3162696 w 11989919"/>
              <a:gd name="connsiteY8441" fmla="*/ 248289 h 6634795"/>
              <a:gd name="connsiteX8442" fmla="*/ 3126126 w 11989919"/>
              <a:gd name="connsiteY8442" fmla="*/ 284865 h 6634795"/>
              <a:gd name="connsiteX8443" fmla="*/ 3089541 w 11989919"/>
              <a:gd name="connsiteY8443" fmla="*/ 248289 h 6634795"/>
              <a:gd name="connsiteX8444" fmla="*/ 3126126 w 11989919"/>
              <a:gd name="connsiteY8444" fmla="*/ 211714 h 6634795"/>
              <a:gd name="connsiteX8445" fmla="*/ 2905436 w 11989919"/>
              <a:gd name="connsiteY8445" fmla="*/ 211711 h 6634795"/>
              <a:gd name="connsiteX8446" fmla="*/ 2942013 w 11989919"/>
              <a:gd name="connsiteY8446" fmla="*/ 248286 h 6634795"/>
              <a:gd name="connsiteX8447" fmla="*/ 2905436 w 11989919"/>
              <a:gd name="connsiteY8447" fmla="*/ 284862 h 6634795"/>
              <a:gd name="connsiteX8448" fmla="*/ 2868866 w 11989919"/>
              <a:gd name="connsiteY8448" fmla="*/ 248286 h 6634795"/>
              <a:gd name="connsiteX8449" fmla="*/ 2905436 w 11989919"/>
              <a:gd name="connsiteY8449" fmla="*/ 211711 h 6634795"/>
              <a:gd name="connsiteX8450" fmla="*/ 2684758 w 11989919"/>
              <a:gd name="connsiteY8450" fmla="*/ 211708 h 6634795"/>
              <a:gd name="connsiteX8451" fmla="*/ 2721329 w 11989919"/>
              <a:gd name="connsiteY8451" fmla="*/ 248284 h 6634795"/>
              <a:gd name="connsiteX8452" fmla="*/ 2684758 w 11989919"/>
              <a:gd name="connsiteY8452" fmla="*/ 284859 h 6634795"/>
              <a:gd name="connsiteX8453" fmla="*/ 2648177 w 11989919"/>
              <a:gd name="connsiteY8453" fmla="*/ 248284 h 6634795"/>
              <a:gd name="connsiteX8454" fmla="*/ 2684758 w 11989919"/>
              <a:gd name="connsiteY8454" fmla="*/ 211708 h 6634795"/>
              <a:gd name="connsiteX8455" fmla="*/ 2464071 w 11989919"/>
              <a:gd name="connsiteY8455" fmla="*/ 211705 h 6634795"/>
              <a:gd name="connsiteX8456" fmla="*/ 2500650 w 11989919"/>
              <a:gd name="connsiteY8456" fmla="*/ 248281 h 6634795"/>
              <a:gd name="connsiteX8457" fmla="*/ 2464071 w 11989919"/>
              <a:gd name="connsiteY8457" fmla="*/ 284856 h 6634795"/>
              <a:gd name="connsiteX8458" fmla="*/ 2427500 w 11989919"/>
              <a:gd name="connsiteY8458" fmla="*/ 248281 h 6634795"/>
              <a:gd name="connsiteX8459" fmla="*/ 2464071 w 11989919"/>
              <a:gd name="connsiteY8459" fmla="*/ 211705 h 6634795"/>
              <a:gd name="connsiteX8460" fmla="*/ 2243393 w 11989919"/>
              <a:gd name="connsiteY8460" fmla="*/ 211702 h 6634795"/>
              <a:gd name="connsiteX8461" fmla="*/ 2279972 w 11989919"/>
              <a:gd name="connsiteY8461" fmla="*/ 248278 h 6634795"/>
              <a:gd name="connsiteX8462" fmla="*/ 2243393 w 11989919"/>
              <a:gd name="connsiteY8462" fmla="*/ 284853 h 6634795"/>
              <a:gd name="connsiteX8463" fmla="*/ 2206817 w 11989919"/>
              <a:gd name="connsiteY8463" fmla="*/ 248278 h 6634795"/>
              <a:gd name="connsiteX8464" fmla="*/ 2243393 w 11989919"/>
              <a:gd name="connsiteY8464" fmla="*/ 211702 h 6634795"/>
              <a:gd name="connsiteX8465" fmla="*/ 2022713 w 11989919"/>
              <a:gd name="connsiteY8465" fmla="*/ 211699 h 6634795"/>
              <a:gd name="connsiteX8466" fmla="*/ 2059288 w 11989919"/>
              <a:gd name="connsiteY8466" fmla="*/ 248275 h 6634795"/>
              <a:gd name="connsiteX8467" fmla="*/ 2022713 w 11989919"/>
              <a:gd name="connsiteY8467" fmla="*/ 284850 h 6634795"/>
              <a:gd name="connsiteX8468" fmla="*/ 1986180 w 11989919"/>
              <a:gd name="connsiteY8468" fmla="*/ 248275 h 6634795"/>
              <a:gd name="connsiteX8469" fmla="*/ 2022713 w 11989919"/>
              <a:gd name="connsiteY8469" fmla="*/ 211699 h 6634795"/>
              <a:gd name="connsiteX8470" fmla="*/ 1802070 w 11989919"/>
              <a:gd name="connsiteY8470" fmla="*/ 211696 h 6634795"/>
              <a:gd name="connsiteX8471" fmla="*/ 1838646 w 11989919"/>
              <a:gd name="connsiteY8471" fmla="*/ 248272 h 6634795"/>
              <a:gd name="connsiteX8472" fmla="*/ 1802070 w 11989919"/>
              <a:gd name="connsiteY8472" fmla="*/ 284847 h 6634795"/>
              <a:gd name="connsiteX8473" fmla="*/ 1765494 w 11989919"/>
              <a:gd name="connsiteY8473" fmla="*/ 248272 h 6634795"/>
              <a:gd name="connsiteX8474" fmla="*/ 1802070 w 11989919"/>
              <a:gd name="connsiteY8474" fmla="*/ 211696 h 6634795"/>
              <a:gd name="connsiteX8475" fmla="*/ 1581384 w 11989919"/>
              <a:gd name="connsiteY8475" fmla="*/ 211693 h 6634795"/>
              <a:gd name="connsiteX8476" fmla="*/ 1617960 w 11989919"/>
              <a:gd name="connsiteY8476" fmla="*/ 248269 h 6634795"/>
              <a:gd name="connsiteX8477" fmla="*/ 1581384 w 11989919"/>
              <a:gd name="connsiteY8477" fmla="*/ 284844 h 6634795"/>
              <a:gd name="connsiteX8478" fmla="*/ 1544808 w 11989919"/>
              <a:gd name="connsiteY8478" fmla="*/ 248269 h 6634795"/>
              <a:gd name="connsiteX8479" fmla="*/ 1581384 w 11989919"/>
              <a:gd name="connsiteY8479" fmla="*/ 211693 h 6634795"/>
              <a:gd name="connsiteX8480" fmla="*/ 1360699 w 11989919"/>
              <a:gd name="connsiteY8480" fmla="*/ 211690 h 6634795"/>
              <a:gd name="connsiteX8481" fmla="*/ 1397275 w 11989919"/>
              <a:gd name="connsiteY8481" fmla="*/ 248266 h 6634795"/>
              <a:gd name="connsiteX8482" fmla="*/ 1360699 w 11989919"/>
              <a:gd name="connsiteY8482" fmla="*/ 284841 h 6634795"/>
              <a:gd name="connsiteX8483" fmla="*/ 1324123 w 11989919"/>
              <a:gd name="connsiteY8483" fmla="*/ 248266 h 6634795"/>
              <a:gd name="connsiteX8484" fmla="*/ 1360699 w 11989919"/>
              <a:gd name="connsiteY8484" fmla="*/ 211690 h 6634795"/>
              <a:gd name="connsiteX8485" fmla="*/ 1140012 w 11989919"/>
              <a:gd name="connsiteY8485" fmla="*/ 211687 h 6634795"/>
              <a:gd name="connsiteX8486" fmla="*/ 1176589 w 11989919"/>
              <a:gd name="connsiteY8486" fmla="*/ 248263 h 6634795"/>
              <a:gd name="connsiteX8487" fmla="*/ 1140012 w 11989919"/>
              <a:gd name="connsiteY8487" fmla="*/ 284838 h 6634795"/>
              <a:gd name="connsiteX8488" fmla="*/ 1103437 w 11989919"/>
              <a:gd name="connsiteY8488" fmla="*/ 248263 h 6634795"/>
              <a:gd name="connsiteX8489" fmla="*/ 1140012 w 11989919"/>
              <a:gd name="connsiteY8489" fmla="*/ 211687 h 6634795"/>
              <a:gd name="connsiteX8490" fmla="*/ 919327 w 11989919"/>
              <a:gd name="connsiteY8490" fmla="*/ 211684 h 6634795"/>
              <a:gd name="connsiteX8491" fmla="*/ 955903 w 11989919"/>
              <a:gd name="connsiteY8491" fmla="*/ 248260 h 6634795"/>
              <a:gd name="connsiteX8492" fmla="*/ 919327 w 11989919"/>
              <a:gd name="connsiteY8492" fmla="*/ 284836 h 6634795"/>
              <a:gd name="connsiteX8493" fmla="*/ 882751 w 11989919"/>
              <a:gd name="connsiteY8493" fmla="*/ 248260 h 6634795"/>
              <a:gd name="connsiteX8494" fmla="*/ 919327 w 11989919"/>
              <a:gd name="connsiteY8494" fmla="*/ 211684 h 6634795"/>
              <a:gd name="connsiteX8495" fmla="*/ 698640 w 11989919"/>
              <a:gd name="connsiteY8495" fmla="*/ 211681 h 6634795"/>
              <a:gd name="connsiteX8496" fmla="*/ 735216 w 11989919"/>
              <a:gd name="connsiteY8496" fmla="*/ 248257 h 6634795"/>
              <a:gd name="connsiteX8497" fmla="*/ 698640 w 11989919"/>
              <a:gd name="connsiteY8497" fmla="*/ 284833 h 6634795"/>
              <a:gd name="connsiteX8498" fmla="*/ 662065 w 11989919"/>
              <a:gd name="connsiteY8498" fmla="*/ 248257 h 6634795"/>
              <a:gd name="connsiteX8499" fmla="*/ 698640 w 11989919"/>
              <a:gd name="connsiteY8499" fmla="*/ 211681 h 6634795"/>
              <a:gd name="connsiteX8500" fmla="*/ 477954 w 11989919"/>
              <a:gd name="connsiteY8500" fmla="*/ 211678 h 6634795"/>
              <a:gd name="connsiteX8501" fmla="*/ 514530 w 11989919"/>
              <a:gd name="connsiteY8501" fmla="*/ 248254 h 6634795"/>
              <a:gd name="connsiteX8502" fmla="*/ 477954 w 11989919"/>
              <a:gd name="connsiteY8502" fmla="*/ 284830 h 6634795"/>
              <a:gd name="connsiteX8503" fmla="*/ 441378 w 11989919"/>
              <a:gd name="connsiteY8503" fmla="*/ 248254 h 6634795"/>
              <a:gd name="connsiteX8504" fmla="*/ 477954 w 11989919"/>
              <a:gd name="connsiteY8504" fmla="*/ 211678 h 6634795"/>
              <a:gd name="connsiteX8505" fmla="*/ 257268 w 11989919"/>
              <a:gd name="connsiteY8505" fmla="*/ 211675 h 6634795"/>
              <a:gd name="connsiteX8506" fmla="*/ 293844 w 11989919"/>
              <a:gd name="connsiteY8506" fmla="*/ 248251 h 6634795"/>
              <a:gd name="connsiteX8507" fmla="*/ 257268 w 11989919"/>
              <a:gd name="connsiteY8507" fmla="*/ 284827 h 6634795"/>
              <a:gd name="connsiteX8508" fmla="*/ 220692 w 11989919"/>
              <a:gd name="connsiteY8508" fmla="*/ 248251 h 6634795"/>
              <a:gd name="connsiteX8509" fmla="*/ 257268 w 11989919"/>
              <a:gd name="connsiteY8509" fmla="*/ 211675 h 6634795"/>
              <a:gd name="connsiteX8510" fmla="*/ 36582 w 11989919"/>
              <a:gd name="connsiteY8510" fmla="*/ 211672 h 6634795"/>
              <a:gd name="connsiteX8511" fmla="*/ 73158 w 11989919"/>
              <a:gd name="connsiteY8511" fmla="*/ 248248 h 6634795"/>
              <a:gd name="connsiteX8512" fmla="*/ 36582 w 11989919"/>
              <a:gd name="connsiteY8512" fmla="*/ 284824 h 6634795"/>
              <a:gd name="connsiteX8513" fmla="*/ 6 w 11989919"/>
              <a:gd name="connsiteY8513" fmla="*/ 248248 h 6634795"/>
              <a:gd name="connsiteX8514" fmla="*/ 36582 w 11989919"/>
              <a:gd name="connsiteY8514" fmla="*/ 211672 h 6634795"/>
              <a:gd name="connsiteX8515" fmla="*/ 11732658 w 11989919"/>
              <a:gd name="connsiteY8515" fmla="*/ 211669 h 6634795"/>
              <a:gd name="connsiteX8516" fmla="*/ 11769234 w 11989919"/>
              <a:gd name="connsiteY8516" fmla="*/ 248245 h 6634795"/>
              <a:gd name="connsiteX8517" fmla="*/ 11732658 w 11989919"/>
              <a:gd name="connsiteY8517" fmla="*/ 284821 h 6634795"/>
              <a:gd name="connsiteX8518" fmla="*/ 11696082 w 11989919"/>
              <a:gd name="connsiteY8518" fmla="*/ 248245 h 6634795"/>
              <a:gd name="connsiteX8519" fmla="*/ 11732658 w 11989919"/>
              <a:gd name="connsiteY8519" fmla="*/ 211669 h 6634795"/>
              <a:gd name="connsiteX8520" fmla="*/ 11953343 w 11989919"/>
              <a:gd name="connsiteY8520" fmla="*/ 211666 h 6634795"/>
              <a:gd name="connsiteX8521" fmla="*/ 11989919 w 11989919"/>
              <a:gd name="connsiteY8521" fmla="*/ 248242 h 6634795"/>
              <a:gd name="connsiteX8522" fmla="*/ 11953343 w 11989919"/>
              <a:gd name="connsiteY8522" fmla="*/ 284818 h 6634795"/>
              <a:gd name="connsiteX8523" fmla="*/ 11916767 w 11989919"/>
              <a:gd name="connsiteY8523" fmla="*/ 248242 h 6634795"/>
              <a:gd name="connsiteX8524" fmla="*/ 11953343 w 11989919"/>
              <a:gd name="connsiteY8524" fmla="*/ 211666 h 6634795"/>
              <a:gd name="connsiteX8525" fmla="*/ 11511977 w 11989919"/>
              <a:gd name="connsiteY8525" fmla="*/ 170 h 6634795"/>
              <a:gd name="connsiteX8526" fmla="*/ 11548553 w 11989919"/>
              <a:gd name="connsiteY8526" fmla="*/ 36742 h 6634795"/>
              <a:gd name="connsiteX8527" fmla="*/ 11511977 w 11989919"/>
              <a:gd name="connsiteY8527" fmla="*/ 73317 h 6634795"/>
              <a:gd name="connsiteX8528" fmla="*/ 11475401 w 11989919"/>
              <a:gd name="connsiteY8528" fmla="*/ 36742 h 6634795"/>
              <a:gd name="connsiteX8529" fmla="*/ 11511977 w 11989919"/>
              <a:gd name="connsiteY8529" fmla="*/ 170 h 6634795"/>
              <a:gd name="connsiteX8530" fmla="*/ 11291296 w 11989919"/>
              <a:gd name="connsiteY8530" fmla="*/ 167 h 6634795"/>
              <a:gd name="connsiteX8531" fmla="*/ 11327872 w 11989919"/>
              <a:gd name="connsiteY8531" fmla="*/ 36738 h 6634795"/>
              <a:gd name="connsiteX8532" fmla="*/ 11291296 w 11989919"/>
              <a:gd name="connsiteY8532" fmla="*/ 73314 h 6634795"/>
              <a:gd name="connsiteX8533" fmla="*/ 11254720 w 11989919"/>
              <a:gd name="connsiteY8533" fmla="*/ 36738 h 6634795"/>
              <a:gd name="connsiteX8534" fmla="*/ 11291296 w 11989919"/>
              <a:gd name="connsiteY8534" fmla="*/ 167 h 6634795"/>
              <a:gd name="connsiteX8535" fmla="*/ 11070615 w 11989919"/>
              <a:gd name="connsiteY8535" fmla="*/ 164 h 6634795"/>
              <a:gd name="connsiteX8536" fmla="*/ 11107191 w 11989919"/>
              <a:gd name="connsiteY8536" fmla="*/ 36735 h 6634795"/>
              <a:gd name="connsiteX8537" fmla="*/ 11070615 w 11989919"/>
              <a:gd name="connsiteY8537" fmla="*/ 73311 h 6634795"/>
              <a:gd name="connsiteX8538" fmla="*/ 11034039 w 11989919"/>
              <a:gd name="connsiteY8538" fmla="*/ 36735 h 6634795"/>
              <a:gd name="connsiteX8539" fmla="*/ 11070615 w 11989919"/>
              <a:gd name="connsiteY8539" fmla="*/ 164 h 6634795"/>
              <a:gd name="connsiteX8540" fmla="*/ 10849934 w 11989919"/>
              <a:gd name="connsiteY8540" fmla="*/ 161 h 6634795"/>
              <a:gd name="connsiteX8541" fmla="*/ 10886510 w 11989919"/>
              <a:gd name="connsiteY8541" fmla="*/ 36732 h 6634795"/>
              <a:gd name="connsiteX8542" fmla="*/ 10849934 w 11989919"/>
              <a:gd name="connsiteY8542" fmla="*/ 73308 h 6634795"/>
              <a:gd name="connsiteX8543" fmla="*/ 10813358 w 11989919"/>
              <a:gd name="connsiteY8543" fmla="*/ 36732 h 6634795"/>
              <a:gd name="connsiteX8544" fmla="*/ 10849934 w 11989919"/>
              <a:gd name="connsiteY8544" fmla="*/ 161 h 6634795"/>
              <a:gd name="connsiteX8545" fmla="*/ 10629253 w 11989919"/>
              <a:gd name="connsiteY8545" fmla="*/ 157 h 6634795"/>
              <a:gd name="connsiteX8546" fmla="*/ 10665829 w 11989919"/>
              <a:gd name="connsiteY8546" fmla="*/ 36729 h 6634795"/>
              <a:gd name="connsiteX8547" fmla="*/ 10629253 w 11989919"/>
              <a:gd name="connsiteY8547" fmla="*/ 73305 h 6634795"/>
              <a:gd name="connsiteX8548" fmla="*/ 10592677 w 11989919"/>
              <a:gd name="connsiteY8548" fmla="*/ 36729 h 6634795"/>
              <a:gd name="connsiteX8549" fmla="*/ 10629253 w 11989919"/>
              <a:gd name="connsiteY8549" fmla="*/ 157 h 6634795"/>
              <a:gd name="connsiteX8550" fmla="*/ 10408572 w 11989919"/>
              <a:gd name="connsiteY8550" fmla="*/ 154 h 6634795"/>
              <a:gd name="connsiteX8551" fmla="*/ 10445148 w 11989919"/>
              <a:gd name="connsiteY8551" fmla="*/ 36726 h 6634795"/>
              <a:gd name="connsiteX8552" fmla="*/ 10408572 w 11989919"/>
              <a:gd name="connsiteY8552" fmla="*/ 73302 h 6634795"/>
              <a:gd name="connsiteX8553" fmla="*/ 10371996 w 11989919"/>
              <a:gd name="connsiteY8553" fmla="*/ 36726 h 6634795"/>
              <a:gd name="connsiteX8554" fmla="*/ 10408572 w 11989919"/>
              <a:gd name="connsiteY8554" fmla="*/ 154 h 6634795"/>
              <a:gd name="connsiteX8555" fmla="*/ 10187891 w 11989919"/>
              <a:gd name="connsiteY8555" fmla="*/ 151 h 6634795"/>
              <a:gd name="connsiteX8556" fmla="*/ 10224467 w 11989919"/>
              <a:gd name="connsiteY8556" fmla="*/ 36723 h 6634795"/>
              <a:gd name="connsiteX8557" fmla="*/ 10187891 w 11989919"/>
              <a:gd name="connsiteY8557" fmla="*/ 73299 h 6634795"/>
              <a:gd name="connsiteX8558" fmla="*/ 10151315 w 11989919"/>
              <a:gd name="connsiteY8558" fmla="*/ 36723 h 6634795"/>
              <a:gd name="connsiteX8559" fmla="*/ 10187891 w 11989919"/>
              <a:gd name="connsiteY8559" fmla="*/ 151 h 6634795"/>
              <a:gd name="connsiteX8560" fmla="*/ 9967210 w 11989919"/>
              <a:gd name="connsiteY8560" fmla="*/ 148 h 6634795"/>
              <a:gd name="connsiteX8561" fmla="*/ 10003786 w 11989919"/>
              <a:gd name="connsiteY8561" fmla="*/ 36720 h 6634795"/>
              <a:gd name="connsiteX8562" fmla="*/ 9967210 w 11989919"/>
              <a:gd name="connsiteY8562" fmla="*/ 73296 h 6634795"/>
              <a:gd name="connsiteX8563" fmla="*/ 9930634 w 11989919"/>
              <a:gd name="connsiteY8563" fmla="*/ 36720 h 6634795"/>
              <a:gd name="connsiteX8564" fmla="*/ 9967210 w 11989919"/>
              <a:gd name="connsiteY8564" fmla="*/ 148 h 6634795"/>
              <a:gd name="connsiteX8565" fmla="*/ 9746529 w 11989919"/>
              <a:gd name="connsiteY8565" fmla="*/ 145 h 6634795"/>
              <a:gd name="connsiteX8566" fmla="*/ 9783105 w 11989919"/>
              <a:gd name="connsiteY8566" fmla="*/ 36717 h 6634795"/>
              <a:gd name="connsiteX8567" fmla="*/ 9746529 w 11989919"/>
              <a:gd name="connsiteY8567" fmla="*/ 73293 h 6634795"/>
              <a:gd name="connsiteX8568" fmla="*/ 9709953 w 11989919"/>
              <a:gd name="connsiteY8568" fmla="*/ 36717 h 6634795"/>
              <a:gd name="connsiteX8569" fmla="*/ 9746529 w 11989919"/>
              <a:gd name="connsiteY8569" fmla="*/ 145 h 6634795"/>
              <a:gd name="connsiteX8570" fmla="*/ 9525848 w 11989919"/>
              <a:gd name="connsiteY8570" fmla="*/ 142 h 6634795"/>
              <a:gd name="connsiteX8571" fmla="*/ 9562424 w 11989919"/>
              <a:gd name="connsiteY8571" fmla="*/ 36714 h 6634795"/>
              <a:gd name="connsiteX8572" fmla="*/ 9525848 w 11989919"/>
              <a:gd name="connsiteY8572" fmla="*/ 73290 h 6634795"/>
              <a:gd name="connsiteX8573" fmla="*/ 9489272 w 11989919"/>
              <a:gd name="connsiteY8573" fmla="*/ 36714 h 6634795"/>
              <a:gd name="connsiteX8574" fmla="*/ 9525848 w 11989919"/>
              <a:gd name="connsiteY8574" fmla="*/ 142 h 6634795"/>
              <a:gd name="connsiteX8575" fmla="*/ 9305167 w 11989919"/>
              <a:gd name="connsiteY8575" fmla="*/ 138 h 6634795"/>
              <a:gd name="connsiteX8576" fmla="*/ 9341743 w 11989919"/>
              <a:gd name="connsiteY8576" fmla="*/ 36711 h 6634795"/>
              <a:gd name="connsiteX8577" fmla="*/ 9305167 w 11989919"/>
              <a:gd name="connsiteY8577" fmla="*/ 73287 h 6634795"/>
              <a:gd name="connsiteX8578" fmla="*/ 9268591 w 11989919"/>
              <a:gd name="connsiteY8578" fmla="*/ 36711 h 6634795"/>
              <a:gd name="connsiteX8579" fmla="*/ 9305167 w 11989919"/>
              <a:gd name="connsiteY8579" fmla="*/ 138 h 6634795"/>
              <a:gd name="connsiteX8580" fmla="*/ 9084486 w 11989919"/>
              <a:gd name="connsiteY8580" fmla="*/ 135 h 6634795"/>
              <a:gd name="connsiteX8581" fmla="*/ 9121062 w 11989919"/>
              <a:gd name="connsiteY8581" fmla="*/ 36708 h 6634795"/>
              <a:gd name="connsiteX8582" fmla="*/ 9084486 w 11989919"/>
              <a:gd name="connsiteY8582" fmla="*/ 73284 h 6634795"/>
              <a:gd name="connsiteX8583" fmla="*/ 9047910 w 11989919"/>
              <a:gd name="connsiteY8583" fmla="*/ 36708 h 6634795"/>
              <a:gd name="connsiteX8584" fmla="*/ 9084486 w 11989919"/>
              <a:gd name="connsiteY8584" fmla="*/ 135 h 6634795"/>
              <a:gd name="connsiteX8585" fmla="*/ 8863805 w 11989919"/>
              <a:gd name="connsiteY8585" fmla="*/ 132 h 6634795"/>
              <a:gd name="connsiteX8586" fmla="*/ 8900381 w 11989919"/>
              <a:gd name="connsiteY8586" fmla="*/ 36705 h 6634795"/>
              <a:gd name="connsiteX8587" fmla="*/ 8863805 w 11989919"/>
              <a:gd name="connsiteY8587" fmla="*/ 73281 h 6634795"/>
              <a:gd name="connsiteX8588" fmla="*/ 8827229 w 11989919"/>
              <a:gd name="connsiteY8588" fmla="*/ 36705 h 6634795"/>
              <a:gd name="connsiteX8589" fmla="*/ 8863805 w 11989919"/>
              <a:gd name="connsiteY8589" fmla="*/ 132 h 6634795"/>
              <a:gd name="connsiteX8590" fmla="*/ 8643124 w 11989919"/>
              <a:gd name="connsiteY8590" fmla="*/ 129 h 6634795"/>
              <a:gd name="connsiteX8591" fmla="*/ 8679700 w 11989919"/>
              <a:gd name="connsiteY8591" fmla="*/ 36702 h 6634795"/>
              <a:gd name="connsiteX8592" fmla="*/ 8643124 w 11989919"/>
              <a:gd name="connsiteY8592" fmla="*/ 73278 h 6634795"/>
              <a:gd name="connsiteX8593" fmla="*/ 8606548 w 11989919"/>
              <a:gd name="connsiteY8593" fmla="*/ 36702 h 6634795"/>
              <a:gd name="connsiteX8594" fmla="*/ 8643124 w 11989919"/>
              <a:gd name="connsiteY8594" fmla="*/ 129 h 6634795"/>
              <a:gd name="connsiteX8595" fmla="*/ 8422443 w 11989919"/>
              <a:gd name="connsiteY8595" fmla="*/ 126 h 6634795"/>
              <a:gd name="connsiteX8596" fmla="*/ 8459019 w 11989919"/>
              <a:gd name="connsiteY8596" fmla="*/ 36699 h 6634795"/>
              <a:gd name="connsiteX8597" fmla="*/ 8422443 w 11989919"/>
              <a:gd name="connsiteY8597" fmla="*/ 73275 h 6634795"/>
              <a:gd name="connsiteX8598" fmla="*/ 8385867 w 11989919"/>
              <a:gd name="connsiteY8598" fmla="*/ 36699 h 6634795"/>
              <a:gd name="connsiteX8599" fmla="*/ 8422443 w 11989919"/>
              <a:gd name="connsiteY8599" fmla="*/ 126 h 6634795"/>
              <a:gd name="connsiteX8600" fmla="*/ 8201762 w 11989919"/>
              <a:gd name="connsiteY8600" fmla="*/ 123 h 6634795"/>
              <a:gd name="connsiteX8601" fmla="*/ 8238338 w 11989919"/>
              <a:gd name="connsiteY8601" fmla="*/ 36696 h 6634795"/>
              <a:gd name="connsiteX8602" fmla="*/ 8201762 w 11989919"/>
              <a:gd name="connsiteY8602" fmla="*/ 73271 h 6634795"/>
              <a:gd name="connsiteX8603" fmla="*/ 8165186 w 11989919"/>
              <a:gd name="connsiteY8603" fmla="*/ 36696 h 6634795"/>
              <a:gd name="connsiteX8604" fmla="*/ 8201762 w 11989919"/>
              <a:gd name="connsiteY8604" fmla="*/ 123 h 6634795"/>
              <a:gd name="connsiteX8605" fmla="*/ 7981081 w 11989919"/>
              <a:gd name="connsiteY8605" fmla="*/ 120 h 6634795"/>
              <a:gd name="connsiteX8606" fmla="*/ 8017657 w 11989919"/>
              <a:gd name="connsiteY8606" fmla="*/ 36692 h 6634795"/>
              <a:gd name="connsiteX8607" fmla="*/ 7981081 w 11989919"/>
              <a:gd name="connsiteY8607" fmla="*/ 73268 h 6634795"/>
              <a:gd name="connsiteX8608" fmla="*/ 7944505 w 11989919"/>
              <a:gd name="connsiteY8608" fmla="*/ 36692 h 6634795"/>
              <a:gd name="connsiteX8609" fmla="*/ 7981081 w 11989919"/>
              <a:gd name="connsiteY8609" fmla="*/ 120 h 6634795"/>
              <a:gd name="connsiteX8610" fmla="*/ 7760400 w 11989919"/>
              <a:gd name="connsiteY8610" fmla="*/ 116 h 6634795"/>
              <a:gd name="connsiteX8611" fmla="*/ 7796976 w 11989919"/>
              <a:gd name="connsiteY8611" fmla="*/ 36689 h 6634795"/>
              <a:gd name="connsiteX8612" fmla="*/ 7760400 w 11989919"/>
              <a:gd name="connsiteY8612" fmla="*/ 73265 h 6634795"/>
              <a:gd name="connsiteX8613" fmla="*/ 7723824 w 11989919"/>
              <a:gd name="connsiteY8613" fmla="*/ 36689 h 6634795"/>
              <a:gd name="connsiteX8614" fmla="*/ 7760400 w 11989919"/>
              <a:gd name="connsiteY8614" fmla="*/ 116 h 6634795"/>
              <a:gd name="connsiteX8615" fmla="*/ 7539719 w 11989919"/>
              <a:gd name="connsiteY8615" fmla="*/ 113 h 6634795"/>
              <a:gd name="connsiteX8616" fmla="*/ 7576295 w 11989919"/>
              <a:gd name="connsiteY8616" fmla="*/ 36686 h 6634795"/>
              <a:gd name="connsiteX8617" fmla="*/ 7539719 w 11989919"/>
              <a:gd name="connsiteY8617" fmla="*/ 73262 h 6634795"/>
              <a:gd name="connsiteX8618" fmla="*/ 7503143 w 11989919"/>
              <a:gd name="connsiteY8618" fmla="*/ 36686 h 6634795"/>
              <a:gd name="connsiteX8619" fmla="*/ 7539719 w 11989919"/>
              <a:gd name="connsiteY8619" fmla="*/ 113 h 6634795"/>
              <a:gd name="connsiteX8620" fmla="*/ 7319038 w 11989919"/>
              <a:gd name="connsiteY8620" fmla="*/ 110 h 6634795"/>
              <a:gd name="connsiteX8621" fmla="*/ 7355614 w 11989919"/>
              <a:gd name="connsiteY8621" fmla="*/ 36683 h 6634795"/>
              <a:gd name="connsiteX8622" fmla="*/ 7319038 w 11989919"/>
              <a:gd name="connsiteY8622" fmla="*/ 73259 h 6634795"/>
              <a:gd name="connsiteX8623" fmla="*/ 7282462 w 11989919"/>
              <a:gd name="connsiteY8623" fmla="*/ 36683 h 6634795"/>
              <a:gd name="connsiteX8624" fmla="*/ 7319038 w 11989919"/>
              <a:gd name="connsiteY8624" fmla="*/ 110 h 6634795"/>
              <a:gd name="connsiteX8625" fmla="*/ 7098357 w 11989919"/>
              <a:gd name="connsiteY8625" fmla="*/ 107 h 6634795"/>
              <a:gd name="connsiteX8626" fmla="*/ 7134933 w 11989919"/>
              <a:gd name="connsiteY8626" fmla="*/ 36680 h 6634795"/>
              <a:gd name="connsiteX8627" fmla="*/ 7098357 w 11989919"/>
              <a:gd name="connsiteY8627" fmla="*/ 73256 h 6634795"/>
              <a:gd name="connsiteX8628" fmla="*/ 7061781 w 11989919"/>
              <a:gd name="connsiteY8628" fmla="*/ 36680 h 6634795"/>
              <a:gd name="connsiteX8629" fmla="*/ 7098357 w 11989919"/>
              <a:gd name="connsiteY8629" fmla="*/ 107 h 6634795"/>
              <a:gd name="connsiteX8630" fmla="*/ 6877676 w 11989919"/>
              <a:gd name="connsiteY8630" fmla="*/ 104 h 6634795"/>
              <a:gd name="connsiteX8631" fmla="*/ 6914252 w 11989919"/>
              <a:gd name="connsiteY8631" fmla="*/ 36677 h 6634795"/>
              <a:gd name="connsiteX8632" fmla="*/ 6877676 w 11989919"/>
              <a:gd name="connsiteY8632" fmla="*/ 73253 h 6634795"/>
              <a:gd name="connsiteX8633" fmla="*/ 6841100 w 11989919"/>
              <a:gd name="connsiteY8633" fmla="*/ 36677 h 6634795"/>
              <a:gd name="connsiteX8634" fmla="*/ 6877676 w 11989919"/>
              <a:gd name="connsiteY8634" fmla="*/ 104 h 6634795"/>
              <a:gd name="connsiteX8635" fmla="*/ 6656995 w 11989919"/>
              <a:gd name="connsiteY8635" fmla="*/ 101 h 6634795"/>
              <a:gd name="connsiteX8636" fmla="*/ 6693571 w 11989919"/>
              <a:gd name="connsiteY8636" fmla="*/ 36674 h 6634795"/>
              <a:gd name="connsiteX8637" fmla="*/ 6656995 w 11989919"/>
              <a:gd name="connsiteY8637" fmla="*/ 73250 h 6634795"/>
              <a:gd name="connsiteX8638" fmla="*/ 6620419 w 11989919"/>
              <a:gd name="connsiteY8638" fmla="*/ 36674 h 6634795"/>
              <a:gd name="connsiteX8639" fmla="*/ 6656995 w 11989919"/>
              <a:gd name="connsiteY8639" fmla="*/ 101 h 6634795"/>
              <a:gd name="connsiteX8640" fmla="*/ 6436314 w 11989919"/>
              <a:gd name="connsiteY8640" fmla="*/ 98 h 6634795"/>
              <a:gd name="connsiteX8641" fmla="*/ 6472890 w 11989919"/>
              <a:gd name="connsiteY8641" fmla="*/ 36671 h 6634795"/>
              <a:gd name="connsiteX8642" fmla="*/ 6436314 w 11989919"/>
              <a:gd name="connsiteY8642" fmla="*/ 73247 h 6634795"/>
              <a:gd name="connsiteX8643" fmla="*/ 6399738 w 11989919"/>
              <a:gd name="connsiteY8643" fmla="*/ 36671 h 6634795"/>
              <a:gd name="connsiteX8644" fmla="*/ 6436314 w 11989919"/>
              <a:gd name="connsiteY8644" fmla="*/ 98 h 6634795"/>
              <a:gd name="connsiteX8645" fmla="*/ 6215633 w 11989919"/>
              <a:gd name="connsiteY8645" fmla="*/ 94 h 6634795"/>
              <a:gd name="connsiteX8646" fmla="*/ 6252209 w 11989919"/>
              <a:gd name="connsiteY8646" fmla="*/ 36668 h 6634795"/>
              <a:gd name="connsiteX8647" fmla="*/ 6215633 w 11989919"/>
              <a:gd name="connsiteY8647" fmla="*/ 73244 h 6634795"/>
              <a:gd name="connsiteX8648" fmla="*/ 6179057 w 11989919"/>
              <a:gd name="connsiteY8648" fmla="*/ 36668 h 6634795"/>
              <a:gd name="connsiteX8649" fmla="*/ 6215633 w 11989919"/>
              <a:gd name="connsiteY8649" fmla="*/ 94 h 6634795"/>
              <a:gd name="connsiteX8650" fmla="*/ 5994952 w 11989919"/>
              <a:gd name="connsiteY8650" fmla="*/ 91 h 6634795"/>
              <a:gd name="connsiteX8651" fmla="*/ 6031528 w 11989919"/>
              <a:gd name="connsiteY8651" fmla="*/ 36665 h 6634795"/>
              <a:gd name="connsiteX8652" fmla="*/ 5994952 w 11989919"/>
              <a:gd name="connsiteY8652" fmla="*/ 73241 h 6634795"/>
              <a:gd name="connsiteX8653" fmla="*/ 5958376 w 11989919"/>
              <a:gd name="connsiteY8653" fmla="*/ 36665 h 6634795"/>
              <a:gd name="connsiteX8654" fmla="*/ 5994952 w 11989919"/>
              <a:gd name="connsiteY8654" fmla="*/ 91 h 6634795"/>
              <a:gd name="connsiteX8655" fmla="*/ 5774272 w 11989919"/>
              <a:gd name="connsiteY8655" fmla="*/ 88 h 6634795"/>
              <a:gd name="connsiteX8656" fmla="*/ 5810848 w 11989919"/>
              <a:gd name="connsiteY8656" fmla="*/ 36662 h 6634795"/>
              <a:gd name="connsiteX8657" fmla="*/ 5774272 w 11989919"/>
              <a:gd name="connsiteY8657" fmla="*/ 73238 h 6634795"/>
              <a:gd name="connsiteX8658" fmla="*/ 5737697 w 11989919"/>
              <a:gd name="connsiteY8658" fmla="*/ 36662 h 6634795"/>
              <a:gd name="connsiteX8659" fmla="*/ 5774272 w 11989919"/>
              <a:gd name="connsiteY8659" fmla="*/ 88 h 6634795"/>
              <a:gd name="connsiteX8660" fmla="*/ 5553593 w 11989919"/>
              <a:gd name="connsiteY8660" fmla="*/ 85 h 6634795"/>
              <a:gd name="connsiteX8661" fmla="*/ 5590169 w 11989919"/>
              <a:gd name="connsiteY8661" fmla="*/ 36659 h 6634795"/>
              <a:gd name="connsiteX8662" fmla="*/ 5553593 w 11989919"/>
              <a:gd name="connsiteY8662" fmla="*/ 73235 h 6634795"/>
              <a:gd name="connsiteX8663" fmla="*/ 5517018 w 11989919"/>
              <a:gd name="connsiteY8663" fmla="*/ 36659 h 6634795"/>
              <a:gd name="connsiteX8664" fmla="*/ 5553593 w 11989919"/>
              <a:gd name="connsiteY8664" fmla="*/ 85 h 6634795"/>
              <a:gd name="connsiteX8665" fmla="*/ 5332913 w 11989919"/>
              <a:gd name="connsiteY8665" fmla="*/ 82 h 6634795"/>
              <a:gd name="connsiteX8666" fmla="*/ 5369490 w 11989919"/>
              <a:gd name="connsiteY8666" fmla="*/ 36656 h 6634795"/>
              <a:gd name="connsiteX8667" fmla="*/ 5332913 w 11989919"/>
              <a:gd name="connsiteY8667" fmla="*/ 73232 h 6634795"/>
              <a:gd name="connsiteX8668" fmla="*/ 5296337 w 11989919"/>
              <a:gd name="connsiteY8668" fmla="*/ 36656 h 6634795"/>
              <a:gd name="connsiteX8669" fmla="*/ 5332913 w 11989919"/>
              <a:gd name="connsiteY8669" fmla="*/ 82 h 6634795"/>
              <a:gd name="connsiteX8670" fmla="*/ 5112230 w 11989919"/>
              <a:gd name="connsiteY8670" fmla="*/ 79 h 6634795"/>
              <a:gd name="connsiteX8671" fmla="*/ 5148807 w 11989919"/>
              <a:gd name="connsiteY8671" fmla="*/ 36653 h 6634795"/>
              <a:gd name="connsiteX8672" fmla="*/ 5112230 w 11989919"/>
              <a:gd name="connsiteY8672" fmla="*/ 73229 h 6634795"/>
              <a:gd name="connsiteX8673" fmla="*/ 5075655 w 11989919"/>
              <a:gd name="connsiteY8673" fmla="*/ 36653 h 6634795"/>
              <a:gd name="connsiteX8674" fmla="*/ 5112230 w 11989919"/>
              <a:gd name="connsiteY8674" fmla="*/ 79 h 6634795"/>
              <a:gd name="connsiteX8675" fmla="*/ 4891552 w 11989919"/>
              <a:gd name="connsiteY8675" fmla="*/ 75 h 6634795"/>
              <a:gd name="connsiteX8676" fmla="*/ 4928127 w 11989919"/>
              <a:gd name="connsiteY8676" fmla="*/ 36650 h 6634795"/>
              <a:gd name="connsiteX8677" fmla="*/ 4891552 w 11989919"/>
              <a:gd name="connsiteY8677" fmla="*/ 73225 h 6634795"/>
              <a:gd name="connsiteX8678" fmla="*/ 4854975 w 11989919"/>
              <a:gd name="connsiteY8678" fmla="*/ 36650 h 6634795"/>
              <a:gd name="connsiteX8679" fmla="*/ 4891552 w 11989919"/>
              <a:gd name="connsiteY8679" fmla="*/ 75 h 6634795"/>
              <a:gd name="connsiteX8680" fmla="*/ 4670871 w 11989919"/>
              <a:gd name="connsiteY8680" fmla="*/ 72 h 6634795"/>
              <a:gd name="connsiteX8681" fmla="*/ 4707447 w 11989919"/>
              <a:gd name="connsiteY8681" fmla="*/ 36647 h 6634795"/>
              <a:gd name="connsiteX8682" fmla="*/ 4670871 w 11989919"/>
              <a:gd name="connsiteY8682" fmla="*/ 73222 h 6634795"/>
              <a:gd name="connsiteX8683" fmla="*/ 4634295 w 11989919"/>
              <a:gd name="connsiteY8683" fmla="*/ 36647 h 6634795"/>
              <a:gd name="connsiteX8684" fmla="*/ 4670871 w 11989919"/>
              <a:gd name="connsiteY8684" fmla="*/ 72 h 6634795"/>
              <a:gd name="connsiteX8685" fmla="*/ 4450188 w 11989919"/>
              <a:gd name="connsiteY8685" fmla="*/ 69 h 6634795"/>
              <a:gd name="connsiteX8686" fmla="*/ 4486764 w 11989919"/>
              <a:gd name="connsiteY8686" fmla="*/ 36643 h 6634795"/>
              <a:gd name="connsiteX8687" fmla="*/ 4450188 w 11989919"/>
              <a:gd name="connsiteY8687" fmla="*/ 73219 h 6634795"/>
              <a:gd name="connsiteX8688" fmla="*/ 4413613 w 11989919"/>
              <a:gd name="connsiteY8688" fmla="*/ 36643 h 6634795"/>
              <a:gd name="connsiteX8689" fmla="*/ 4450188 w 11989919"/>
              <a:gd name="connsiteY8689" fmla="*/ 69 h 6634795"/>
              <a:gd name="connsiteX8690" fmla="*/ 4229507 w 11989919"/>
              <a:gd name="connsiteY8690" fmla="*/ 66 h 6634795"/>
              <a:gd name="connsiteX8691" fmla="*/ 4266084 w 11989919"/>
              <a:gd name="connsiteY8691" fmla="*/ 36640 h 6634795"/>
              <a:gd name="connsiteX8692" fmla="*/ 4229507 w 11989919"/>
              <a:gd name="connsiteY8692" fmla="*/ 73216 h 6634795"/>
              <a:gd name="connsiteX8693" fmla="*/ 4192931 w 11989919"/>
              <a:gd name="connsiteY8693" fmla="*/ 36640 h 6634795"/>
              <a:gd name="connsiteX8694" fmla="*/ 4229507 w 11989919"/>
              <a:gd name="connsiteY8694" fmla="*/ 66 h 6634795"/>
              <a:gd name="connsiteX8695" fmla="*/ 4008847 w 11989919"/>
              <a:gd name="connsiteY8695" fmla="*/ 63 h 6634795"/>
              <a:gd name="connsiteX8696" fmla="*/ 4045426 w 11989919"/>
              <a:gd name="connsiteY8696" fmla="*/ 36637 h 6634795"/>
              <a:gd name="connsiteX8697" fmla="*/ 4008847 w 11989919"/>
              <a:gd name="connsiteY8697" fmla="*/ 73213 h 6634795"/>
              <a:gd name="connsiteX8698" fmla="*/ 3972267 w 11989919"/>
              <a:gd name="connsiteY8698" fmla="*/ 36637 h 6634795"/>
              <a:gd name="connsiteX8699" fmla="*/ 4008847 w 11989919"/>
              <a:gd name="connsiteY8699" fmla="*/ 63 h 6634795"/>
              <a:gd name="connsiteX8700" fmla="*/ 3788165 w 11989919"/>
              <a:gd name="connsiteY8700" fmla="*/ 60 h 6634795"/>
              <a:gd name="connsiteX8701" fmla="*/ 3824738 w 11989919"/>
              <a:gd name="connsiteY8701" fmla="*/ 36634 h 6634795"/>
              <a:gd name="connsiteX8702" fmla="*/ 3788165 w 11989919"/>
              <a:gd name="connsiteY8702" fmla="*/ 73210 h 6634795"/>
              <a:gd name="connsiteX8703" fmla="*/ 3751588 w 11989919"/>
              <a:gd name="connsiteY8703" fmla="*/ 36634 h 6634795"/>
              <a:gd name="connsiteX8704" fmla="*/ 3788165 w 11989919"/>
              <a:gd name="connsiteY8704" fmla="*/ 60 h 6634795"/>
              <a:gd name="connsiteX8705" fmla="*/ 3567479 w 11989919"/>
              <a:gd name="connsiteY8705" fmla="*/ 57 h 6634795"/>
              <a:gd name="connsiteX8706" fmla="*/ 3604051 w 11989919"/>
              <a:gd name="connsiteY8706" fmla="*/ 36631 h 6634795"/>
              <a:gd name="connsiteX8707" fmla="*/ 3567479 w 11989919"/>
              <a:gd name="connsiteY8707" fmla="*/ 73207 h 6634795"/>
              <a:gd name="connsiteX8708" fmla="*/ 3530908 w 11989919"/>
              <a:gd name="connsiteY8708" fmla="*/ 36631 h 6634795"/>
              <a:gd name="connsiteX8709" fmla="*/ 3567479 w 11989919"/>
              <a:gd name="connsiteY8709" fmla="*/ 57 h 6634795"/>
              <a:gd name="connsiteX8710" fmla="*/ 3346801 w 11989919"/>
              <a:gd name="connsiteY8710" fmla="*/ 53 h 6634795"/>
              <a:gd name="connsiteX8711" fmla="*/ 3383375 w 11989919"/>
              <a:gd name="connsiteY8711" fmla="*/ 36628 h 6634795"/>
              <a:gd name="connsiteX8712" fmla="*/ 3346801 w 11989919"/>
              <a:gd name="connsiteY8712" fmla="*/ 73204 h 6634795"/>
              <a:gd name="connsiteX8713" fmla="*/ 3310228 w 11989919"/>
              <a:gd name="connsiteY8713" fmla="*/ 36628 h 6634795"/>
              <a:gd name="connsiteX8714" fmla="*/ 3346801 w 11989919"/>
              <a:gd name="connsiteY8714" fmla="*/ 53 h 6634795"/>
              <a:gd name="connsiteX8715" fmla="*/ 3126126 w 11989919"/>
              <a:gd name="connsiteY8715" fmla="*/ 50 h 6634795"/>
              <a:gd name="connsiteX8716" fmla="*/ 3162696 w 11989919"/>
              <a:gd name="connsiteY8716" fmla="*/ 36625 h 6634795"/>
              <a:gd name="connsiteX8717" fmla="*/ 3126126 w 11989919"/>
              <a:gd name="connsiteY8717" fmla="*/ 73201 h 6634795"/>
              <a:gd name="connsiteX8718" fmla="*/ 3089541 w 11989919"/>
              <a:gd name="connsiteY8718" fmla="*/ 36625 h 6634795"/>
              <a:gd name="connsiteX8719" fmla="*/ 3126126 w 11989919"/>
              <a:gd name="connsiteY8719" fmla="*/ 50 h 6634795"/>
              <a:gd name="connsiteX8720" fmla="*/ 2905436 w 11989919"/>
              <a:gd name="connsiteY8720" fmla="*/ 47 h 6634795"/>
              <a:gd name="connsiteX8721" fmla="*/ 2942013 w 11989919"/>
              <a:gd name="connsiteY8721" fmla="*/ 36622 h 6634795"/>
              <a:gd name="connsiteX8722" fmla="*/ 2905436 w 11989919"/>
              <a:gd name="connsiteY8722" fmla="*/ 73198 h 6634795"/>
              <a:gd name="connsiteX8723" fmla="*/ 2868866 w 11989919"/>
              <a:gd name="connsiteY8723" fmla="*/ 36622 h 6634795"/>
              <a:gd name="connsiteX8724" fmla="*/ 2905436 w 11989919"/>
              <a:gd name="connsiteY8724" fmla="*/ 47 h 6634795"/>
              <a:gd name="connsiteX8725" fmla="*/ 2684758 w 11989919"/>
              <a:gd name="connsiteY8725" fmla="*/ 44 h 6634795"/>
              <a:gd name="connsiteX8726" fmla="*/ 2721329 w 11989919"/>
              <a:gd name="connsiteY8726" fmla="*/ 36619 h 6634795"/>
              <a:gd name="connsiteX8727" fmla="*/ 2684758 w 11989919"/>
              <a:gd name="connsiteY8727" fmla="*/ 73195 h 6634795"/>
              <a:gd name="connsiteX8728" fmla="*/ 2648177 w 11989919"/>
              <a:gd name="connsiteY8728" fmla="*/ 36619 h 6634795"/>
              <a:gd name="connsiteX8729" fmla="*/ 2684758 w 11989919"/>
              <a:gd name="connsiteY8729" fmla="*/ 44 h 6634795"/>
              <a:gd name="connsiteX8730" fmla="*/ 2464071 w 11989919"/>
              <a:gd name="connsiteY8730" fmla="*/ 41 h 6634795"/>
              <a:gd name="connsiteX8731" fmla="*/ 2500650 w 11989919"/>
              <a:gd name="connsiteY8731" fmla="*/ 36616 h 6634795"/>
              <a:gd name="connsiteX8732" fmla="*/ 2464071 w 11989919"/>
              <a:gd name="connsiteY8732" fmla="*/ 73192 h 6634795"/>
              <a:gd name="connsiteX8733" fmla="*/ 2427500 w 11989919"/>
              <a:gd name="connsiteY8733" fmla="*/ 36616 h 6634795"/>
              <a:gd name="connsiteX8734" fmla="*/ 2464071 w 11989919"/>
              <a:gd name="connsiteY8734" fmla="*/ 41 h 6634795"/>
              <a:gd name="connsiteX8735" fmla="*/ 2243393 w 11989919"/>
              <a:gd name="connsiteY8735" fmla="*/ 38 h 6634795"/>
              <a:gd name="connsiteX8736" fmla="*/ 2279972 w 11989919"/>
              <a:gd name="connsiteY8736" fmla="*/ 36613 h 6634795"/>
              <a:gd name="connsiteX8737" fmla="*/ 2243393 w 11989919"/>
              <a:gd name="connsiteY8737" fmla="*/ 73189 h 6634795"/>
              <a:gd name="connsiteX8738" fmla="*/ 2206817 w 11989919"/>
              <a:gd name="connsiteY8738" fmla="*/ 36613 h 6634795"/>
              <a:gd name="connsiteX8739" fmla="*/ 2243393 w 11989919"/>
              <a:gd name="connsiteY8739" fmla="*/ 38 h 6634795"/>
              <a:gd name="connsiteX8740" fmla="*/ 2022713 w 11989919"/>
              <a:gd name="connsiteY8740" fmla="*/ 34 h 6634795"/>
              <a:gd name="connsiteX8741" fmla="*/ 2059288 w 11989919"/>
              <a:gd name="connsiteY8741" fmla="*/ 36610 h 6634795"/>
              <a:gd name="connsiteX8742" fmla="*/ 2022713 w 11989919"/>
              <a:gd name="connsiteY8742" fmla="*/ 73186 h 6634795"/>
              <a:gd name="connsiteX8743" fmla="*/ 1986180 w 11989919"/>
              <a:gd name="connsiteY8743" fmla="*/ 36610 h 6634795"/>
              <a:gd name="connsiteX8744" fmla="*/ 2022713 w 11989919"/>
              <a:gd name="connsiteY8744" fmla="*/ 34 h 6634795"/>
              <a:gd name="connsiteX8745" fmla="*/ 1802070 w 11989919"/>
              <a:gd name="connsiteY8745" fmla="*/ 31 h 6634795"/>
              <a:gd name="connsiteX8746" fmla="*/ 1838646 w 11989919"/>
              <a:gd name="connsiteY8746" fmla="*/ 36607 h 6634795"/>
              <a:gd name="connsiteX8747" fmla="*/ 1802070 w 11989919"/>
              <a:gd name="connsiteY8747" fmla="*/ 73183 h 6634795"/>
              <a:gd name="connsiteX8748" fmla="*/ 1765494 w 11989919"/>
              <a:gd name="connsiteY8748" fmla="*/ 36607 h 6634795"/>
              <a:gd name="connsiteX8749" fmla="*/ 1802070 w 11989919"/>
              <a:gd name="connsiteY8749" fmla="*/ 31 h 6634795"/>
              <a:gd name="connsiteX8750" fmla="*/ 1581384 w 11989919"/>
              <a:gd name="connsiteY8750" fmla="*/ 28 h 6634795"/>
              <a:gd name="connsiteX8751" fmla="*/ 1617961 w 11989919"/>
              <a:gd name="connsiteY8751" fmla="*/ 36604 h 6634795"/>
              <a:gd name="connsiteX8752" fmla="*/ 1581384 w 11989919"/>
              <a:gd name="connsiteY8752" fmla="*/ 73180 h 6634795"/>
              <a:gd name="connsiteX8753" fmla="*/ 1544808 w 11989919"/>
              <a:gd name="connsiteY8753" fmla="*/ 36604 h 6634795"/>
              <a:gd name="connsiteX8754" fmla="*/ 1581384 w 11989919"/>
              <a:gd name="connsiteY8754" fmla="*/ 28 h 6634795"/>
              <a:gd name="connsiteX8755" fmla="*/ 1360699 w 11989919"/>
              <a:gd name="connsiteY8755" fmla="*/ 25 h 6634795"/>
              <a:gd name="connsiteX8756" fmla="*/ 1397275 w 11989919"/>
              <a:gd name="connsiteY8756" fmla="*/ 36601 h 6634795"/>
              <a:gd name="connsiteX8757" fmla="*/ 1360699 w 11989919"/>
              <a:gd name="connsiteY8757" fmla="*/ 73176 h 6634795"/>
              <a:gd name="connsiteX8758" fmla="*/ 1324123 w 11989919"/>
              <a:gd name="connsiteY8758" fmla="*/ 36601 h 6634795"/>
              <a:gd name="connsiteX8759" fmla="*/ 1360699 w 11989919"/>
              <a:gd name="connsiteY8759" fmla="*/ 25 h 6634795"/>
              <a:gd name="connsiteX8760" fmla="*/ 1140013 w 11989919"/>
              <a:gd name="connsiteY8760" fmla="*/ 22 h 6634795"/>
              <a:gd name="connsiteX8761" fmla="*/ 1176589 w 11989919"/>
              <a:gd name="connsiteY8761" fmla="*/ 36597 h 6634795"/>
              <a:gd name="connsiteX8762" fmla="*/ 1140013 w 11989919"/>
              <a:gd name="connsiteY8762" fmla="*/ 73173 h 6634795"/>
              <a:gd name="connsiteX8763" fmla="*/ 1103437 w 11989919"/>
              <a:gd name="connsiteY8763" fmla="*/ 36597 h 6634795"/>
              <a:gd name="connsiteX8764" fmla="*/ 1140013 w 11989919"/>
              <a:gd name="connsiteY8764" fmla="*/ 22 h 6634795"/>
              <a:gd name="connsiteX8765" fmla="*/ 919327 w 11989919"/>
              <a:gd name="connsiteY8765" fmla="*/ 19 h 6634795"/>
              <a:gd name="connsiteX8766" fmla="*/ 955903 w 11989919"/>
              <a:gd name="connsiteY8766" fmla="*/ 36594 h 6634795"/>
              <a:gd name="connsiteX8767" fmla="*/ 919327 w 11989919"/>
              <a:gd name="connsiteY8767" fmla="*/ 73170 h 6634795"/>
              <a:gd name="connsiteX8768" fmla="*/ 882751 w 11989919"/>
              <a:gd name="connsiteY8768" fmla="*/ 36594 h 6634795"/>
              <a:gd name="connsiteX8769" fmla="*/ 919327 w 11989919"/>
              <a:gd name="connsiteY8769" fmla="*/ 19 h 6634795"/>
              <a:gd name="connsiteX8770" fmla="*/ 698641 w 11989919"/>
              <a:gd name="connsiteY8770" fmla="*/ 16 h 6634795"/>
              <a:gd name="connsiteX8771" fmla="*/ 735217 w 11989919"/>
              <a:gd name="connsiteY8771" fmla="*/ 36591 h 6634795"/>
              <a:gd name="connsiteX8772" fmla="*/ 698641 w 11989919"/>
              <a:gd name="connsiteY8772" fmla="*/ 73167 h 6634795"/>
              <a:gd name="connsiteX8773" fmla="*/ 662065 w 11989919"/>
              <a:gd name="connsiteY8773" fmla="*/ 36591 h 6634795"/>
              <a:gd name="connsiteX8774" fmla="*/ 698641 w 11989919"/>
              <a:gd name="connsiteY8774" fmla="*/ 16 h 6634795"/>
              <a:gd name="connsiteX8775" fmla="*/ 477954 w 11989919"/>
              <a:gd name="connsiteY8775" fmla="*/ 12 h 6634795"/>
              <a:gd name="connsiteX8776" fmla="*/ 514530 w 11989919"/>
              <a:gd name="connsiteY8776" fmla="*/ 36588 h 6634795"/>
              <a:gd name="connsiteX8777" fmla="*/ 477954 w 11989919"/>
              <a:gd name="connsiteY8777" fmla="*/ 73164 h 6634795"/>
              <a:gd name="connsiteX8778" fmla="*/ 441379 w 11989919"/>
              <a:gd name="connsiteY8778" fmla="*/ 36588 h 6634795"/>
              <a:gd name="connsiteX8779" fmla="*/ 477954 w 11989919"/>
              <a:gd name="connsiteY8779" fmla="*/ 12 h 6634795"/>
              <a:gd name="connsiteX8780" fmla="*/ 257268 w 11989919"/>
              <a:gd name="connsiteY8780" fmla="*/ 9 h 6634795"/>
              <a:gd name="connsiteX8781" fmla="*/ 293844 w 11989919"/>
              <a:gd name="connsiteY8781" fmla="*/ 36585 h 6634795"/>
              <a:gd name="connsiteX8782" fmla="*/ 257268 w 11989919"/>
              <a:gd name="connsiteY8782" fmla="*/ 73161 h 6634795"/>
              <a:gd name="connsiteX8783" fmla="*/ 220692 w 11989919"/>
              <a:gd name="connsiteY8783" fmla="*/ 36585 h 6634795"/>
              <a:gd name="connsiteX8784" fmla="*/ 257268 w 11989919"/>
              <a:gd name="connsiteY8784" fmla="*/ 9 h 6634795"/>
              <a:gd name="connsiteX8785" fmla="*/ 36582 w 11989919"/>
              <a:gd name="connsiteY8785" fmla="*/ 6 h 6634795"/>
              <a:gd name="connsiteX8786" fmla="*/ 73158 w 11989919"/>
              <a:gd name="connsiteY8786" fmla="*/ 36582 h 6634795"/>
              <a:gd name="connsiteX8787" fmla="*/ 36582 w 11989919"/>
              <a:gd name="connsiteY8787" fmla="*/ 73158 h 6634795"/>
              <a:gd name="connsiteX8788" fmla="*/ 6 w 11989919"/>
              <a:gd name="connsiteY8788" fmla="*/ 36582 h 6634795"/>
              <a:gd name="connsiteX8789" fmla="*/ 36582 w 11989919"/>
              <a:gd name="connsiteY8789" fmla="*/ 6 h 6634795"/>
              <a:gd name="connsiteX8790" fmla="*/ 11732658 w 11989919"/>
              <a:gd name="connsiteY8790" fmla="*/ 3 h 6634795"/>
              <a:gd name="connsiteX8791" fmla="*/ 11769234 w 11989919"/>
              <a:gd name="connsiteY8791" fmla="*/ 36579 h 6634795"/>
              <a:gd name="connsiteX8792" fmla="*/ 11732658 w 11989919"/>
              <a:gd name="connsiteY8792" fmla="*/ 73155 h 6634795"/>
              <a:gd name="connsiteX8793" fmla="*/ 11696082 w 11989919"/>
              <a:gd name="connsiteY8793" fmla="*/ 36579 h 6634795"/>
              <a:gd name="connsiteX8794" fmla="*/ 11732658 w 11989919"/>
              <a:gd name="connsiteY8794" fmla="*/ 3 h 6634795"/>
              <a:gd name="connsiteX8795" fmla="*/ 11953343 w 11989919"/>
              <a:gd name="connsiteY8795" fmla="*/ 0 h 6634795"/>
              <a:gd name="connsiteX8796" fmla="*/ 11989919 w 11989919"/>
              <a:gd name="connsiteY8796" fmla="*/ 36576 h 6634795"/>
              <a:gd name="connsiteX8797" fmla="*/ 11953343 w 11989919"/>
              <a:gd name="connsiteY8797" fmla="*/ 73152 h 6634795"/>
              <a:gd name="connsiteX8798" fmla="*/ 11916767 w 11989919"/>
              <a:gd name="connsiteY8798" fmla="*/ 36576 h 6634795"/>
              <a:gd name="connsiteX8799" fmla="*/ 11953343 w 11989919"/>
              <a:gd name="connsiteY8799" fmla="*/ 0 h 663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</a:cxnLst>
            <a:rect l="l" t="t" r="r" b="b"/>
            <a:pathLst>
              <a:path w="11989919" h="6634795">
                <a:moveTo>
                  <a:pt x="11953343" y="6561643"/>
                </a:moveTo>
                <a:cubicBezTo>
                  <a:pt x="11973543" y="6561643"/>
                  <a:pt x="11989919" y="6578019"/>
                  <a:pt x="11989919" y="6598219"/>
                </a:cubicBezTo>
                <a:cubicBezTo>
                  <a:pt x="11989919" y="6618419"/>
                  <a:pt x="11973543" y="6634795"/>
                  <a:pt x="11953343" y="6634795"/>
                </a:cubicBezTo>
                <a:cubicBezTo>
                  <a:pt x="11933143" y="6634795"/>
                  <a:pt x="11916767" y="6618419"/>
                  <a:pt x="11916767" y="6598219"/>
                </a:cubicBezTo>
                <a:cubicBezTo>
                  <a:pt x="11916767" y="6578019"/>
                  <a:pt x="11933143" y="6561643"/>
                  <a:pt x="11953343" y="6561643"/>
                </a:cubicBezTo>
                <a:close/>
                <a:moveTo>
                  <a:pt x="11732658" y="6561643"/>
                </a:moveTo>
                <a:cubicBezTo>
                  <a:pt x="11752858" y="6561643"/>
                  <a:pt x="11769234" y="6578019"/>
                  <a:pt x="11769234" y="6598219"/>
                </a:cubicBezTo>
                <a:cubicBezTo>
                  <a:pt x="11769234" y="6618419"/>
                  <a:pt x="11752858" y="6634795"/>
                  <a:pt x="11732658" y="6634795"/>
                </a:cubicBezTo>
                <a:cubicBezTo>
                  <a:pt x="11712458" y="6634795"/>
                  <a:pt x="11696082" y="6618419"/>
                  <a:pt x="11696082" y="6598219"/>
                </a:cubicBezTo>
                <a:cubicBezTo>
                  <a:pt x="11696082" y="6578019"/>
                  <a:pt x="11712458" y="6561643"/>
                  <a:pt x="11732658" y="6561643"/>
                </a:cubicBezTo>
                <a:close/>
                <a:moveTo>
                  <a:pt x="11511977" y="6561643"/>
                </a:moveTo>
                <a:cubicBezTo>
                  <a:pt x="11532177" y="6561643"/>
                  <a:pt x="11548553" y="6578019"/>
                  <a:pt x="11548553" y="6598219"/>
                </a:cubicBezTo>
                <a:cubicBezTo>
                  <a:pt x="11548553" y="6618419"/>
                  <a:pt x="11532177" y="6634795"/>
                  <a:pt x="11511977" y="6634795"/>
                </a:cubicBezTo>
                <a:cubicBezTo>
                  <a:pt x="11491777" y="6634795"/>
                  <a:pt x="11475401" y="6618419"/>
                  <a:pt x="11475401" y="6598219"/>
                </a:cubicBezTo>
                <a:cubicBezTo>
                  <a:pt x="11475401" y="6578019"/>
                  <a:pt x="11491777" y="6561643"/>
                  <a:pt x="11511977" y="6561643"/>
                </a:cubicBezTo>
                <a:close/>
                <a:moveTo>
                  <a:pt x="11291296" y="6561643"/>
                </a:moveTo>
                <a:cubicBezTo>
                  <a:pt x="11311496" y="6561643"/>
                  <a:pt x="11327872" y="6578019"/>
                  <a:pt x="11327872" y="6598219"/>
                </a:cubicBezTo>
                <a:cubicBezTo>
                  <a:pt x="11327872" y="6618419"/>
                  <a:pt x="11311496" y="6634795"/>
                  <a:pt x="11291296" y="6634795"/>
                </a:cubicBezTo>
                <a:cubicBezTo>
                  <a:pt x="11271096" y="6634795"/>
                  <a:pt x="11254720" y="6618419"/>
                  <a:pt x="11254720" y="6598219"/>
                </a:cubicBezTo>
                <a:cubicBezTo>
                  <a:pt x="11254720" y="6578019"/>
                  <a:pt x="11271096" y="6561643"/>
                  <a:pt x="11291296" y="6561643"/>
                </a:cubicBezTo>
                <a:close/>
                <a:moveTo>
                  <a:pt x="11070615" y="6561643"/>
                </a:moveTo>
                <a:cubicBezTo>
                  <a:pt x="11090815" y="6561643"/>
                  <a:pt x="11107191" y="6578019"/>
                  <a:pt x="11107191" y="6598219"/>
                </a:cubicBezTo>
                <a:cubicBezTo>
                  <a:pt x="11107191" y="6618419"/>
                  <a:pt x="11090815" y="6634795"/>
                  <a:pt x="11070615" y="6634795"/>
                </a:cubicBezTo>
                <a:cubicBezTo>
                  <a:pt x="11050415" y="6634795"/>
                  <a:pt x="11034039" y="6618419"/>
                  <a:pt x="11034039" y="6598219"/>
                </a:cubicBezTo>
                <a:cubicBezTo>
                  <a:pt x="11034039" y="6578019"/>
                  <a:pt x="11050415" y="6561643"/>
                  <a:pt x="11070615" y="6561643"/>
                </a:cubicBezTo>
                <a:close/>
                <a:moveTo>
                  <a:pt x="10849934" y="6561643"/>
                </a:moveTo>
                <a:cubicBezTo>
                  <a:pt x="10870134" y="6561643"/>
                  <a:pt x="10886510" y="6578019"/>
                  <a:pt x="10886510" y="6598219"/>
                </a:cubicBezTo>
                <a:cubicBezTo>
                  <a:pt x="10886510" y="6618419"/>
                  <a:pt x="10870134" y="6634795"/>
                  <a:pt x="10849934" y="6634795"/>
                </a:cubicBezTo>
                <a:cubicBezTo>
                  <a:pt x="10829734" y="6634795"/>
                  <a:pt x="10813358" y="6618419"/>
                  <a:pt x="10813358" y="6598219"/>
                </a:cubicBezTo>
                <a:cubicBezTo>
                  <a:pt x="10813358" y="6578019"/>
                  <a:pt x="10829734" y="6561643"/>
                  <a:pt x="10849934" y="6561643"/>
                </a:cubicBezTo>
                <a:close/>
                <a:moveTo>
                  <a:pt x="10629253" y="6561643"/>
                </a:moveTo>
                <a:cubicBezTo>
                  <a:pt x="10649453" y="6561643"/>
                  <a:pt x="10665829" y="6578019"/>
                  <a:pt x="10665829" y="6598219"/>
                </a:cubicBezTo>
                <a:cubicBezTo>
                  <a:pt x="10665829" y="6618419"/>
                  <a:pt x="10649453" y="6634795"/>
                  <a:pt x="10629253" y="6634795"/>
                </a:cubicBezTo>
                <a:cubicBezTo>
                  <a:pt x="10609053" y="6634795"/>
                  <a:pt x="10592677" y="6618419"/>
                  <a:pt x="10592677" y="6598219"/>
                </a:cubicBezTo>
                <a:cubicBezTo>
                  <a:pt x="10592677" y="6578019"/>
                  <a:pt x="10609053" y="6561643"/>
                  <a:pt x="10629253" y="6561643"/>
                </a:cubicBezTo>
                <a:close/>
                <a:moveTo>
                  <a:pt x="10408572" y="6561643"/>
                </a:moveTo>
                <a:cubicBezTo>
                  <a:pt x="10428772" y="6561643"/>
                  <a:pt x="10445148" y="6578019"/>
                  <a:pt x="10445148" y="6598219"/>
                </a:cubicBezTo>
                <a:cubicBezTo>
                  <a:pt x="10445148" y="6618419"/>
                  <a:pt x="10428772" y="6634795"/>
                  <a:pt x="10408572" y="6634795"/>
                </a:cubicBezTo>
                <a:cubicBezTo>
                  <a:pt x="10388372" y="6634795"/>
                  <a:pt x="10371996" y="6618419"/>
                  <a:pt x="10371996" y="6598219"/>
                </a:cubicBezTo>
                <a:cubicBezTo>
                  <a:pt x="10371996" y="6578019"/>
                  <a:pt x="10388372" y="6561643"/>
                  <a:pt x="10408572" y="6561643"/>
                </a:cubicBezTo>
                <a:close/>
                <a:moveTo>
                  <a:pt x="10187891" y="6561643"/>
                </a:moveTo>
                <a:cubicBezTo>
                  <a:pt x="10208091" y="6561643"/>
                  <a:pt x="10224467" y="6578019"/>
                  <a:pt x="10224467" y="6598219"/>
                </a:cubicBezTo>
                <a:cubicBezTo>
                  <a:pt x="10224467" y="6618419"/>
                  <a:pt x="10208091" y="6634795"/>
                  <a:pt x="10187891" y="6634795"/>
                </a:cubicBezTo>
                <a:cubicBezTo>
                  <a:pt x="10167691" y="6634795"/>
                  <a:pt x="10151315" y="6618419"/>
                  <a:pt x="10151315" y="6598219"/>
                </a:cubicBezTo>
                <a:cubicBezTo>
                  <a:pt x="10151315" y="6578019"/>
                  <a:pt x="10167691" y="6561643"/>
                  <a:pt x="10187891" y="6561643"/>
                </a:cubicBezTo>
                <a:close/>
                <a:moveTo>
                  <a:pt x="9967210" y="6561643"/>
                </a:moveTo>
                <a:cubicBezTo>
                  <a:pt x="9987410" y="6561643"/>
                  <a:pt x="10003786" y="6578019"/>
                  <a:pt x="10003786" y="6598219"/>
                </a:cubicBezTo>
                <a:cubicBezTo>
                  <a:pt x="10003786" y="6618419"/>
                  <a:pt x="9987410" y="6634795"/>
                  <a:pt x="9967210" y="6634795"/>
                </a:cubicBezTo>
                <a:cubicBezTo>
                  <a:pt x="9947010" y="6634795"/>
                  <a:pt x="9930634" y="6618419"/>
                  <a:pt x="9930634" y="6598219"/>
                </a:cubicBezTo>
                <a:cubicBezTo>
                  <a:pt x="9930634" y="6578019"/>
                  <a:pt x="9947010" y="6561643"/>
                  <a:pt x="9967210" y="6561643"/>
                </a:cubicBezTo>
                <a:close/>
                <a:moveTo>
                  <a:pt x="9746529" y="6561643"/>
                </a:moveTo>
                <a:cubicBezTo>
                  <a:pt x="9766729" y="6561643"/>
                  <a:pt x="9783105" y="6578019"/>
                  <a:pt x="9783105" y="6598219"/>
                </a:cubicBezTo>
                <a:cubicBezTo>
                  <a:pt x="9783105" y="6618419"/>
                  <a:pt x="9766729" y="6634795"/>
                  <a:pt x="9746529" y="6634795"/>
                </a:cubicBezTo>
                <a:cubicBezTo>
                  <a:pt x="9726329" y="6634795"/>
                  <a:pt x="9709953" y="6618419"/>
                  <a:pt x="9709953" y="6598219"/>
                </a:cubicBezTo>
                <a:cubicBezTo>
                  <a:pt x="9709953" y="6578019"/>
                  <a:pt x="9726329" y="6561643"/>
                  <a:pt x="9746529" y="6561643"/>
                </a:cubicBezTo>
                <a:close/>
                <a:moveTo>
                  <a:pt x="9525848" y="6561643"/>
                </a:moveTo>
                <a:cubicBezTo>
                  <a:pt x="9546048" y="6561643"/>
                  <a:pt x="9562424" y="6578019"/>
                  <a:pt x="9562424" y="6598219"/>
                </a:cubicBezTo>
                <a:cubicBezTo>
                  <a:pt x="9562424" y="6618419"/>
                  <a:pt x="9546048" y="6634795"/>
                  <a:pt x="9525848" y="6634795"/>
                </a:cubicBezTo>
                <a:cubicBezTo>
                  <a:pt x="9505648" y="6634795"/>
                  <a:pt x="9489272" y="6618419"/>
                  <a:pt x="9489272" y="6598219"/>
                </a:cubicBezTo>
                <a:cubicBezTo>
                  <a:pt x="9489272" y="6578019"/>
                  <a:pt x="9505648" y="6561643"/>
                  <a:pt x="9525848" y="6561643"/>
                </a:cubicBezTo>
                <a:close/>
                <a:moveTo>
                  <a:pt x="9305167" y="6561643"/>
                </a:moveTo>
                <a:cubicBezTo>
                  <a:pt x="9325367" y="6561643"/>
                  <a:pt x="9341743" y="6578019"/>
                  <a:pt x="9341743" y="6598219"/>
                </a:cubicBezTo>
                <a:cubicBezTo>
                  <a:pt x="9341743" y="6618419"/>
                  <a:pt x="9325367" y="6634795"/>
                  <a:pt x="9305167" y="6634795"/>
                </a:cubicBezTo>
                <a:cubicBezTo>
                  <a:pt x="9284967" y="6634795"/>
                  <a:pt x="9268591" y="6618419"/>
                  <a:pt x="9268591" y="6598219"/>
                </a:cubicBezTo>
                <a:cubicBezTo>
                  <a:pt x="9268591" y="6578019"/>
                  <a:pt x="9284967" y="6561643"/>
                  <a:pt x="9305167" y="6561643"/>
                </a:cubicBezTo>
                <a:close/>
                <a:moveTo>
                  <a:pt x="9084486" y="6561643"/>
                </a:moveTo>
                <a:cubicBezTo>
                  <a:pt x="9104686" y="6561643"/>
                  <a:pt x="9121062" y="6578019"/>
                  <a:pt x="9121062" y="6598219"/>
                </a:cubicBezTo>
                <a:cubicBezTo>
                  <a:pt x="9121062" y="6618419"/>
                  <a:pt x="9104686" y="6634795"/>
                  <a:pt x="9084486" y="6634795"/>
                </a:cubicBezTo>
                <a:cubicBezTo>
                  <a:pt x="9064286" y="6634795"/>
                  <a:pt x="9047910" y="6618419"/>
                  <a:pt x="9047910" y="6598219"/>
                </a:cubicBezTo>
                <a:cubicBezTo>
                  <a:pt x="9047910" y="6578019"/>
                  <a:pt x="9064286" y="6561643"/>
                  <a:pt x="9084486" y="6561643"/>
                </a:cubicBezTo>
                <a:close/>
                <a:moveTo>
                  <a:pt x="8863805" y="6561643"/>
                </a:moveTo>
                <a:cubicBezTo>
                  <a:pt x="8884005" y="6561643"/>
                  <a:pt x="8900381" y="6578019"/>
                  <a:pt x="8900381" y="6598219"/>
                </a:cubicBezTo>
                <a:cubicBezTo>
                  <a:pt x="8900381" y="6618419"/>
                  <a:pt x="8884005" y="6634795"/>
                  <a:pt x="8863805" y="6634795"/>
                </a:cubicBezTo>
                <a:cubicBezTo>
                  <a:pt x="8843605" y="6634795"/>
                  <a:pt x="8827229" y="6618419"/>
                  <a:pt x="8827229" y="6598219"/>
                </a:cubicBezTo>
                <a:cubicBezTo>
                  <a:pt x="8827229" y="6578019"/>
                  <a:pt x="8843605" y="6561643"/>
                  <a:pt x="8863805" y="6561643"/>
                </a:cubicBezTo>
                <a:close/>
                <a:moveTo>
                  <a:pt x="8643124" y="6561643"/>
                </a:moveTo>
                <a:cubicBezTo>
                  <a:pt x="8663324" y="6561643"/>
                  <a:pt x="8679700" y="6578019"/>
                  <a:pt x="8679700" y="6598219"/>
                </a:cubicBezTo>
                <a:cubicBezTo>
                  <a:pt x="8679700" y="6618419"/>
                  <a:pt x="8663324" y="6634795"/>
                  <a:pt x="8643124" y="6634795"/>
                </a:cubicBezTo>
                <a:cubicBezTo>
                  <a:pt x="8622924" y="6634795"/>
                  <a:pt x="8606548" y="6618419"/>
                  <a:pt x="8606548" y="6598219"/>
                </a:cubicBezTo>
                <a:cubicBezTo>
                  <a:pt x="8606548" y="6578019"/>
                  <a:pt x="8622924" y="6561643"/>
                  <a:pt x="8643124" y="6561643"/>
                </a:cubicBezTo>
                <a:close/>
                <a:moveTo>
                  <a:pt x="8422443" y="6561643"/>
                </a:moveTo>
                <a:cubicBezTo>
                  <a:pt x="8442643" y="6561643"/>
                  <a:pt x="8459019" y="6578019"/>
                  <a:pt x="8459019" y="6598219"/>
                </a:cubicBezTo>
                <a:cubicBezTo>
                  <a:pt x="8459019" y="6618419"/>
                  <a:pt x="8442643" y="6634795"/>
                  <a:pt x="8422443" y="6634795"/>
                </a:cubicBezTo>
                <a:cubicBezTo>
                  <a:pt x="8402243" y="6634795"/>
                  <a:pt x="8385867" y="6618419"/>
                  <a:pt x="8385867" y="6598219"/>
                </a:cubicBezTo>
                <a:cubicBezTo>
                  <a:pt x="8385867" y="6578019"/>
                  <a:pt x="8402243" y="6561643"/>
                  <a:pt x="8422443" y="6561643"/>
                </a:cubicBezTo>
                <a:close/>
                <a:moveTo>
                  <a:pt x="8201762" y="6561643"/>
                </a:moveTo>
                <a:cubicBezTo>
                  <a:pt x="8221962" y="6561643"/>
                  <a:pt x="8238338" y="6578019"/>
                  <a:pt x="8238338" y="6598219"/>
                </a:cubicBezTo>
                <a:cubicBezTo>
                  <a:pt x="8238338" y="6618419"/>
                  <a:pt x="8221962" y="6634795"/>
                  <a:pt x="8201762" y="6634795"/>
                </a:cubicBezTo>
                <a:cubicBezTo>
                  <a:pt x="8181562" y="6634795"/>
                  <a:pt x="8165186" y="6618419"/>
                  <a:pt x="8165186" y="6598219"/>
                </a:cubicBezTo>
                <a:cubicBezTo>
                  <a:pt x="8165186" y="6578019"/>
                  <a:pt x="8181562" y="6561643"/>
                  <a:pt x="8201762" y="6561643"/>
                </a:cubicBezTo>
                <a:close/>
                <a:moveTo>
                  <a:pt x="7981081" y="6561643"/>
                </a:moveTo>
                <a:cubicBezTo>
                  <a:pt x="8001281" y="6561643"/>
                  <a:pt x="8017657" y="6578019"/>
                  <a:pt x="8017657" y="6598219"/>
                </a:cubicBezTo>
                <a:cubicBezTo>
                  <a:pt x="8017657" y="6618419"/>
                  <a:pt x="8001281" y="6634795"/>
                  <a:pt x="7981081" y="6634795"/>
                </a:cubicBezTo>
                <a:cubicBezTo>
                  <a:pt x="7960881" y="6634795"/>
                  <a:pt x="7944505" y="6618419"/>
                  <a:pt x="7944505" y="6598219"/>
                </a:cubicBezTo>
                <a:cubicBezTo>
                  <a:pt x="7944505" y="6578019"/>
                  <a:pt x="7960881" y="6561643"/>
                  <a:pt x="7981081" y="6561643"/>
                </a:cubicBezTo>
                <a:close/>
                <a:moveTo>
                  <a:pt x="7760400" y="6561643"/>
                </a:moveTo>
                <a:cubicBezTo>
                  <a:pt x="7780600" y="6561643"/>
                  <a:pt x="7796976" y="6578019"/>
                  <a:pt x="7796976" y="6598219"/>
                </a:cubicBezTo>
                <a:cubicBezTo>
                  <a:pt x="7796976" y="6618419"/>
                  <a:pt x="7780600" y="6634795"/>
                  <a:pt x="7760400" y="6634795"/>
                </a:cubicBezTo>
                <a:cubicBezTo>
                  <a:pt x="7740200" y="6634795"/>
                  <a:pt x="7723824" y="6618419"/>
                  <a:pt x="7723824" y="6598219"/>
                </a:cubicBezTo>
                <a:cubicBezTo>
                  <a:pt x="7723824" y="6578019"/>
                  <a:pt x="7740200" y="6561643"/>
                  <a:pt x="7760400" y="6561643"/>
                </a:cubicBezTo>
                <a:close/>
                <a:moveTo>
                  <a:pt x="7539719" y="6561643"/>
                </a:moveTo>
                <a:cubicBezTo>
                  <a:pt x="7559919" y="6561643"/>
                  <a:pt x="7576295" y="6578019"/>
                  <a:pt x="7576295" y="6598219"/>
                </a:cubicBezTo>
                <a:cubicBezTo>
                  <a:pt x="7576295" y="6618419"/>
                  <a:pt x="7559919" y="6634795"/>
                  <a:pt x="7539719" y="6634795"/>
                </a:cubicBezTo>
                <a:cubicBezTo>
                  <a:pt x="7519519" y="6634795"/>
                  <a:pt x="7503143" y="6618419"/>
                  <a:pt x="7503143" y="6598219"/>
                </a:cubicBezTo>
                <a:cubicBezTo>
                  <a:pt x="7503143" y="6578019"/>
                  <a:pt x="7519519" y="6561643"/>
                  <a:pt x="7539719" y="6561643"/>
                </a:cubicBezTo>
                <a:close/>
                <a:moveTo>
                  <a:pt x="7319038" y="6561643"/>
                </a:moveTo>
                <a:cubicBezTo>
                  <a:pt x="7339238" y="6561643"/>
                  <a:pt x="7355614" y="6578019"/>
                  <a:pt x="7355614" y="6598219"/>
                </a:cubicBezTo>
                <a:cubicBezTo>
                  <a:pt x="7355614" y="6618419"/>
                  <a:pt x="7339238" y="6634795"/>
                  <a:pt x="7319038" y="6634795"/>
                </a:cubicBezTo>
                <a:cubicBezTo>
                  <a:pt x="7298838" y="6634795"/>
                  <a:pt x="7282462" y="6618419"/>
                  <a:pt x="7282462" y="6598219"/>
                </a:cubicBezTo>
                <a:cubicBezTo>
                  <a:pt x="7282462" y="6578019"/>
                  <a:pt x="7298838" y="6561643"/>
                  <a:pt x="7319038" y="6561643"/>
                </a:cubicBezTo>
                <a:close/>
                <a:moveTo>
                  <a:pt x="7098357" y="6561643"/>
                </a:moveTo>
                <a:cubicBezTo>
                  <a:pt x="7118557" y="6561643"/>
                  <a:pt x="7134933" y="6578019"/>
                  <a:pt x="7134933" y="6598219"/>
                </a:cubicBezTo>
                <a:cubicBezTo>
                  <a:pt x="7134933" y="6618419"/>
                  <a:pt x="7118557" y="6634795"/>
                  <a:pt x="7098357" y="6634795"/>
                </a:cubicBezTo>
                <a:cubicBezTo>
                  <a:pt x="7078157" y="6634795"/>
                  <a:pt x="7061781" y="6618419"/>
                  <a:pt x="7061781" y="6598219"/>
                </a:cubicBezTo>
                <a:cubicBezTo>
                  <a:pt x="7061781" y="6578019"/>
                  <a:pt x="7078157" y="6561643"/>
                  <a:pt x="7098357" y="6561643"/>
                </a:cubicBezTo>
                <a:close/>
                <a:moveTo>
                  <a:pt x="6877676" y="6561643"/>
                </a:moveTo>
                <a:cubicBezTo>
                  <a:pt x="6897876" y="6561643"/>
                  <a:pt x="6914252" y="6578019"/>
                  <a:pt x="6914252" y="6598219"/>
                </a:cubicBezTo>
                <a:cubicBezTo>
                  <a:pt x="6914252" y="6618419"/>
                  <a:pt x="6897876" y="6634795"/>
                  <a:pt x="6877676" y="6634795"/>
                </a:cubicBezTo>
                <a:cubicBezTo>
                  <a:pt x="6857476" y="6634795"/>
                  <a:pt x="6841100" y="6618419"/>
                  <a:pt x="6841100" y="6598219"/>
                </a:cubicBezTo>
                <a:cubicBezTo>
                  <a:pt x="6841100" y="6578019"/>
                  <a:pt x="6857476" y="6561643"/>
                  <a:pt x="6877676" y="6561643"/>
                </a:cubicBezTo>
                <a:close/>
                <a:moveTo>
                  <a:pt x="6656995" y="6561643"/>
                </a:moveTo>
                <a:cubicBezTo>
                  <a:pt x="6677195" y="6561643"/>
                  <a:pt x="6693571" y="6578019"/>
                  <a:pt x="6693571" y="6598219"/>
                </a:cubicBezTo>
                <a:cubicBezTo>
                  <a:pt x="6693571" y="6618419"/>
                  <a:pt x="6677195" y="6634795"/>
                  <a:pt x="6656995" y="6634795"/>
                </a:cubicBezTo>
                <a:cubicBezTo>
                  <a:pt x="6636795" y="6634795"/>
                  <a:pt x="6620419" y="6618419"/>
                  <a:pt x="6620419" y="6598219"/>
                </a:cubicBezTo>
                <a:cubicBezTo>
                  <a:pt x="6620419" y="6578019"/>
                  <a:pt x="6636795" y="6561643"/>
                  <a:pt x="6656995" y="6561643"/>
                </a:cubicBezTo>
                <a:close/>
                <a:moveTo>
                  <a:pt x="6436314" y="6561643"/>
                </a:moveTo>
                <a:cubicBezTo>
                  <a:pt x="6456514" y="6561643"/>
                  <a:pt x="6472890" y="6578019"/>
                  <a:pt x="6472890" y="6598219"/>
                </a:cubicBezTo>
                <a:cubicBezTo>
                  <a:pt x="6472890" y="6618419"/>
                  <a:pt x="6456514" y="6634795"/>
                  <a:pt x="6436314" y="6634795"/>
                </a:cubicBezTo>
                <a:cubicBezTo>
                  <a:pt x="6416114" y="6634795"/>
                  <a:pt x="6399738" y="6618419"/>
                  <a:pt x="6399738" y="6598219"/>
                </a:cubicBezTo>
                <a:cubicBezTo>
                  <a:pt x="6399738" y="6578019"/>
                  <a:pt x="6416114" y="6561643"/>
                  <a:pt x="6436314" y="6561643"/>
                </a:cubicBezTo>
                <a:close/>
                <a:moveTo>
                  <a:pt x="6215633" y="6561643"/>
                </a:moveTo>
                <a:cubicBezTo>
                  <a:pt x="6235833" y="6561643"/>
                  <a:pt x="6252209" y="6578019"/>
                  <a:pt x="6252209" y="6598219"/>
                </a:cubicBezTo>
                <a:cubicBezTo>
                  <a:pt x="6252209" y="6618419"/>
                  <a:pt x="6235833" y="6634795"/>
                  <a:pt x="6215633" y="6634795"/>
                </a:cubicBezTo>
                <a:cubicBezTo>
                  <a:pt x="6195433" y="6634795"/>
                  <a:pt x="6179057" y="6618419"/>
                  <a:pt x="6179057" y="6598219"/>
                </a:cubicBezTo>
                <a:cubicBezTo>
                  <a:pt x="6179057" y="6578019"/>
                  <a:pt x="6195433" y="6561643"/>
                  <a:pt x="6215633" y="6561643"/>
                </a:cubicBezTo>
                <a:close/>
                <a:moveTo>
                  <a:pt x="5994952" y="6561643"/>
                </a:moveTo>
                <a:cubicBezTo>
                  <a:pt x="6015152" y="6561643"/>
                  <a:pt x="6031528" y="6578019"/>
                  <a:pt x="6031528" y="6598219"/>
                </a:cubicBezTo>
                <a:cubicBezTo>
                  <a:pt x="6031528" y="6618419"/>
                  <a:pt x="6015152" y="6634795"/>
                  <a:pt x="5994952" y="6634795"/>
                </a:cubicBezTo>
                <a:cubicBezTo>
                  <a:pt x="5974752" y="6634795"/>
                  <a:pt x="5958376" y="6618419"/>
                  <a:pt x="5958376" y="6598219"/>
                </a:cubicBezTo>
                <a:cubicBezTo>
                  <a:pt x="5958376" y="6578019"/>
                  <a:pt x="5974752" y="6561643"/>
                  <a:pt x="5994952" y="6561643"/>
                </a:cubicBezTo>
                <a:close/>
                <a:moveTo>
                  <a:pt x="5774272" y="6561643"/>
                </a:moveTo>
                <a:cubicBezTo>
                  <a:pt x="5794472" y="6561643"/>
                  <a:pt x="5810848" y="6578019"/>
                  <a:pt x="5810848" y="6598219"/>
                </a:cubicBezTo>
                <a:cubicBezTo>
                  <a:pt x="5810848" y="6618419"/>
                  <a:pt x="5794472" y="6634795"/>
                  <a:pt x="5774272" y="6634795"/>
                </a:cubicBezTo>
                <a:cubicBezTo>
                  <a:pt x="5754073" y="6634795"/>
                  <a:pt x="5737697" y="6618419"/>
                  <a:pt x="5737697" y="6598219"/>
                </a:cubicBezTo>
                <a:cubicBezTo>
                  <a:pt x="5737697" y="6578019"/>
                  <a:pt x="5754073" y="6561643"/>
                  <a:pt x="5774272" y="6561643"/>
                </a:cubicBezTo>
                <a:close/>
                <a:moveTo>
                  <a:pt x="5553593" y="6561643"/>
                </a:moveTo>
                <a:cubicBezTo>
                  <a:pt x="5573793" y="6561643"/>
                  <a:pt x="5590169" y="6578019"/>
                  <a:pt x="5590169" y="6598219"/>
                </a:cubicBezTo>
                <a:cubicBezTo>
                  <a:pt x="5590169" y="6618419"/>
                  <a:pt x="5573793" y="6634795"/>
                  <a:pt x="5553593" y="6634795"/>
                </a:cubicBezTo>
                <a:cubicBezTo>
                  <a:pt x="5533393" y="6634795"/>
                  <a:pt x="5517018" y="6618419"/>
                  <a:pt x="5517018" y="6598219"/>
                </a:cubicBezTo>
                <a:cubicBezTo>
                  <a:pt x="5517018" y="6578019"/>
                  <a:pt x="5533393" y="6561643"/>
                  <a:pt x="5553593" y="6561643"/>
                </a:cubicBezTo>
                <a:close/>
                <a:moveTo>
                  <a:pt x="5332913" y="6561643"/>
                </a:moveTo>
                <a:cubicBezTo>
                  <a:pt x="5353113" y="6561643"/>
                  <a:pt x="5369490" y="6578019"/>
                  <a:pt x="5369490" y="6598219"/>
                </a:cubicBezTo>
                <a:cubicBezTo>
                  <a:pt x="5369490" y="6618419"/>
                  <a:pt x="5353113" y="6634795"/>
                  <a:pt x="5332913" y="6634795"/>
                </a:cubicBezTo>
                <a:cubicBezTo>
                  <a:pt x="5312714" y="6634795"/>
                  <a:pt x="5296337" y="6618419"/>
                  <a:pt x="5296337" y="6598219"/>
                </a:cubicBezTo>
                <a:cubicBezTo>
                  <a:pt x="5296337" y="6578019"/>
                  <a:pt x="5312714" y="6561643"/>
                  <a:pt x="5332913" y="6561643"/>
                </a:cubicBezTo>
                <a:close/>
                <a:moveTo>
                  <a:pt x="5112230" y="6561643"/>
                </a:moveTo>
                <a:cubicBezTo>
                  <a:pt x="5132433" y="6561643"/>
                  <a:pt x="5148807" y="6578019"/>
                  <a:pt x="5148807" y="6598219"/>
                </a:cubicBezTo>
                <a:cubicBezTo>
                  <a:pt x="5148807" y="6618419"/>
                  <a:pt x="5132433" y="6634795"/>
                  <a:pt x="5112230" y="6634795"/>
                </a:cubicBezTo>
                <a:cubicBezTo>
                  <a:pt x="5092030" y="6634795"/>
                  <a:pt x="5075655" y="6618419"/>
                  <a:pt x="5075655" y="6598219"/>
                </a:cubicBezTo>
                <a:cubicBezTo>
                  <a:pt x="5075655" y="6578019"/>
                  <a:pt x="5092030" y="6561643"/>
                  <a:pt x="5112230" y="6561643"/>
                </a:cubicBezTo>
                <a:close/>
                <a:moveTo>
                  <a:pt x="4891552" y="6561643"/>
                </a:moveTo>
                <a:cubicBezTo>
                  <a:pt x="4911751" y="6561643"/>
                  <a:pt x="4928127" y="6578019"/>
                  <a:pt x="4928127" y="6598219"/>
                </a:cubicBezTo>
                <a:cubicBezTo>
                  <a:pt x="4928127" y="6618419"/>
                  <a:pt x="4911751" y="6634795"/>
                  <a:pt x="4891552" y="6634795"/>
                </a:cubicBezTo>
                <a:cubicBezTo>
                  <a:pt x="4871352" y="6634795"/>
                  <a:pt x="4854975" y="6618419"/>
                  <a:pt x="4854975" y="6598219"/>
                </a:cubicBezTo>
                <a:cubicBezTo>
                  <a:pt x="4854975" y="6578019"/>
                  <a:pt x="4871352" y="6561643"/>
                  <a:pt x="4891552" y="6561643"/>
                </a:cubicBezTo>
                <a:close/>
                <a:moveTo>
                  <a:pt x="4670871" y="6561643"/>
                </a:moveTo>
                <a:cubicBezTo>
                  <a:pt x="4691070" y="6561643"/>
                  <a:pt x="4707447" y="6578019"/>
                  <a:pt x="4707447" y="6598219"/>
                </a:cubicBezTo>
                <a:cubicBezTo>
                  <a:pt x="4707447" y="6618419"/>
                  <a:pt x="4691070" y="6634795"/>
                  <a:pt x="4670871" y="6634795"/>
                </a:cubicBezTo>
                <a:cubicBezTo>
                  <a:pt x="4650672" y="6634795"/>
                  <a:pt x="4634295" y="6618419"/>
                  <a:pt x="4634295" y="6598219"/>
                </a:cubicBezTo>
                <a:cubicBezTo>
                  <a:pt x="4634295" y="6578019"/>
                  <a:pt x="4650672" y="6561643"/>
                  <a:pt x="4670871" y="6561643"/>
                </a:cubicBezTo>
                <a:close/>
                <a:moveTo>
                  <a:pt x="4450188" y="6561643"/>
                </a:moveTo>
                <a:cubicBezTo>
                  <a:pt x="4470390" y="6561643"/>
                  <a:pt x="4486764" y="6578019"/>
                  <a:pt x="4486764" y="6598219"/>
                </a:cubicBezTo>
                <a:cubicBezTo>
                  <a:pt x="4486764" y="6618419"/>
                  <a:pt x="4470390" y="6634795"/>
                  <a:pt x="4450188" y="6634795"/>
                </a:cubicBezTo>
                <a:cubicBezTo>
                  <a:pt x="4429988" y="6634795"/>
                  <a:pt x="4413613" y="6618419"/>
                  <a:pt x="4413613" y="6598219"/>
                </a:cubicBezTo>
                <a:cubicBezTo>
                  <a:pt x="4413613" y="6578019"/>
                  <a:pt x="4429988" y="6561643"/>
                  <a:pt x="4450188" y="6561643"/>
                </a:cubicBezTo>
                <a:close/>
                <a:moveTo>
                  <a:pt x="4229507" y="6561643"/>
                </a:moveTo>
                <a:cubicBezTo>
                  <a:pt x="4249708" y="6561643"/>
                  <a:pt x="4266084" y="6578019"/>
                  <a:pt x="4266084" y="6598219"/>
                </a:cubicBezTo>
                <a:cubicBezTo>
                  <a:pt x="4266084" y="6618419"/>
                  <a:pt x="4249708" y="6634795"/>
                  <a:pt x="4229507" y="6634795"/>
                </a:cubicBezTo>
                <a:cubicBezTo>
                  <a:pt x="4209307" y="6634795"/>
                  <a:pt x="4192931" y="6618419"/>
                  <a:pt x="4192931" y="6598219"/>
                </a:cubicBezTo>
                <a:cubicBezTo>
                  <a:pt x="4192931" y="6578019"/>
                  <a:pt x="4209307" y="6561643"/>
                  <a:pt x="4229507" y="6561643"/>
                </a:cubicBezTo>
                <a:close/>
                <a:moveTo>
                  <a:pt x="4008847" y="6561643"/>
                </a:moveTo>
                <a:cubicBezTo>
                  <a:pt x="4029045" y="6561643"/>
                  <a:pt x="4045426" y="6578019"/>
                  <a:pt x="4045426" y="6598219"/>
                </a:cubicBezTo>
                <a:cubicBezTo>
                  <a:pt x="4045426" y="6618419"/>
                  <a:pt x="4029045" y="6634795"/>
                  <a:pt x="4008847" y="6634795"/>
                </a:cubicBezTo>
                <a:cubicBezTo>
                  <a:pt x="3988642" y="6634795"/>
                  <a:pt x="3972267" y="6618419"/>
                  <a:pt x="3972267" y="6598219"/>
                </a:cubicBezTo>
                <a:cubicBezTo>
                  <a:pt x="3972267" y="6578019"/>
                  <a:pt x="3988642" y="6561643"/>
                  <a:pt x="4008847" y="6561643"/>
                </a:cubicBezTo>
                <a:close/>
                <a:moveTo>
                  <a:pt x="3788160" y="6561643"/>
                </a:moveTo>
                <a:cubicBezTo>
                  <a:pt x="3808367" y="6561643"/>
                  <a:pt x="3824738" y="6578019"/>
                  <a:pt x="3824738" y="6598219"/>
                </a:cubicBezTo>
                <a:cubicBezTo>
                  <a:pt x="3824738" y="6618419"/>
                  <a:pt x="3808367" y="6634795"/>
                  <a:pt x="3788160" y="6634795"/>
                </a:cubicBezTo>
                <a:cubicBezTo>
                  <a:pt x="3767965" y="6634795"/>
                  <a:pt x="3751588" y="6618419"/>
                  <a:pt x="3751588" y="6598219"/>
                </a:cubicBezTo>
                <a:cubicBezTo>
                  <a:pt x="3751588" y="6578019"/>
                  <a:pt x="3767965" y="6561643"/>
                  <a:pt x="3788160" y="6561643"/>
                </a:cubicBezTo>
                <a:close/>
                <a:moveTo>
                  <a:pt x="3567479" y="6561643"/>
                </a:moveTo>
                <a:cubicBezTo>
                  <a:pt x="3587675" y="6561643"/>
                  <a:pt x="3604051" y="6578019"/>
                  <a:pt x="3604051" y="6598219"/>
                </a:cubicBezTo>
                <a:cubicBezTo>
                  <a:pt x="3604051" y="6618419"/>
                  <a:pt x="3587675" y="6634795"/>
                  <a:pt x="3567479" y="6634795"/>
                </a:cubicBezTo>
                <a:cubicBezTo>
                  <a:pt x="3547276" y="6634795"/>
                  <a:pt x="3530901" y="6618419"/>
                  <a:pt x="3530901" y="6598219"/>
                </a:cubicBezTo>
                <a:cubicBezTo>
                  <a:pt x="3530901" y="6578019"/>
                  <a:pt x="3547276" y="6561643"/>
                  <a:pt x="3567479" y="6561643"/>
                </a:cubicBezTo>
                <a:close/>
                <a:moveTo>
                  <a:pt x="3346801" y="6561643"/>
                </a:moveTo>
                <a:cubicBezTo>
                  <a:pt x="3367001" y="6561643"/>
                  <a:pt x="3383375" y="6578019"/>
                  <a:pt x="3383375" y="6598219"/>
                </a:cubicBezTo>
                <a:cubicBezTo>
                  <a:pt x="3383375" y="6618419"/>
                  <a:pt x="3367001" y="6634795"/>
                  <a:pt x="3346801" y="6634795"/>
                </a:cubicBezTo>
                <a:cubicBezTo>
                  <a:pt x="3326603" y="6634795"/>
                  <a:pt x="3310228" y="6618419"/>
                  <a:pt x="3310228" y="6598219"/>
                </a:cubicBezTo>
                <a:cubicBezTo>
                  <a:pt x="3310228" y="6578019"/>
                  <a:pt x="3326603" y="6561643"/>
                  <a:pt x="3346801" y="6561643"/>
                </a:cubicBezTo>
                <a:close/>
                <a:moveTo>
                  <a:pt x="3126126" y="6561643"/>
                </a:moveTo>
                <a:cubicBezTo>
                  <a:pt x="3146320" y="6561643"/>
                  <a:pt x="3162696" y="6578019"/>
                  <a:pt x="3162696" y="6598219"/>
                </a:cubicBezTo>
                <a:cubicBezTo>
                  <a:pt x="3162696" y="6618419"/>
                  <a:pt x="3146320" y="6634795"/>
                  <a:pt x="3126126" y="6634795"/>
                </a:cubicBezTo>
                <a:cubicBezTo>
                  <a:pt x="3105923" y="6634795"/>
                  <a:pt x="3089541" y="6618419"/>
                  <a:pt x="3089541" y="6598219"/>
                </a:cubicBezTo>
                <a:cubicBezTo>
                  <a:pt x="3089541" y="6578019"/>
                  <a:pt x="3105923" y="6561643"/>
                  <a:pt x="3126126" y="6561643"/>
                </a:cubicBezTo>
                <a:close/>
                <a:moveTo>
                  <a:pt x="2905436" y="6561643"/>
                </a:moveTo>
                <a:cubicBezTo>
                  <a:pt x="2925637" y="6561643"/>
                  <a:pt x="2942013" y="6578019"/>
                  <a:pt x="2942013" y="6598219"/>
                </a:cubicBezTo>
                <a:cubicBezTo>
                  <a:pt x="2942013" y="6618419"/>
                  <a:pt x="2925637" y="6634795"/>
                  <a:pt x="2905436" y="6634795"/>
                </a:cubicBezTo>
                <a:cubicBezTo>
                  <a:pt x="2885243" y="6634795"/>
                  <a:pt x="2868866" y="6618419"/>
                  <a:pt x="2868866" y="6598219"/>
                </a:cubicBezTo>
                <a:cubicBezTo>
                  <a:pt x="2868866" y="6578019"/>
                  <a:pt x="2885243" y="6561643"/>
                  <a:pt x="2905436" y="6561643"/>
                </a:cubicBezTo>
                <a:close/>
                <a:moveTo>
                  <a:pt x="2684758" y="6561643"/>
                </a:moveTo>
                <a:cubicBezTo>
                  <a:pt x="2704958" y="6561643"/>
                  <a:pt x="2721329" y="6578019"/>
                  <a:pt x="2721329" y="6598219"/>
                </a:cubicBezTo>
                <a:cubicBezTo>
                  <a:pt x="2721329" y="6618419"/>
                  <a:pt x="2704958" y="6634795"/>
                  <a:pt x="2684758" y="6634795"/>
                </a:cubicBezTo>
                <a:cubicBezTo>
                  <a:pt x="2664554" y="6634795"/>
                  <a:pt x="2648177" y="6618419"/>
                  <a:pt x="2648177" y="6598219"/>
                </a:cubicBezTo>
                <a:cubicBezTo>
                  <a:pt x="2648177" y="6578019"/>
                  <a:pt x="2664554" y="6561643"/>
                  <a:pt x="2684758" y="6561643"/>
                </a:cubicBezTo>
                <a:close/>
                <a:moveTo>
                  <a:pt x="2464071" y="6561643"/>
                </a:moveTo>
                <a:cubicBezTo>
                  <a:pt x="2484272" y="6561643"/>
                  <a:pt x="2500650" y="6578019"/>
                  <a:pt x="2500650" y="6598219"/>
                </a:cubicBezTo>
                <a:cubicBezTo>
                  <a:pt x="2500650" y="6618419"/>
                  <a:pt x="2484272" y="6634795"/>
                  <a:pt x="2464071" y="6634795"/>
                </a:cubicBezTo>
                <a:cubicBezTo>
                  <a:pt x="2443875" y="6634795"/>
                  <a:pt x="2427500" y="6618419"/>
                  <a:pt x="2427500" y="6598219"/>
                </a:cubicBezTo>
                <a:cubicBezTo>
                  <a:pt x="2427500" y="6578019"/>
                  <a:pt x="2443875" y="6561643"/>
                  <a:pt x="2464071" y="6561643"/>
                </a:cubicBezTo>
                <a:close/>
                <a:moveTo>
                  <a:pt x="2243393" y="6561643"/>
                </a:moveTo>
                <a:cubicBezTo>
                  <a:pt x="2263591" y="6561643"/>
                  <a:pt x="2279972" y="6578019"/>
                  <a:pt x="2279972" y="6598219"/>
                </a:cubicBezTo>
                <a:cubicBezTo>
                  <a:pt x="2279972" y="6618419"/>
                  <a:pt x="2263591" y="6634795"/>
                  <a:pt x="2243393" y="6634795"/>
                </a:cubicBezTo>
                <a:cubicBezTo>
                  <a:pt x="2223191" y="6634795"/>
                  <a:pt x="2206817" y="6618419"/>
                  <a:pt x="2206817" y="6598219"/>
                </a:cubicBezTo>
                <a:cubicBezTo>
                  <a:pt x="2206817" y="6578019"/>
                  <a:pt x="2223191" y="6561643"/>
                  <a:pt x="2243393" y="6561643"/>
                </a:cubicBezTo>
                <a:close/>
                <a:moveTo>
                  <a:pt x="2022713" y="6561643"/>
                </a:moveTo>
                <a:cubicBezTo>
                  <a:pt x="2042913" y="6561643"/>
                  <a:pt x="2059288" y="6578019"/>
                  <a:pt x="2059288" y="6598219"/>
                </a:cubicBezTo>
                <a:cubicBezTo>
                  <a:pt x="2059288" y="6618419"/>
                  <a:pt x="2042913" y="6634795"/>
                  <a:pt x="2022713" y="6634795"/>
                </a:cubicBezTo>
                <a:cubicBezTo>
                  <a:pt x="2002514" y="6634795"/>
                  <a:pt x="1986176" y="6618419"/>
                  <a:pt x="1986176" y="6598219"/>
                </a:cubicBezTo>
                <a:cubicBezTo>
                  <a:pt x="1986176" y="6578019"/>
                  <a:pt x="2002514" y="6561643"/>
                  <a:pt x="2022713" y="6561643"/>
                </a:cubicBezTo>
                <a:close/>
                <a:moveTo>
                  <a:pt x="1802066" y="6561643"/>
                </a:moveTo>
                <a:cubicBezTo>
                  <a:pt x="1822265" y="6561643"/>
                  <a:pt x="1838642" y="6578019"/>
                  <a:pt x="1838642" y="6598219"/>
                </a:cubicBezTo>
                <a:cubicBezTo>
                  <a:pt x="1838642" y="6618419"/>
                  <a:pt x="1822265" y="6634795"/>
                  <a:pt x="1802066" y="6634795"/>
                </a:cubicBezTo>
                <a:cubicBezTo>
                  <a:pt x="1781865" y="6634795"/>
                  <a:pt x="1765489" y="6618419"/>
                  <a:pt x="1765489" y="6598219"/>
                </a:cubicBezTo>
                <a:cubicBezTo>
                  <a:pt x="1765489" y="6578019"/>
                  <a:pt x="1781865" y="6561643"/>
                  <a:pt x="1802066" y="6561643"/>
                </a:cubicBezTo>
                <a:close/>
                <a:moveTo>
                  <a:pt x="1581379" y="6561643"/>
                </a:moveTo>
                <a:cubicBezTo>
                  <a:pt x="1601580" y="6561643"/>
                  <a:pt x="1617956" y="6578019"/>
                  <a:pt x="1617956" y="6598219"/>
                </a:cubicBezTo>
                <a:cubicBezTo>
                  <a:pt x="1617956" y="6618419"/>
                  <a:pt x="1601580" y="6634795"/>
                  <a:pt x="1581379" y="6634795"/>
                </a:cubicBezTo>
                <a:cubicBezTo>
                  <a:pt x="1561180" y="6634795"/>
                  <a:pt x="1544804" y="6618419"/>
                  <a:pt x="1544804" y="6598219"/>
                </a:cubicBezTo>
                <a:cubicBezTo>
                  <a:pt x="1544804" y="6578019"/>
                  <a:pt x="1561180" y="6561643"/>
                  <a:pt x="1581379" y="6561643"/>
                </a:cubicBezTo>
                <a:close/>
                <a:moveTo>
                  <a:pt x="1360694" y="6561643"/>
                </a:moveTo>
                <a:cubicBezTo>
                  <a:pt x="1380894" y="6561643"/>
                  <a:pt x="1397270" y="6578019"/>
                  <a:pt x="1397270" y="6598219"/>
                </a:cubicBezTo>
                <a:cubicBezTo>
                  <a:pt x="1397270" y="6618419"/>
                  <a:pt x="1380894" y="6634795"/>
                  <a:pt x="1360694" y="6634795"/>
                </a:cubicBezTo>
                <a:cubicBezTo>
                  <a:pt x="1340494" y="6634795"/>
                  <a:pt x="1324118" y="6618419"/>
                  <a:pt x="1324118" y="6598219"/>
                </a:cubicBezTo>
                <a:cubicBezTo>
                  <a:pt x="1324118" y="6578019"/>
                  <a:pt x="1340494" y="6561643"/>
                  <a:pt x="1360694" y="6561643"/>
                </a:cubicBezTo>
                <a:close/>
                <a:moveTo>
                  <a:pt x="1140008" y="6561643"/>
                </a:moveTo>
                <a:cubicBezTo>
                  <a:pt x="1160208" y="6561643"/>
                  <a:pt x="1176584" y="6578019"/>
                  <a:pt x="1176584" y="6598219"/>
                </a:cubicBezTo>
                <a:cubicBezTo>
                  <a:pt x="1176584" y="6618419"/>
                  <a:pt x="1160208" y="6634795"/>
                  <a:pt x="1140008" y="6634795"/>
                </a:cubicBezTo>
                <a:cubicBezTo>
                  <a:pt x="1119808" y="6634795"/>
                  <a:pt x="1103432" y="6618419"/>
                  <a:pt x="1103432" y="6598219"/>
                </a:cubicBezTo>
                <a:cubicBezTo>
                  <a:pt x="1103432" y="6578019"/>
                  <a:pt x="1119808" y="6561643"/>
                  <a:pt x="1140008" y="6561643"/>
                </a:cubicBezTo>
                <a:close/>
                <a:moveTo>
                  <a:pt x="919322" y="6561643"/>
                </a:moveTo>
                <a:cubicBezTo>
                  <a:pt x="939522" y="6561643"/>
                  <a:pt x="955898" y="6578019"/>
                  <a:pt x="955898" y="6598219"/>
                </a:cubicBezTo>
                <a:cubicBezTo>
                  <a:pt x="955898" y="6618419"/>
                  <a:pt x="939522" y="6634795"/>
                  <a:pt x="919322" y="6634795"/>
                </a:cubicBezTo>
                <a:cubicBezTo>
                  <a:pt x="899122" y="6634795"/>
                  <a:pt x="882746" y="6618419"/>
                  <a:pt x="882746" y="6598219"/>
                </a:cubicBezTo>
                <a:cubicBezTo>
                  <a:pt x="882746" y="6578019"/>
                  <a:pt x="899122" y="6561643"/>
                  <a:pt x="919322" y="6561643"/>
                </a:cubicBezTo>
                <a:close/>
                <a:moveTo>
                  <a:pt x="698636" y="6561643"/>
                </a:moveTo>
                <a:cubicBezTo>
                  <a:pt x="718835" y="6561643"/>
                  <a:pt x="735211" y="6578019"/>
                  <a:pt x="735211" y="6598219"/>
                </a:cubicBezTo>
                <a:cubicBezTo>
                  <a:pt x="735211" y="6618419"/>
                  <a:pt x="718835" y="6634795"/>
                  <a:pt x="698636" y="6634795"/>
                </a:cubicBezTo>
                <a:cubicBezTo>
                  <a:pt x="678436" y="6634795"/>
                  <a:pt x="662059" y="6618419"/>
                  <a:pt x="662059" y="6598219"/>
                </a:cubicBezTo>
                <a:cubicBezTo>
                  <a:pt x="662059" y="6578019"/>
                  <a:pt x="678436" y="6561643"/>
                  <a:pt x="698636" y="6561643"/>
                </a:cubicBezTo>
                <a:close/>
                <a:moveTo>
                  <a:pt x="477949" y="6561643"/>
                </a:moveTo>
                <a:cubicBezTo>
                  <a:pt x="498149" y="6561643"/>
                  <a:pt x="514525" y="6578019"/>
                  <a:pt x="514525" y="6598219"/>
                </a:cubicBezTo>
                <a:cubicBezTo>
                  <a:pt x="514525" y="6618419"/>
                  <a:pt x="498149" y="6634795"/>
                  <a:pt x="477949" y="6634795"/>
                </a:cubicBezTo>
                <a:cubicBezTo>
                  <a:pt x="457749" y="6634795"/>
                  <a:pt x="441373" y="6618419"/>
                  <a:pt x="441373" y="6598219"/>
                </a:cubicBezTo>
                <a:cubicBezTo>
                  <a:pt x="441373" y="6578019"/>
                  <a:pt x="457749" y="6561643"/>
                  <a:pt x="477949" y="6561643"/>
                </a:cubicBezTo>
                <a:close/>
                <a:moveTo>
                  <a:pt x="257263" y="6561643"/>
                </a:moveTo>
                <a:cubicBezTo>
                  <a:pt x="277463" y="6561643"/>
                  <a:pt x="293839" y="6578019"/>
                  <a:pt x="293839" y="6598219"/>
                </a:cubicBezTo>
                <a:cubicBezTo>
                  <a:pt x="293839" y="6618419"/>
                  <a:pt x="277463" y="6634795"/>
                  <a:pt x="257263" y="6634795"/>
                </a:cubicBezTo>
                <a:cubicBezTo>
                  <a:pt x="237063" y="6634795"/>
                  <a:pt x="220687" y="6618419"/>
                  <a:pt x="220687" y="6598219"/>
                </a:cubicBezTo>
                <a:cubicBezTo>
                  <a:pt x="220687" y="6578019"/>
                  <a:pt x="237063" y="6561643"/>
                  <a:pt x="257263" y="6561643"/>
                </a:cubicBezTo>
                <a:close/>
                <a:moveTo>
                  <a:pt x="36576" y="6561643"/>
                </a:moveTo>
                <a:cubicBezTo>
                  <a:pt x="56776" y="6561643"/>
                  <a:pt x="73152" y="6578019"/>
                  <a:pt x="73152" y="6598219"/>
                </a:cubicBezTo>
                <a:cubicBezTo>
                  <a:pt x="73152" y="6618419"/>
                  <a:pt x="56776" y="6634795"/>
                  <a:pt x="36576" y="6634795"/>
                </a:cubicBezTo>
                <a:cubicBezTo>
                  <a:pt x="16376" y="6634795"/>
                  <a:pt x="0" y="6618419"/>
                  <a:pt x="0" y="6598219"/>
                </a:cubicBezTo>
                <a:cubicBezTo>
                  <a:pt x="0" y="6578019"/>
                  <a:pt x="16376" y="6561643"/>
                  <a:pt x="36576" y="6561643"/>
                </a:cubicBezTo>
                <a:close/>
                <a:moveTo>
                  <a:pt x="11953343" y="6349977"/>
                </a:moveTo>
                <a:cubicBezTo>
                  <a:pt x="11973543" y="6349977"/>
                  <a:pt x="11989919" y="6366353"/>
                  <a:pt x="11989919" y="6386553"/>
                </a:cubicBezTo>
                <a:cubicBezTo>
                  <a:pt x="11989919" y="6406753"/>
                  <a:pt x="11973543" y="6423129"/>
                  <a:pt x="11953343" y="6423129"/>
                </a:cubicBezTo>
                <a:cubicBezTo>
                  <a:pt x="11933143" y="6423129"/>
                  <a:pt x="11916767" y="6406753"/>
                  <a:pt x="11916767" y="6386553"/>
                </a:cubicBezTo>
                <a:cubicBezTo>
                  <a:pt x="11916767" y="6366353"/>
                  <a:pt x="11933143" y="6349977"/>
                  <a:pt x="11953343" y="6349977"/>
                </a:cubicBezTo>
                <a:close/>
                <a:moveTo>
                  <a:pt x="11732658" y="6349977"/>
                </a:moveTo>
                <a:cubicBezTo>
                  <a:pt x="11752858" y="6349977"/>
                  <a:pt x="11769234" y="6366353"/>
                  <a:pt x="11769234" y="6386553"/>
                </a:cubicBezTo>
                <a:cubicBezTo>
                  <a:pt x="11769234" y="6406753"/>
                  <a:pt x="11752858" y="6423129"/>
                  <a:pt x="11732658" y="6423129"/>
                </a:cubicBezTo>
                <a:cubicBezTo>
                  <a:pt x="11712458" y="6423129"/>
                  <a:pt x="11696082" y="6406753"/>
                  <a:pt x="11696082" y="6386553"/>
                </a:cubicBezTo>
                <a:cubicBezTo>
                  <a:pt x="11696082" y="6366353"/>
                  <a:pt x="11712458" y="6349977"/>
                  <a:pt x="11732658" y="6349977"/>
                </a:cubicBezTo>
                <a:close/>
                <a:moveTo>
                  <a:pt x="11511977" y="6349977"/>
                </a:moveTo>
                <a:cubicBezTo>
                  <a:pt x="11532177" y="6349977"/>
                  <a:pt x="11548553" y="6366353"/>
                  <a:pt x="11548553" y="6386553"/>
                </a:cubicBezTo>
                <a:cubicBezTo>
                  <a:pt x="11548553" y="6406753"/>
                  <a:pt x="11532177" y="6423129"/>
                  <a:pt x="11511977" y="6423129"/>
                </a:cubicBezTo>
                <a:cubicBezTo>
                  <a:pt x="11491777" y="6423129"/>
                  <a:pt x="11475401" y="6406753"/>
                  <a:pt x="11475401" y="6386553"/>
                </a:cubicBezTo>
                <a:cubicBezTo>
                  <a:pt x="11475401" y="6366353"/>
                  <a:pt x="11491777" y="6349977"/>
                  <a:pt x="11511977" y="6349977"/>
                </a:cubicBezTo>
                <a:close/>
                <a:moveTo>
                  <a:pt x="11291296" y="6349977"/>
                </a:moveTo>
                <a:cubicBezTo>
                  <a:pt x="11311496" y="6349977"/>
                  <a:pt x="11327872" y="6366353"/>
                  <a:pt x="11327872" y="6386553"/>
                </a:cubicBezTo>
                <a:cubicBezTo>
                  <a:pt x="11327872" y="6406753"/>
                  <a:pt x="11311496" y="6423129"/>
                  <a:pt x="11291296" y="6423129"/>
                </a:cubicBezTo>
                <a:cubicBezTo>
                  <a:pt x="11271096" y="6423129"/>
                  <a:pt x="11254720" y="6406753"/>
                  <a:pt x="11254720" y="6386553"/>
                </a:cubicBezTo>
                <a:cubicBezTo>
                  <a:pt x="11254720" y="6366353"/>
                  <a:pt x="11271096" y="6349977"/>
                  <a:pt x="11291296" y="6349977"/>
                </a:cubicBezTo>
                <a:close/>
                <a:moveTo>
                  <a:pt x="11070615" y="6349977"/>
                </a:moveTo>
                <a:cubicBezTo>
                  <a:pt x="11090815" y="6349977"/>
                  <a:pt x="11107191" y="6366353"/>
                  <a:pt x="11107191" y="6386553"/>
                </a:cubicBezTo>
                <a:cubicBezTo>
                  <a:pt x="11107191" y="6406753"/>
                  <a:pt x="11090815" y="6423129"/>
                  <a:pt x="11070615" y="6423129"/>
                </a:cubicBezTo>
                <a:cubicBezTo>
                  <a:pt x="11050415" y="6423129"/>
                  <a:pt x="11034039" y="6406753"/>
                  <a:pt x="11034039" y="6386553"/>
                </a:cubicBezTo>
                <a:cubicBezTo>
                  <a:pt x="11034039" y="6366353"/>
                  <a:pt x="11050415" y="6349977"/>
                  <a:pt x="11070615" y="6349977"/>
                </a:cubicBezTo>
                <a:close/>
                <a:moveTo>
                  <a:pt x="10849934" y="6349977"/>
                </a:moveTo>
                <a:cubicBezTo>
                  <a:pt x="10870134" y="6349977"/>
                  <a:pt x="10886510" y="6366353"/>
                  <a:pt x="10886510" y="6386553"/>
                </a:cubicBezTo>
                <a:cubicBezTo>
                  <a:pt x="10886510" y="6406753"/>
                  <a:pt x="10870134" y="6423129"/>
                  <a:pt x="10849934" y="6423129"/>
                </a:cubicBezTo>
                <a:cubicBezTo>
                  <a:pt x="10829734" y="6423129"/>
                  <a:pt x="10813358" y="6406753"/>
                  <a:pt x="10813358" y="6386553"/>
                </a:cubicBezTo>
                <a:cubicBezTo>
                  <a:pt x="10813358" y="6366353"/>
                  <a:pt x="10829734" y="6349977"/>
                  <a:pt x="10849934" y="6349977"/>
                </a:cubicBezTo>
                <a:close/>
                <a:moveTo>
                  <a:pt x="10629253" y="6349977"/>
                </a:moveTo>
                <a:cubicBezTo>
                  <a:pt x="10649453" y="6349977"/>
                  <a:pt x="10665829" y="6366353"/>
                  <a:pt x="10665829" y="6386553"/>
                </a:cubicBezTo>
                <a:cubicBezTo>
                  <a:pt x="10665829" y="6406753"/>
                  <a:pt x="10649453" y="6423129"/>
                  <a:pt x="10629253" y="6423129"/>
                </a:cubicBezTo>
                <a:cubicBezTo>
                  <a:pt x="10609053" y="6423129"/>
                  <a:pt x="10592677" y="6406753"/>
                  <a:pt x="10592677" y="6386553"/>
                </a:cubicBezTo>
                <a:cubicBezTo>
                  <a:pt x="10592677" y="6366353"/>
                  <a:pt x="10609053" y="6349977"/>
                  <a:pt x="10629253" y="6349977"/>
                </a:cubicBezTo>
                <a:close/>
                <a:moveTo>
                  <a:pt x="10408572" y="6349977"/>
                </a:moveTo>
                <a:cubicBezTo>
                  <a:pt x="10428772" y="6349977"/>
                  <a:pt x="10445148" y="6366353"/>
                  <a:pt x="10445148" y="6386553"/>
                </a:cubicBezTo>
                <a:cubicBezTo>
                  <a:pt x="10445148" y="6406753"/>
                  <a:pt x="10428772" y="6423129"/>
                  <a:pt x="10408572" y="6423129"/>
                </a:cubicBezTo>
                <a:cubicBezTo>
                  <a:pt x="10388372" y="6423129"/>
                  <a:pt x="10371996" y="6406753"/>
                  <a:pt x="10371996" y="6386553"/>
                </a:cubicBezTo>
                <a:cubicBezTo>
                  <a:pt x="10371996" y="6366353"/>
                  <a:pt x="10388372" y="6349977"/>
                  <a:pt x="10408572" y="6349977"/>
                </a:cubicBezTo>
                <a:close/>
                <a:moveTo>
                  <a:pt x="10187891" y="6349977"/>
                </a:moveTo>
                <a:cubicBezTo>
                  <a:pt x="10208091" y="6349977"/>
                  <a:pt x="10224467" y="6366353"/>
                  <a:pt x="10224467" y="6386553"/>
                </a:cubicBezTo>
                <a:cubicBezTo>
                  <a:pt x="10224467" y="6406753"/>
                  <a:pt x="10208091" y="6423129"/>
                  <a:pt x="10187891" y="6423129"/>
                </a:cubicBezTo>
                <a:cubicBezTo>
                  <a:pt x="10167691" y="6423129"/>
                  <a:pt x="10151315" y="6406753"/>
                  <a:pt x="10151315" y="6386553"/>
                </a:cubicBezTo>
                <a:cubicBezTo>
                  <a:pt x="10151315" y="6366353"/>
                  <a:pt x="10167691" y="6349977"/>
                  <a:pt x="10187891" y="6349977"/>
                </a:cubicBezTo>
                <a:close/>
                <a:moveTo>
                  <a:pt x="9967210" y="6349977"/>
                </a:moveTo>
                <a:cubicBezTo>
                  <a:pt x="9987410" y="6349977"/>
                  <a:pt x="10003786" y="6366353"/>
                  <a:pt x="10003786" y="6386553"/>
                </a:cubicBezTo>
                <a:cubicBezTo>
                  <a:pt x="10003786" y="6406753"/>
                  <a:pt x="9987410" y="6423129"/>
                  <a:pt x="9967210" y="6423129"/>
                </a:cubicBezTo>
                <a:cubicBezTo>
                  <a:pt x="9947010" y="6423129"/>
                  <a:pt x="9930634" y="6406753"/>
                  <a:pt x="9930634" y="6386553"/>
                </a:cubicBezTo>
                <a:cubicBezTo>
                  <a:pt x="9930634" y="6366353"/>
                  <a:pt x="9947010" y="6349977"/>
                  <a:pt x="9967210" y="6349977"/>
                </a:cubicBezTo>
                <a:close/>
                <a:moveTo>
                  <a:pt x="9746529" y="6349977"/>
                </a:moveTo>
                <a:cubicBezTo>
                  <a:pt x="9766729" y="6349977"/>
                  <a:pt x="9783105" y="6366353"/>
                  <a:pt x="9783105" y="6386553"/>
                </a:cubicBezTo>
                <a:cubicBezTo>
                  <a:pt x="9783105" y="6406753"/>
                  <a:pt x="9766729" y="6423129"/>
                  <a:pt x="9746529" y="6423129"/>
                </a:cubicBezTo>
                <a:cubicBezTo>
                  <a:pt x="9726329" y="6423129"/>
                  <a:pt x="9709953" y="6406753"/>
                  <a:pt x="9709953" y="6386553"/>
                </a:cubicBezTo>
                <a:cubicBezTo>
                  <a:pt x="9709953" y="6366353"/>
                  <a:pt x="9726329" y="6349977"/>
                  <a:pt x="9746529" y="6349977"/>
                </a:cubicBezTo>
                <a:close/>
                <a:moveTo>
                  <a:pt x="9525848" y="6349977"/>
                </a:moveTo>
                <a:cubicBezTo>
                  <a:pt x="9546048" y="6349977"/>
                  <a:pt x="9562424" y="6366353"/>
                  <a:pt x="9562424" y="6386553"/>
                </a:cubicBezTo>
                <a:cubicBezTo>
                  <a:pt x="9562424" y="6406753"/>
                  <a:pt x="9546048" y="6423129"/>
                  <a:pt x="9525848" y="6423129"/>
                </a:cubicBezTo>
                <a:cubicBezTo>
                  <a:pt x="9505648" y="6423129"/>
                  <a:pt x="9489272" y="6406753"/>
                  <a:pt x="9489272" y="6386553"/>
                </a:cubicBezTo>
                <a:cubicBezTo>
                  <a:pt x="9489272" y="6366353"/>
                  <a:pt x="9505648" y="6349977"/>
                  <a:pt x="9525848" y="6349977"/>
                </a:cubicBezTo>
                <a:close/>
                <a:moveTo>
                  <a:pt x="9305167" y="6349977"/>
                </a:moveTo>
                <a:cubicBezTo>
                  <a:pt x="9325367" y="6349977"/>
                  <a:pt x="9341743" y="6366353"/>
                  <a:pt x="9341743" y="6386553"/>
                </a:cubicBezTo>
                <a:cubicBezTo>
                  <a:pt x="9341743" y="6406753"/>
                  <a:pt x="9325367" y="6423129"/>
                  <a:pt x="9305167" y="6423129"/>
                </a:cubicBezTo>
                <a:cubicBezTo>
                  <a:pt x="9284967" y="6423129"/>
                  <a:pt x="9268591" y="6406753"/>
                  <a:pt x="9268591" y="6386553"/>
                </a:cubicBezTo>
                <a:cubicBezTo>
                  <a:pt x="9268591" y="6366353"/>
                  <a:pt x="9284967" y="6349977"/>
                  <a:pt x="9305167" y="6349977"/>
                </a:cubicBezTo>
                <a:close/>
                <a:moveTo>
                  <a:pt x="9084486" y="6349977"/>
                </a:moveTo>
                <a:cubicBezTo>
                  <a:pt x="9104686" y="6349977"/>
                  <a:pt x="9121062" y="6366353"/>
                  <a:pt x="9121062" y="6386553"/>
                </a:cubicBezTo>
                <a:cubicBezTo>
                  <a:pt x="9121062" y="6406753"/>
                  <a:pt x="9104686" y="6423129"/>
                  <a:pt x="9084486" y="6423129"/>
                </a:cubicBezTo>
                <a:cubicBezTo>
                  <a:pt x="9064286" y="6423129"/>
                  <a:pt x="9047910" y="6406753"/>
                  <a:pt x="9047910" y="6386553"/>
                </a:cubicBezTo>
                <a:cubicBezTo>
                  <a:pt x="9047910" y="6366353"/>
                  <a:pt x="9064286" y="6349977"/>
                  <a:pt x="9084486" y="6349977"/>
                </a:cubicBezTo>
                <a:close/>
                <a:moveTo>
                  <a:pt x="8863805" y="6349977"/>
                </a:moveTo>
                <a:cubicBezTo>
                  <a:pt x="8884005" y="6349977"/>
                  <a:pt x="8900381" y="6366353"/>
                  <a:pt x="8900381" y="6386553"/>
                </a:cubicBezTo>
                <a:cubicBezTo>
                  <a:pt x="8900381" y="6406753"/>
                  <a:pt x="8884005" y="6423129"/>
                  <a:pt x="8863805" y="6423129"/>
                </a:cubicBezTo>
                <a:cubicBezTo>
                  <a:pt x="8843605" y="6423129"/>
                  <a:pt x="8827229" y="6406753"/>
                  <a:pt x="8827229" y="6386553"/>
                </a:cubicBezTo>
                <a:cubicBezTo>
                  <a:pt x="8827229" y="6366353"/>
                  <a:pt x="8843605" y="6349977"/>
                  <a:pt x="8863805" y="6349977"/>
                </a:cubicBezTo>
                <a:close/>
                <a:moveTo>
                  <a:pt x="8643124" y="6349977"/>
                </a:moveTo>
                <a:cubicBezTo>
                  <a:pt x="8663324" y="6349977"/>
                  <a:pt x="8679700" y="6366353"/>
                  <a:pt x="8679700" y="6386553"/>
                </a:cubicBezTo>
                <a:cubicBezTo>
                  <a:pt x="8679700" y="6406753"/>
                  <a:pt x="8663324" y="6423129"/>
                  <a:pt x="8643124" y="6423129"/>
                </a:cubicBezTo>
                <a:cubicBezTo>
                  <a:pt x="8622924" y="6423129"/>
                  <a:pt x="8606548" y="6406753"/>
                  <a:pt x="8606548" y="6386553"/>
                </a:cubicBezTo>
                <a:cubicBezTo>
                  <a:pt x="8606548" y="6366353"/>
                  <a:pt x="8622924" y="6349977"/>
                  <a:pt x="8643124" y="6349977"/>
                </a:cubicBezTo>
                <a:close/>
                <a:moveTo>
                  <a:pt x="8422443" y="6349977"/>
                </a:moveTo>
                <a:cubicBezTo>
                  <a:pt x="8442643" y="6349977"/>
                  <a:pt x="8459019" y="6366353"/>
                  <a:pt x="8459019" y="6386553"/>
                </a:cubicBezTo>
                <a:cubicBezTo>
                  <a:pt x="8459019" y="6406753"/>
                  <a:pt x="8442643" y="6423129"/>
                  <a:pt x="8422443" y="6423129"/>
                </a:cubicBezTo>
                <a:cubicBezTo>
                  <a:pt x="8402243" y="6423129"/>
                  <a:pt x="8385867" y="6406753"/>
                  <a:pt x="8385867" y="6386553"/>
                </a:cubicBezTo>
                <a:cubicBezTo>
                  <a:pt x="8385867" y="6366353"/>
                  <a:pt x="8402243" y="6349977"/>
                  <a:pt x="8422443" y="6349977"/>
                </a:cubicBezTo>
                <a:close/>
                <a:moveTo>
                  <a:pt x="8201762" y="6349977"/>
                </a:moveTo>
                <a:cubicBezTo>
                  <a:pt x="8221962" y="6349977"/>
                  <a:pt x="8238338" y="6366353"/>
                  <a:pt x="8238338" y="6386553"/>
                </a:cubicBezTo>
                <a:cubicBezTo>
                  <a:pt x="8238338" y="6406753"/>
                  <a:pt x="8221962" y="6423129"/>
                  <a:pt x="8201762" y="6423129"/>
                </a:cubicBezTo>
                <a:cubicBezTo>
                  <a:pt x="8181562" y="6423129"/>
                  <a:pt x="8165186" y="6406753"/>
                  <a:pt x="8165186" y="6386553"/>
                </a:cubicBezTo>
                <a:cubicBezTo>
                  <a:pt x="8165186" y="6366353"/>
                  <a:pt x="8181562" y="6349977"/>
                  <a:pt x="8201762" y="6349977"/>
                </a:cubicBezTo>
                <a:close/>
                <a:moveTo>
                  <a:pt x="7981081" y="6349977"/>
                </a:moveTo>
                <a:cubicBezTo>
                  <a:pt x="8001281" y="6349977"/>
                  <a:pt x="8017657" y="6366353"/>
                  <a:pt x="8017657" y="6386553"/>
                </a:cubicBezTo>
                <a:cubicBezTo>
                  <a:pt x="8017657" y="6406753"/>
                  <a:pt x="8001281" y="6423129"/>
                  <a:pt x="7981081" y="6423129"/>
                </a:cubicBezTo>
                <a:cubicBezTo>
                  <a:pt x="7960881" y="6423129"/>
                  <a:pt x="7944505" y="6406753"/>
                  <a:pt x="7944505" y="6386553"/>
                </a:cubicBezTo>
                <a:cubicBezTo>
                  <a:pt x="7944505" y="6366353"/>
                  <a:pt x="7960881" y="6349977"/>
                  <a:pt x="7981081" y="6349977"/>
                </a:cubicBezTo>
                <a:close/>
                <a:moveTo>
                  <a:pt x="7760400" y="6349977"/>
                </a:moveTo>
                <a:cubicBezTo>
                  <a:pt x="7780600" y="6349977"/>
                  <a:pt x="7796976" y="6366353"/>
                  <a:pt x="7796976" y="6386553"/>
                </a:cubicBezTo>
                <a:cubicBezTo>
                  <a:pt x="7796976" y="6406753"/>
                  <a:pt x="7780600" y="6423129"/>
                  <a:pt x="7760400" y="6423129"/>
                </a:cubicBezTo>
                <a:cubicBezTo>
                  <a:pt x="7740200" y="6423129"/>
                  <a:pt x="7723824" y="6406753"/>
                  <a:pt x="7723824" y="6386553"/>
                </a:cubicBezTo>
                <a:cubicBezTo>
                  <a:pt x="7723824" y="6366353"/>
                  <a:pt x="7740200" y="6349977"/>
                  <a:pt x="7760400" y="6349977"/>
                </a:cubicBezTo>
                <a:close/>
                <a:moveTo>
                  <a:pt x="7539719" y="6349977"/>
                </a:moveTo>
                <a:cubicBezTo>
                  <a:pt x="7559919" y="6349977"/>
                  <a:pt x="7576295" y="6366353"/>
                  <a:pt x="7576295" y="6386553"/>
                </a:cubicBezTo>
                <a:cubicBezTo>
                  <a:pt x="7576295" y="6406753"/>
                  <a:pt x="7559919" y="6423129"/>
                  <a:pt x="7539719" y="6423129"/>
                </a:cubicBezTo>
                <a:cubicBezTo>
                  <a:pt x="7519519" y="6423129"/>
                  <a:pt x="7503143" y="6406753"/>
                  <a:pt x="7503143" y="6386553"/>
                </a:cubicBezTo>
                <a:cubicBezTo>
                  <a:pt x="7503143" y="6366353"/>
                  <a:pt x="7519519" y="6349977"/>
                  <a:pt x="7539719" y="6349977"/>
                </a:cubicBezTo>
                <a:close/>
                <a:moveTo>
                  <a:pt x="7319038" y="6349977"/>
                </a:moveTo>
                <a:cubicBezTo>
                  <a:pt x="7339238" y="6349977"/>
                  <a:pt x="7355614" y="6366353"/>
                  <a:pt x="7355614" y="6386553"/>
                </a:cubicBezTo>
                <a:cubicBezTo>
                  <a:pt x="7355614" y="6406753"/>
                  <a:pt x="7339238" y="6423129"/>
                  <a:pt x="7319038" y="6423129"/>
                </a:cubicBezTo>
                <a:cubicBezTo>
                  <a:pt x="7298838" y="6423129"/>
                  <a:pt x="7282462" y="6406753"/>
                  <a:pt x="7282462" y="6386553"/>
                </a:cubicBezTo>
                <a:cubicBezTo>
                  <a:pt x="7282462" y="6366353"/>
                  <a:pt x="7298838" y="6349977"/>
                  <a:pt x="7319038" y="6349977"/>
                </a:cubicBezTo>
                <a:close/>
                <a:moveTo>
                  <a:pt x="7098357" y="6349977"/>
                </a:moveTo>
                <a:cubicBezTo>
                  <a:pt x="7118557" y="6349977"/>
                  <a:pt x="7134933" y="6366353"/>
                  <a:pt x="7134933" y="6386553"/>
                </a:cubicBezTo>
                <a:cubicBezTo>
                  <a:pt x="7134933" y="6406753"/>
                  <a:pt x="7118557" y="6423129"/>
                  <a:pt x="7098357" y="6423129"/>
                </a:cubicBezTo>
                <a:cubicBezTo>
                  <a:pt x="7078157" y="6423129"/>
                  <a:pt x="7061781" y="6406753"/>
                  <a:pt x="7061781" y="6386553"/>
                </a:cubicBezTo>
                <a:cubicBezTo>
                  <a:pt x="7061781" y="6366353"/>
                  <a:pt x="7078157" y="6349977"/>
                  <a:pt x="7098357" y="6349977"/>
                </a:cubicBezTo>
                <a:close/>
                <a:moveTo>
                  <a:pt x="6877676" y="6349977"/>
                </a:moveTo>
                <a:cubicBezTo>
                  <a:pt x="6897876" y="6349977"/>
                  <a:pt x="6914252" y="6366353"/>
                  <a:pt x="6914252" y="6386553"/>
                </a:cubicBezTo>
                <a:cubicBezTo>
                  <a:pt x="6914252" y="6406753"/>
                  <a:pt x="6897876" y="6423129"/>
                  <a:pt x="6877676" y="6423129"/>
                </a:cubicBezTo>
                <a:cubicBezTo>
                  <a:pt x="6857476" y="6423129"/>
                  <a:pt x="6841100" y="6406753"/>
                  <a:pt x="6841100" y="6386553"/>
                </a:cubicBezTo>
                <a:cubicBezTo>
                  <a:pt x="6841100" y="6366353"/>
                  <a:pt x="6857476" y="6349977"/>
                  <a:pt x="6877676" y="6349977"/>
                </a:cubicBezTo>
                <a:close/>
                <a:moveTo>
                  <a:pt x="6656995" y="6349977"/>
                </a:moveTo>
                <a:cubicBezTo>
                  <a:pt x="6677195" y="6349977"/>
                  <a:pt x="6693571" y="6366353"/>
                  <a:pt x="6693571" y="6386553"/>
                </a:cubicBezTo>
                <a:cubicBezTo>
                  <a:pt x="6693571" y="6406753"/>
                  <a:pt x="6677195" y="6423129"/>
                  <a:pt x="6656995" y="6423129"/>
                </a:cubicBezTo>
                <a:cubicBezTo>
                  <a:pt x="6636795" y="6423129"/>
                  <a:pt x="6620419" y="6406753"/>
                  <a:pt x="6620419" y="6386553"/>
                </a:cubicBezTo>
                <a:cubicBezTo>
                  <a:pt x="6620419" y="6366353"/>
                  <a:pt x="6636795" y="6349977"/>
                  <a:pt x="6656995" y="6349977"/>
                </a:cubicBezTo>
                <a:close/>
                <a:moveTo>
                  <a:pt x="6436314" y="6349977"/>
                </a:moveTo>
                <a:cubicBezTo>
                  <a:pt x="6456514" y="6349977"/>
                  <a:pt x="6472890" y="6366353"/>
                  <a:pt x="6472890" y="6386553"/>
                </a:cubicBezTo>
                <a:cubicBezTo>
                  <a:pt x="6472890" y="6406753"/>
                  <a:pt x="6456514" y="6423129"/>
                  <a:pt x="6436314" y="6423129"/>
                </a:cubicBezTo>
                <a:cubicBezTo>
                  <a:pt x="6416114" y="6423129"/>
                  <a:pt x="6399738" y="6406753"/>
                  <a:pt x="6399738" y="6386553"/>
                </a:cubicBezTo>
                <a:cubicBezTo>
                  <a:pt x="6399738" y="6366353"/>
                  <a:pt x="6416114" y="6349977"/>
                  <a:pt x="6436314" y="6349977"/>
                </a:cubicBezTo>
                <a:close/>
                <a:moveTo>
                  <a:pt x="6215633" y="6349977"/>
                </a:moveTo>
                <a:cubicBezTo>
                  <a:pt x="6235833" y="6349977"/>
                  <a:pt x="6252209" y="6366353"/>
                  <a:pt x="6252209" y="6386553"/>
                </a:cubicBezTo>
                <a:cubicBezTo>
                  <a:pt x="6252209" y="6406753"/>
                  <a:pt x="6235833" y="6423129"/>
                  <a:pt x="6215633" y="6423129"/>
                </a:cubicBezTo>
                <a:cubicBezTo>
                  <a:pt x="6195433" y="6423129"/>
                  <a:pt x="6179057" y="6406753"/>
                  <a:pt x="6179057" y="6386553"/>
                </a:cubicBezTo>
                <a:cubicBezTo>
                  <a:pt x="6179057" y="6366353"/>
                  <a:pt x="6195433" y="6349977"/>
                  <a:pt x="6215633" y="6349977"/>
                </a:cubicBezTo>
                <a:close/>
                <a:moveTo>
                  <a:pt x="5994952" y="6349977"/>
                </a:moveTo>
                <a:cubicBezTo>
                  <a:pt x="6015152" y="6349977"/>
                  <a:pt x="6031528" y="6366353"/>
                  <a:pt x="6031528" y="6386553"/>
                </a:cubicBezTo>
                <a:cubicBezTo>
                  <a:pt x="6031528" y="6406753"/>
                  <a:pt x="6015152" y="6423129"/>
                  <a:pt x="5994952" y="6423129"/>
                </a:cubicBezTo>
                <a:cubicBezTo>
                  <a:pt x="5974752" y="6423129"/>
                  <a:pt x="5958376" y="6406753"/>
                  <a:pt x="5958376" y="6386553"/>
                </a:cubicBezTo>
                <a:cubicBezTo>
                  <a:pt x="5958376" y="6366353"/>
                  <a:pt x="5974752" y="6349977"/>
                  <a:pt x="5994952" y="6349977"/>
                </a:cubicBezTo>
                <a:close/>
                <a:moveTo>
                  <a:pt x="5774272" y="6349977"/>
                </a:moveTo>
                <a:cubicBezTo>
                  <a:pt x="5794472" y="6349977"/>
                  <a:pt x="5810848" y="6366353"/>
                  <a:pt x="5810848" y="6386553"/>
                </a:cubicBezTo>
                <a:cubicBezTo>
                  <a:pt x="5810848" y="6406753"/>
                  <a:pt x="5794472" y="6423129"/>
                  <a:pt x="5774272" y="6423129"/>
                </a:cubicBezTo>
                <a:cubicBezTo>
                  <a:pt x="5754073" y="6423129"/>
                  <a:pt x="5737697" y="6406753"/>
                  <a:pt x="5737697" y="6386553"/>
                </a:cubicBezTo>
                <a:cubicBezTo>
                  <a:pt x="5737697" y="6366353"/>
                  <a:pt x="5754073" y="6349977"/>
                  <a:pt x="5774272" y="6349977"/>
                </a:cubicBezTo>
                <a:close/>
                <a:moveTo>
                  <a:pt x="5553593" y="6349977"/>
                </a:moveTo>
                <a:cubicBezTo>
                  <a:pt x="5573793" y="6349977"/>
                  <a:pt x="5590169" y="6366353"/>
                  <a:pt x="5590169" y="6386553"/>
                </a:cubicBezTo>
                <a:cubicBezTo>
                  <a:pt x="5590169" y="6406753"/>
                  <a:pt x="5573793" y="6423129"/>
                  <a:pt x="5553593" y="6423129"/>
                </a:cubicBezTo>
                <a:cubicBezTo>
                  <a:pt x="5533393" y="6423129"/>
                  <a:pt x="5517018" y="6406753"/>
                  <a:pt x="5517018" y="6386553"/>
                </a:cubicBezTo>
                <a:cubicBezTo>
                  <a:pt x="5517018" y="6366353"/>
                  <a:pt x="5533393" y="6349977"/>
                  <a:pt x="5553593" y="6349977"/>
                </a:cubicBezTo>
                <a:close/>
                <a:moveTo>
                  <a:pt x="5332913" y="6349977"/>
                </a:moveTo>
                <a:cubicBezTo>
                  <a:pt x="5353113" y="6349977"/>
                  <a:pt x="5369490" y="6366353"/>
                  <a:pt x="5369490" y="6386553"/>
                </a:cubicBezTo>
                <a:cubicBezTo>
                  <a:pt x="5369490" y="6406753"/>
                  <a:pt x="5353113" y="6423129"/>
                  <a:pt x="5332913" y="6423129"/>
                </a:cubicBezTo>
                <a:cubicBezTo>
                  <a:pt x="5312714" y="6423129"/>
                  <a:pt x="5296337" y="6406753"/>
                  <a:pt x="5296337" y="6386553"/>
                </a:cubicBezTo>
                <a:cubicBezTo>
                  <a:pt x="5296337" y="6366353"/>
                  <a:pt x="5312714" y="6349977"/>
                  <a:pt x="5332913" y="6349977"/>
                </a:cubicBezTo>
                <a:close/>
                <a:moveTo>
                  <a:pt x="5112230" y="6349977"/>
                </a:moveTo>
                <a:cubicBezTo>
                  <a:pt x="5132433" y="6349977"/>
                  <a:pt x="5148807" y="6366353"/>
                  <a:pt x="5148807" y="6386553"/>
                </a:cubicBezTo>
                <a:cubicBezTo>
                  <a:pt x="5148807" y="6406753"/>
                  <a:pt x="5132433" y="6423129"/>
                  <a:pt x="5112230" y="6423129"/>
                </a:cubicBezTo>
                <a:cubicBezTo>
                  <a:pt x="5092030" y="6423129"/>
                  <a:pt x="5075655" y="6406753"/>
                  <a:pt x="5075655" y="6386553"/>
                </a:cubicBezTo>
                <a:cubicBezTo>
                  <a:pt x="5075655" y="6366353"/>
                  <a:pt x="5092030" y="6349977"/>
                  <a:pt x="5112230" y="6349977"/>
                </a:cubicBezTo>
                <a:close/>
                <a:moveTo>
                  <a:pt x="4891552" y="6349977"/>
                </a:moveTo>
                <a:cubicBezTo>
                  <a:pt x="4911751" y="6349977"/>
                  <a:pt x="4928127" y="6366353"/>
                  <a:pt x="4928127" y="6386553"/>
                </a:cubicBezTo>
                <a:cubicBezTo>
                  <a:pt x="4928127" y="6406753"/>
                  <a:pt x="4911751" y="6423129"/>
                  <a:pt x="4891552" y="6423129"/>
                </a:cubicBezTo>
                <a:cubicBezTo>
                  <a:pt x="4871352" y="6423129"/>
                  <a:pt x="4854975" y="6406753"/>
                  <a:pt x="4854975" y="6386553"/>
                </a:cubicBezTo>
                <a:cubicBezTo>
                  <a:pt x="4854975" y="6366353"/>
                  <a:pt x="4871352" y="6349977"/>
                  <a:pt x="4891552" y="6349977"/>
                </a:cubicBezTo>
                <a:close/>
                <a:moveTo>
                  <a:pt x="4670871" y="6349977"/>
                </a:moveTo>
                <a:cubicBezTo>
                  <a:pt x="4691070" y="6349977"/>
                  <a:pt x="4707447" y="6366353"/>
                  <a:pt x="4707447" y="6386553"/>
                </a:cubicBezTo>
                <a:cubicBezTo>
                  <a:pt x="4707447" y="6406753"/>
                  <a:pt x="4691070" y="6423129"/>
                  <a:pt x="4670871" y="6423129"/>
                </a:cubicBezTo>
                <a:cubicBezTo>
                  <a:pt x="4650672" y="6423129"/>
                  <a:pt x="4634295" y="6406753"/>
                  <a:pt x="4634295" y="6386553"/>
                </a:cubicBezTo>
                <a:cubicBezTo>
                  <a:pt x="4634295" y="6366353"/>
                  <a:pt x="4650672" y="6349977"/>
                  <a:pt x="4670871" y="6349977"/>
                </a:cubicBezTo>
                <a:close/>
                <a:moveTo>
                  <a:pt x="4450188" y="6349977"/>
                </a:moveTo>
                <a:cubicBezTo>
                  <a:pt x="4470390" y="6349977"/>
                  <a:pt x="4486764" y="6366353"/>
                  <a:pt x="4486764" y="6386553"/>
                </a:cubicBezTo>
                <a:cubicBezTo>
                  <a:pt x="4486764" y="6406753"/>
                  <a:pt x="4470390" y="6423129"/>
                  <a:pt x="4450188" y="6423129"/>
                </a:cubicBezTo>
                <a:cubicBezTo>
                  <a:pt x="4429988" y="6423129"/>
                  <a:pt x="4413613" y="6406753"/>
                  <a:pt x="4413613" y="6386553"/>
                </a:cubicBezTo>
                <a:cubicBezTo>
                  <a:pt x="4413613" y="6366353"/>
                  <a:pt x="4429988" y="6349977"/>
                  <a:pt x="4450188" y="6349977"/>
                </a:cubicBezTo>
                <a:close/>
                <a:moveTo>
                  <a:pt x="4229507" y="6349977"/>
                </a:moveTo>
                <a:cubicBezTo>
                  <a:pt x="4249708" y="6349977"/>
                  <a:pt x="4266084" y="6366353"/>
                  <a:pt x="4266084" y="6386553"/>
                </a:cubicBezTo>
                <a:cubicBezTo>
                  <a:pt x="4266084" y="6406753"/>
                  <a:pt x="4249708" y="6423129"/>
                  <a:pt x="4229507" y="6423129"/>
                </a:cubicBezTo>
                <a:cubicBezTo>
                  <a:pt x="4209307" y="6423129"/>
                  <a:pt x="4192931" y="6406753"/>
                  <a:pt x="4192931" y="6386553"/>
                </a:cubicBezTo>
                <a:cubicBezTo>
                  <a:pt x="4192931" y="6366353"/>
                  <a:pt x="4209307" y="6349977"/>
                  <a:pt x="4229507" y="6349977"/>
                </a:cubicBezTo>
                <a:close/>
                <a:moveTo>
                  <a:pt x="4008847" y="6349977"/>
                </a:moveTo>
                <a:cubicBezTo>
                  <a:pt x="4029045" y="6349977"/>
                  <a:pt x="4045426" y="6366353"/>
                  <a:pt x="4045426" y="6386553"/>
                </a:cubicBezTo>
                <a:cubicBezTo>
                  <a:pt x="4045426" y="6406753"/>
                  <a:pt x="4029045" y="6423129"/>
                  <a:pt x="4008847" y="6423129"/>
                </a:cubicBezTo>
                <a:cubicBezTo>
                  <a:pt x="3988642" y="6423129"/>
                  <a:pt x="3972267" y="6406753"/>
                  <a:pt x="3972267" y="6386553"/>
                </a:cubicBezTo>
                <a:cubicBezTo>
                  <a:pt x="3972267" y="6366353"/>
                  <a:pt x="3988642" y="6349977"/>
                  <a:pt x="4008847" y="6349977"/>
                </a:cubicBezTo>
                <a:close/>
                <a:moveTo>
                  <a:pt x="3788160" y="6349977"/>
                </a:moveTo>
                <a:cubicBezTo>
                  <a:pt x="3808367" y="6349977"/>
                  <a:pt x="3824738" y="6366353"/>
                  <a:pt x="3824738" y="6386553"/>
                </a:cubicBezTo>
                <a:cubicBezTo>
                  <a:pt x="3824738" y="6406753"/>
                  <a:pt x="3808367" y="6423129"/>
                  <a:pt x="3788160" y="6423129"/>
                </a:cubicBezTo>
                <a:cubicBezTo>
                  <a:pt x="3767965" y="6423129"/>
                  <a:pt x="3751588" y="6406753"/>
                  <a:pt x="3751588" y="6386553"/>
                </a:cubicBezTo>
                <a:cubicBezTo>
                  <a:pt x="3751588" y="6366353"/>
                  <a:pt x="3767965" y="6349977"/>
                  <a:pt x="3788160" y="6349977"/>
                </a:cubicBezTo>
                <a:close/>
                <a:moveTo>
                  <a:pt x="3567479" y="6349977"/>
                </a:moveTo>
                <a:cubicBezTo>
                  <a:pt x="3587675" y="6349977"/>
                  <a:pt x="3604051" y="6366353"/>
                  <a:pt x="3604051" y="6386553"/>
                </a:cubicBezTo>
                <a:cubicBezTo>
                  <a:pt x="3604051" y="6406753"/>
                  <a:pt x="3587675" y="6423129"/>
                  <a:pt x="3567479" y="6423129"/>
                </a:cubicBezTo>
                <a:cubicBezTo>
                  <a:pt x="3547276" y="6423129"/>
                  <a:pt x="3530901" y="6406753"/>
                  <a:pt x="3530901" y="6386553"/>
                </a:cubicBezTo>
                <a:cubicBezTo>
                  <a:pt x="3530901" y="6366353"/>
                  <a:pt x="3547276" y="6349977"/>
                  <a:pt x="3567479" y="6349977"/>
                </a:cubicBezTo>
                <a:close/>
                <a:moveTo>
                  <a:pt x="3346801" y="6349977"/>
                </a:moveTo>
                <a:cubicBezTo>
                  <a:pt x="3367001" y="6349977"/>
                  <a:pt x="3383375" y="6366353"/>
                  <a:pt x="3383375" y="6386553"/>
                </a:cubicBezTo>
                <a:cubicBezTo>
                  <a:pt x="3383375" y="6406753"/>
                  <a:pt x="3367001" y="6423129"/>
                  <a:pt x="3346801" y="6423129"/>
                </a:cubicBezTo>
                <a:cubicBezTo>
                  <a:pt x="3326603" y="6423129"/>
                  <a:pt x="3310228" y="6406753"/>
                  <a:pt x="3310228" y="6386553"/>
                </a:cubicBezTo>
                <a:cubicBezTo>
                  <a:pt x="3310228" y="6366353"/>
                  <a:pt x="3326603" y="6349977"/>
                  <a:pt x="3346801" y="6349977"/>
                </a:cubicBezTo>
                <a:close/>
                <a:moveTo>
                  <a:pt x="3126126" y="6349977"/>
                </a:moveTo>
                <a:cubicBezTo>
                  <a:pt x="3146320" y="6349977"/>
                  <a:pt x="3162696" y="6366353"/>
                  <a:pt x="3162696" y="6386553"/>
                </a:cubicBezTo>
                <a:cubicBezTo>
                  <a:pt x="3162696" y="6406753"/>
                  <a:pt x="3146320" y="6423129"/>
                  <a:pt x="3126126" y="6423129"/>
                </a:cubicBezTo>
                <a:cubicBezTo>
                  <a:pt x="3105923" y="6423129"/>
                  <a:pt x="3089541" y="6406753"/>
                  <a:pt x="3089541" y="6386553"/>
                </a:cubicBezTo>
                <a:cubicBezTo>
                  <a:pt x="3089541" y="6366353"/>
                  <a:pt x="3105923" y="6349977"/>
                  <a:pt x="3126126" y="6349977"/>
                </a:cubicBezTo>
                <a:close/>
                <a:moveTo>
                  <a:pt x="2905436" y="6349977"/>
                </a:moveTo>
                <a:cubicBezTo>
                  <a:pt x="2925637" y="6349977"/>
                  <a:pt x="2942013" y="6366353"/>
                  <a:pt x="2942013" y="6386553"/>
                </a:cubicBezTo>
                <a:cubicBezTo>
                  <a:pt x="2942013" y="6406753"/>
                  <a:pt x="2925637" y="6423129"/>
                  <a:pt x="2905436" y="6423129"/>
                </a:cubicBezTo>
                <a:cubicBezTo>
                  <a:pt x="2885243" y="6423129"/>
                  <a:pt x="2868866" y="6406753"/>
                  <a:pt x="2868866" y="6386553"/>
                </a:cubicBezTo>
                <a:cubicBezTo>
                  <a:pt x="2868866" y="6366353"/>
                  <a:pt x="2885243" y="6349977"/>
                  <a:pt x="2905436" y="6349977"/>
                </a:cubicBezTo>
                <a:close/>
                <a:moveTo>
                  <a:pt x="2684758" y="6349977"/>
                </a:moveTo>
                <a:cubicBezTo>
                  <a:pt x="2704958" y="6349977"/>
                  <a:pt x="2721329" y="6366353"/>
                  <a:pt x="2721329" y="6386553"/>
                </a:cubicBezTo>
                <a:cubicBezTo>
                  <a:pt x="2721329" y="6406753"/>
                  <a:pt x="2704958" y="6423129"/>
                  <a:pt x="2684758" y="6423129"/>
                </a:cubicBezTo>
                <a:cubicBezTo>
                  <a:pt x="2664554" y="6423129"/>
                  <a:pt x="2648177" y="6406753"/>
                  <a:pt x="2648177" y="6386553"/>
                </a:cubicBezTo>
                <a:cubicBezTo>
                  <a:pt x="2648177" y="6366353"/>
                  <a:pt x="2664554" y="6349977"/>
                  <a:pt x="2684758" y="6349977"/>
                </a:cubicBezTo>
                <a:close/>
                <a:moveTo>
                  <a:pt x="2464071" y="6349977"/>
                </a:moveTo>
                <a:cubicBezTo>
                  <a:pt x="2484272" y="6349977"/>
                  <a:pt x="2500650" y="6366353"/>
                  <a:pt x="2500650" y="6386553"/>
                </a:cubicBezTo>
                <a:cubicBezTo>
                  <a:pt x="2500650" y="6406753"/>
                  <a:pt x="2484272" y="6423129"/>
                  <a:pt x="2464071" y="6423129"/>
                </a:cubicBezTo>
                <a:cubicBezTo>
                  <a:pt x="2443875" y="6423129"/>
                  <a:pt x="2427500" y="6406753"/>
                  <a:pt x="2427500" y="6386553"/>
                </a:cubicBezTo>
                <a:cubicBezTo>
                  <a:pt x="2427500" y="6366353"/>
                  <a:pt x="2443875" y="6349977"/>
                  <a:pt x="2464071" y="6349977"/>
                </a:cubicBezTo>
                <a:close/>
                <a:moveTo>
                  <a:pt x="2243393" y="6349977"/>
                </a:moveTo>
                <a:cubicBezTo>
                  <a:pt x="2263591" y="6349977"/>
                  <a:pt x="2279972" y="6366353"/>
                  <a:pt x="2279972" y="6386553"/>
                </a:cubicBezTo>
                <a:cubicBezTo>
                  <a:pt x="2279972" y="6406753"/>
                  <a:pt x="2263591" y="6423129"/>
                  <a:pt x="2243393" y="6423129"/>
                </a:cubicBezTo>
                <a:cubicBezTo>
                  <a:pt x="2223191" y="6423129"/>
                  <a:pt x="2206817" y="6406753"/>
                  <a:pt x="2206817" y="6386553"/>
                </a:cubicBezTo>
                <a:cubicBezTo>
                  <a:pt x="2206817" y="6366353"/>
                  <a:pt x="2223191" y="6349977"/>
                  <a:pt x="2243393" y="6349977"/>
                </a:cubicBezTo>
                <a:close/>
                <a:moveTo>
                  <a:pt x="2022713" y="6349977"/>
                </a:moveTo>
                <a:cubicBezTo>
                  <a:pt x="2042913" y="6349977"/>
                  <a:pt x="2059288" y="6366353"/>
                  <a:pt x="2059288" y="6386553"/>
                </a:cubicBezTo>
                <a:cubicBezTo>
                  <a:pt x="2059288" y="6406753"/>
                  <a:pt x="2042913" y="6423129"/>
                  <a:pt x="2022713" y="6423129"/>
                </a:cubicBezTo>
                <a:cubicBezTo>
                  <a:pt x="2002514" y="6423129"/>
                  <a:pt x="1986176" y="6406753"/>
                  <a:pt x="1986176" y="6386553"/>
                </a:cubicBezTo>
                <a:cubicBezTo>
                  <a:pt x="1986176" y="6366353"/>
                  <a:pt x="2002514" y="6349977"/>
                  <a:pt x="2022713" y="6349977"/>
                </a:cubicBezTo>
                <a:close/>
                <a:moveTo>
                  <a:pt x="1802066" y="6349977"/>
                </a:moveTo>
                <a:cubicBezTo>
                  <a:pt x="1822265" y="6349977"/>
                  <a:pt x="1838642" y="6366353"/>
                  <a:pt x="1838642" y="6386553"/>
                </a:cubicBezTo>
                <a:cubicBezTo>
                  <a:pt x="1838642" y="6406753"/>
                  <a:pt x="1822265" y="6423129"/>
                  <a:pt x="1802066" y="6423129"/>
                </a:cubicBezTo>
                <a:cubicBezTo>
                  <a:pt x="1781866" y="6423129"/>
                  <a:pt x="1765489" y="6406753"/>
                  <a:pt x="1765489" y="6386553"/>
                </a:cubicBezTo>
                <a:cubicBezTo>
                  <a:pt x="1765489" y="6366353"/>
                  <a:pt x="1781866" y="6349977"/>
                  <a:pt x="1802066" y="6349977"/>
                </a:cubicBezTo>
                <a:close/>
                <a:moveTo>
                  <a:pt x="1581380" y="6349977"/>
                </a:moveTo>
                <a:cubicBezTo>
                  <a:pt x="1601580" y="6349977"/>
                  <a:pt x="1617956" y="6366353"/>
                  <a:pt x="1617956" y="6386553"/>
                </a:cubicBezTo>
                <a:cubicBezTo>
                  <a:pt x="1617956" y="6406753"/>
                  <a:pt x="1601580" y="6423129"/>
                  <a:pt x="1581380" y="6423129"/>
                </a:cubicBezTo>
                <a:cubicBezTo>
                  <a:pt x="1561180" y="6423129"/>
                  <a:pt x="1544804" y="6406753"/>
                  <a:pt x="1544804" y="6386553"/>
                </a:cubicBezTo>
                <a:cubicBezTo>
                  <a:pt x="1544804" y="6366353"/>
                  <a:pt x="1561180" y="6349977"/>
                  <a:pt x="1581380" y="6349977"/>
                </a:cubicBezTo>
                <a:close/>
                <a:moveTo>
                  <a:pt x="1360694" y="6349977"/>
                </a:moveTo>
                <a:cubicBezTo>
                  <a:pt x="1380894" y="6349977"/>
                  <a:pt x="1397270" y="6366353"/>
                  <a:pt x="1397270" y="6386553"/>
                </a:cubicBezTo>
                <a:cubicBezTo>
                  <a:pt x="1397270" y="6406753"/>
                  <a:pt x="1380894" y="6423129"/>
                  <a:pt x="1360694" y="6423129"/>
                </a:cubicBezTo>
                <a:cubicBezTo>
                  <a:pt x="1340494" y="6423129"/>
                  <a:pt x="1324118" y="6406753"/>
                  <a:pt x="1324118" y="6386553"/>
                </a:cubicBezTo>
                <a:cubicBezTo>
                  <a:pt x="1324118" y="6366353"/>
                  <a:pt x="1340494" y="6349977"/>
                  <a:pt x="1360694" y="6349977"/>
                </a:cubicBezTo>
                <a:close/>
                <a:moveTo>
                  <a:pt x="1140008" y="6349977"/>
                </a:moveTo>
                <a:cubicBezTo>
                  <a:pt x="1160208" y="6349977"/>
                  <a:pt x="1176584" y="6366353"/>
                  <a:pt x="1176584" y="6386553"/>
                </a:cubicBezTo>
                <a:cubicBezTo>
                  <a:pt x="1176584" y="6406753"/>
                  <a:pt x="1160208" y="6423129"/>
                  <a:pt x="1140008" y="6423129"/>
                </a:cubicBezTo>
                <a:cubicBezTo>
                  <a:pt x="1119808" y="6423129"/>
                  <a:pt x="1103432" y="6406753"/>
                  <a:pt x="1103432" y="6386553"/>
                </a:cubicBezTo>
                <a:cubicBezTo>
                  <a:pt x="1103432" y="6366353"/>
                  <a:pt x="1119808" y="6349977"/>
                  <a:pt x="1140008" y="6349977"/>
                </a:cubicBezTo>
                <a:close/>
                <a:moveTo>
                  <a:pt x="919322" y="6349977"/>
                </a:moveTo>
                <a:cubicBezTo>
                  <a:pt x="939522" y="6349977"/>
                  <a:pt x="955898" y="6366353"/>
                  <a:pt x="955898" y="6386553"/>
                </a:cubicBezTo>
                <a:cubicBezTo>
                  <a:pt x="955898" y="6406753"/>
                  <a:pt x="939522" y="6423129"/>
                  <a:pt x="919322" y="6423129"/>
                </a:cubicBezTo>
                <a:cubicBezTo>
                  <a:pt x="899122" y="6423129"/>
                  <a:pt x="882746" y="6406753"/>
                  <a:pt x="882746" y="6386553"/>
                </a:cubicBezTo>
                <a:cubicBezTo>
                  <a:pt x="882746" y="6366353"/>
                  <a:pt x="899122" y="6349977"/>
                  <a:pt x="919322" y="6349977"/>
                </a:cubicBezTo>
                <a:close/>
                <a:moveTo>
                  <a:pt x="698636" y="6349977"/>
                </a:moveTo>
                <a:cubicBezTo>
                  <a:pt x="718836" y="6349977"/>
                  <a:pt x="735212" y="6366353"/>
                  <a:pt x="735212" y="6386553"/>
                </a:cubicBezTo>
                <a:cubicBezTo>
                  <a:pt x="735212" y="6406753"/>
                  <a:pt x="718836" y="6423129"/>
                  <a:pt x="698636" y="6423129"/>
                </a:cubicBezTo>
                <a:cubicBezTo>
                  <a:pt x="678436" y="6423129"/>
                  <a:pt x="662060" y="6406753"/>
                  <a:pt x="662060" y="6386553"/>
                </a:cubicBezTo>
                <a:cubicBezTo>
                  <a:pt x="662060" y="6366353"/>
                  <a:pt x="678436" y="6349977"/>
                  <a:pt x="698636" y="6349977"/>
                </a:cubicBezTo>
                <a:close/>
                <a:moveTo>
                  <a:pt x="477949" y="6349977"/>
                </a:moveTo>
                <a:cubicBezTo>
                  <a:pt x="498149" y="6349977"/>
                  <a:pt x="514525" y="6366353"/>
                  <a:pt x="514525" y="6386553"/>
                </a:cubicBezTo>
                <a:cubicBezTo>
                  <a:pt x="514525" y="6406753"/>
                  <a:pt x="498149" y="6423129"/>
                  <a:pt x="477949" y="6423129"/>
                </a:cubicBezTo>
                <a:cubicBezTo>
                  <a:pt x="457749" y="6423129"/>
                  <a:pt x="441373" y="6406753"/>
                  <a:pt x="441373" y="6386553"/>
                </a:cubicBezTo>
                <a:cubicBezTo>
                  <a:pt x="441373" y="6366353"/>
                  <a:pt x="457749" y="6349977"/>
                  <a:pt x="477949" y="6349977"/>
                </a:cubicBezTo>
                <a:close/>
                <a:moveTo>
                  <a:pt x="257263" y="6349977"/>
                </a:moveTo>
                <a:cubicBezTo>
                  <a:pt x="277463" y="6349977"/>
                  <a:pt x="293839" y="6366353"/>
                  <a:pt x="293839" y="6386553"/>
                </a:cubicBezTo>
                <a:cubicBezTo>
                  <a:pt x="293839" y="6406753"/>
                  <a:pt x="277463" y="6423129"/>
                  <a:pt x="257263" y="6423129"/>
                </a:cubicBezTo>
                <a:cubicBezTo>
                  <a:pt x="237063" y="6423129"/>
                  <a:pt x="220687" y="6406753"/>
                  <a:pt x="220687" y="6386553"/>
                </a:cubicBezTo>
                <a:cubicBezTo>
                  <a:pt x="220687" y="6366353"/>
                  <a:pt x="237063" y="6349977"/>
                  <a:pt x="257263" y="6349977"/>
                </a:cubicBezTo>
                <a:close/>
                <a:moveTo>
                  <a:pt x="36577" y="6349977"/>
                </a:moveTo>
                <a:cubicBezTo>
                  <a:pt x="56776" y="6349977"/>
                  <a:pt x="73152" y="6366353"/>
                  <a:pt x="73152" y="6386553"/>
                </a:cubicBezTo>
                <a:cubicBezTo>
                  <a:pt x="73152" y="6406753"/>
                  <a:pt x="56776" y="6423129"/>
                  <a:pt x="36577" y="6423129"/>
                </a:cubicBezTo>
                <a:cubicBezTo>
                  <a:pt x="16376" y="6423129"/>
                  <a:pt x="0" y="6406753"/>
                  <a:pt x="0" y="6386553"/>
                </a:cubicBezTo>
                <a:cubicBezTo>
                  <a:pt x="0" y="6366353"/>
                  <a:pt x="16376" y="6349977"/>
                  <a:pt x="36577" y="6349977"/>
                </a:cubicBezTo>
                <a:close/>
                <a:moveTo>
                  <a:pt x="11953343" y="6138311"/>
                </a:moveTo>
                <a:cubicBezTo>
                  <a:pt x="11973543" y="6138311"/>
                  <a:pt x="11989919" y="6154687"/>
                  <a:pt x="11989919" y="6174887"/>
                </a:cubicBezTo>
                <a:cubicBezTo>
                  <a:pt x="11989919" y="6195087"/>
                  <a:pt x="11973543" y="6211463"/>
                  <a:pt x="11953343" y="6211463"/>
                </a:cubicBezTo>
                <a:cubicBezTo>
                  <a:pt x="11933143" y="6211463"/>
                  <a:pt x="11916767" y="6195087"/>
                  <a:pt x="11916767" y="6174887"/>
                </a:cubicBezTo>
                <a:cubicBezTo>
                  <a:pt x="11916767" y="6154687"/>
                  <a:pt x="11933143" y="6138311"/>
                  <a:pt x="11953343" y="6138311"/>
                </a:cubicBezTo>
                <a:close/>
                <a:moveTo>
                  <a:pt x="11732658" y="6138311"/>
                </a:moveTo>
                <a:cubicBezTo>
                  <a:pt x="11752858" y="6138311"/>
                  <a:pt x="11769234" y="6154687"/>
                  <a:pt x="11769234" y="6174887"/>
                </a:cubicBezTo>
                <a:cubicBezTo>
                  <a:pt x="11769234" y="6195087"/>
                  <a:pt x="11752858" y="6211463"/>
                  <a:pt x="11732658" y="6211463"/>
                </a:cubicBezTo>
                <a:cubicBezTo>
                  <a:pt x="11712458" y="6211463"/>
                  <a:pt x="11696082" y="6195087"/>
                  <a:pt x="11696082" y="6174887"/>
                </a:cubicBezTo>
                <a:cubicBezTo>
                  <a:pt x="11696082" y="6154687"/>
                  <a:pt x="11712458" y="6138311"/>
                  <a:pt x="11732658" y="6138311"/>
                </a:cubicBezTo>
                <a:close/>
                <a:moveTo>
                  <a:pt x="11511977" y="6138311"/>
                </a:moveTo>
                <a:cubicBezTo>
                  <a:pt x="11532177" y="6138311"/>
                  <a:pt x="11548553" y="6154687"/>
                  <a:pt x="11548553" y="6174887"/>
                </a:cubicBezTo>
                <a:cubicBezTo>
                  <a:pt x="11548553" y="6195087"/>
                  <a:pt x="11532177" y="6211463"/>
                  <a:pt x="11511977" y="6211463"/>
                </a:cubicBezTo>
                <a:cubicBezTo>
                  <a:pt x="11491777" y="6211463"/>
                  <a:pt x="11475401" y="6195087"/>
                  <a:pt x="11475401" y="6174887"/>
                </a:cubicBezTo>
                <a:cubicBezTo>
                  <a:pt x="11475401" y="6154687"/>
                  <a:pt x="11491777" y="6138311"/>
                  <a:pt x="11511977" y="6138311"/>
                </a:cubicBezTo>
                <a:close/>
                <a:moveTo>
                  <a:pt x="11291296" y="6138311"/>
                </a:moveTo>
                <a:cubicBezTo>
                  <a:pt x="11311496" y="6138311"/>
                  <a:pt x="11327872" y="6154687"/>
                  <a:pt x="11327872" y="6174887"/>
                </a:cubicBezTo>
                <a:cubicBezTo>
                  <a:pt x="11327872" y="6195087"/>
                  <a:pt x="11311496" y="6211463"/>
                  <a:pt x="11291296" y="6211463"/>
                </a:cubicBezTo>
                <a:cubicBezTo>
                  <a:pt x="11271096" y="6211463"/>
                  <a:pt x="11254720" y="6195087"/>
                  <a:pt x="11254720" y="6174887"/>
                </a:cubicBezTo>
                <a:cubicBezTo>
                  <a:pt x="11254720" y="6154687"/>
                  <a:pt x="11271096" y="6138311"/>
                  <a:pt x="11291296" y="6138311"/>
                </a:cubicBezTo>
                <a:close/>
                <a:moveTo>
                  <a:pt x="11070615" y="6138311"/>
                </a:moveTo>
                <a:cubicBezTo>
                  <a:pt x="11090815" y="6138311"/>
                  <a:pt x="11107191" y="6154687"/>
                  <a:pt x="11107191" y="6174887"/>
                </a:cubicBezTo>
                <a:cubicBezTo>
                  <a:pt x="11107191" y="6195087"/>
                  <a:pt x="11090815" y="6211463"/>
                  <a:pt x="11070615" y="6211463"/>
                </a:cubicBezTo>
                <a:cubicBezTo>
                  <a:pt x="11050415" y="6211463"/>
                  <a:pt x="11034039" y="6195087"/>
                  <a:pt x="11034039" y="6174887"/>
                </a:cubicBezTo>
                <a:cubicBezTo>
                  <a:pt x="11034039" y="6154687"/>
                  <a:pt x="11050415" y="6138311"/>
                  <a:pt x="11070615" y="6138311"/>
                </a:cubicBezTo>
                <a:close/>
                <a:moveTo>
                  <a:pt x="10849934" y="6138311"/>
                </a:moveTo>
                <a:cubicBezTo>
                  <a:pt x="10870134" y="6138311"/>
                  <a:pt x="10886510" y="6154687"/>
                  <a:pt x="10886510" y="6174887"/>
                </a:cubicBezTo>
                <a:cubicBezTo>
                  <a:pt x="10886510" y="6195087"/>
                  <a:pt x="10870134" y="6211463"/>
                  <a:pt x="10849934" y="6211463"/>
                </a:cubicBezTo>
                <a:cubicBezTo>
                  <a:pt x="10829734" y="6211463"/>
                  <a:pt x="10813358" y="6195087"/>
                  <a:pt x="10813358" y="6174887"/>
                </a:cubicBezTo>
                <a:cubicBezTo>
                  <a:pt x="10813358" y="6154687"/>
                  <a:pt x="10829734" y="6138311"/>
                  <a:pt x="10849934" y="6138311"/>
                </a:cubicBezTo>
                <a:close/>
                <a:moveTo>
                  <a:pt x="10629253" y="6138311"/>
                </a:moveTo>
                <a:cubicBezTo>
                  <a:pt x="10649453" y="6138311"/>
                  <a:pt x="10665829" y="6154687"/>
                  <a:pt x="10665829" y="6174887"/>
                </a:cubicBezTo>
                <a:cubicBezTo>
                  <a:pt x="10665829" y="6195087"/>
                  <a:pt x="10649453" y="6211463"/>
                  <a:pt x="10629253" y="6211463"/>
                </a:cubicBezTo>
                <a:cubicBezTo>
                  <a:pt x="10609053" y="6211463"/>
                  <a:pt x="10592677" y="6195087"/>
                  <a:pt x="10592677" y="6174887"/>
                </a:cubicBezTo>
                <a:cubicBezTo>
                  <a:pt x="10592677" y="6154687"/>
                  <a:pt x="10609053" y="6138311"/>
                  <a:pt x="10629253" y="6138311"/>
                </a:cubicBezTo>
                <a:close/>
                <a:moveTo>
                  <a:pt x="10408572" y="6138311"/>
                </a:moveTo>
                <a:cubicBezTo>
                  <a:pt x="10428772" y="6138311"/>
                  <a:pt x="10445148" y="6154687"/>
                  <a:pt x="10445148" y="6174887"/>
                </a:cubicBezTo>
                <a:cubicBezTo>
                  <a:pt x="10445148" y="6195087"/>
                  <a:pt x="10428772" y="6211463"/>
                  <a:pt x="10408572" y="6211463"/>
                </a:cubicBezTo>
                <a:cubicBezTo>
                  <a:pt x="10388372" y="6211463"/>
                  <a:pt x="10371996" y="6195087"/>
                  <a:pt x="10371996" y="6174887"/>
                </a:cubicBezTo>
                <a:cubicBezTo>
                  <a:pt x="10371996" y="6154687"/>
                  <a:pt x="10388372" y="6138311"/>
                  <a:pt x="10408572" y="6138311"/>
                </a:cubicBezTo>
                <a:close/>
                <a:moveTo>
                  <a:pt x="10187891" y="6138311"/>
                </a:moveTo>
                <a:cubicBezTo>
                  <a:pt x="10208091" y="6138311"/>
                  <a:pt x="10224467" y="6154687"/>
                  <a:pt x="10224467" y="6174887"/>
                </a:cubicBezTo>
                <a:cubicBezTo>
                  <a:pt x="10224467" y="6195087"/>
                  <a:pt x="10208091" y="6211463"/>
                  <a:pt x="10187891" y="6211463"/>
                </a:cubicBezTo>
                <a:cubicBezTo>
                  <a:pt x="10167691" y="6211463"/>
                  <a:pt x="10151315" y="6195087"/>
                  <a:pt x="10151315" y="6174887"/>
                </a:cubicBezTo>
                <a:cubicBezTo>
                  <a:pt x="10151315" y="6154687"/>
                  <a:pt x="10167691" y="6138311"/>
                  <a:pt x="10187891" y="6138311"/>
                </a:cubicBezTo>
                <a:close/>
                <a:moveTo>
                  <a:pt x="9967210" y="6138311"/>
                </a:moveTo>
                <a:cubicBezTo>
                  <a:pt x="9987410" y="6138311"/>
                  <a:pt x="10003786" y="6154687"/>
                  <a:pt x="10003786" y="6174887"/>
                </a:cubicBezTo>
                <a:cubicBezTo>
                  <a:pt x="10003786" y="6195087"/>
                  <a:pt x="9987410" y="6211463"/>
                  <a:pt x="9967210" y="6211463"/>
                </a:cubicBezTo>
                <a:cubicBezTo>
                  <a:pt x="9947010" y="6211463"/>
                  <a:pt x="9930634" y="6195087"/>
                  <a:pt x="9930634" y="6174887"/>
                </a:cubicBezTo>
                <a:cubicBezTo>
                  <a:pt x="9930634" y="6154687"/>
                  <a:pt x="9947010" y="6138311"/>
                  <a:pt x="9967210" y="6138311"/>
                </a:cubicBezTo>
                <a:close/>
                <a:moveTo>
                  <a:pt x="9746529" y="6138311"/>
                </a:moveTo>
                <a:cubicBezTo>
                  <a:pt x="9766729" y="6138311"/>
                  <a:pt x="9783105" y="6154687"/>
                  <a:pt x="9783105" y="6174887"/>
                </a:cubicBezTo>
                <a:cubicBezTo>
                  <a:pt x="9783105" y="6195087"/>
                  <a:pt x="9766729" y="6211463"/>
                  <a:pt x="9746529" y="6211463"/>
                </a:cubicBezTo>
                <a:cubicBezTo>
                  <a:pt x="9726329" y="6211463"/>
                  <a:pt x="9709953" y="6195087"/>
                  <a:pt x="9709953" y="6174887"/>
                </a:cubicBezTo>
                <a:cubicBezTo>
                  <a:pt x="9709953" y="6154687"/>
                  <a:pt x="9726329" y="6138311"/>
                  <a:pt x="9746529" y="6138311"/>
                </a:cubicBezTo>
                <a:close/>
                <a:moveTo>
                  <a:pt x="9525848" y="6138311"/>
                </a:moveTo>
                <a:cubicBezTo>
                  <a:pt x="9546048" y="6138311"/>
                  <a:pt x="9562424" y="6154687"/>
                  <a:pt x="9562424" y="6174887"/>
                </a:cubicBezTo>
                <a:cubicBezTo>
                  <a:pt x="9562424" y="6195087"/>
                  <a:pt x="9546048" y="6211463"/>
                  <a:pt x="9525848" y="6211463"/>
                </a:cubicBezTo>
                <a:cubicBezTo>
                  <a:pt x="9505648" y="6211463"/>
                  <a:pt x="9489272" y="6195087"/>
                  <a:pt x="9489272" y="6174887"/>
                </a:cubicBezTo>
                <a:cubicBezTo>
                  <a:pt x="9489272" y="6154687"/>
                  <a:pt x="9505648" y="6138311"/>
                  <a:pt x="9525848" y="6138311"/>
                </a:cubicBezTo>
                <a:close/>
                <a:moveTo>
                  <a:pt x="9305167" y="6138311"/>
                </a:moveTo>
                <a:cubicBezTo>
                  <a:pt x="9325367" y="6138311"/>
                  <a:pt x="9341743" y="6154687"/>
                  <a:pt x="9341743" y="6174887"/>
                </a:cubicBezTo>
                <a:cubicBezTo>
                  <a:pt x="9341743" y="6195087"/>
                  <a:pt x="9325367" y="6211463"/>
                  <a:pt x="9305167" y="6211463"/>
                </a:cubicBezTo>
                <a:cubicBezTo>
                  <a:pt x="9284967" y="6211463"/>
                  <a:pt x="9268591" y="6195087"/>
                  <a:pt x="9268591" y="6174887"/>
                </a:cubicBezTo>
                <a:cubicBezTo>
                  <a:pt x="9268591" y="6154687"/>
                  <a:pt x="9284967" y="6138311"/>
                  <a:pt x="9305167" y="6138311"/>
                </a:cubicBezTo>
                <a:close/>
                <a:moveTo>
                  <a:pt x="9084486" y="6138311"/>
                </a:moveTo>
                <a:cubicBezTo>
                  <a:pt x="9104686" y="6138311"/>
                  <a:pt x="9121062" y="6154687"/>
                  <a:pt x="9121062" y="6174887"/>
                </a:cubicBezTo>
                <a:cubicBezTo>
                  <a:pt x="9121062" y="6195087"/>
                  <a:pt x="9104686" y="6211463"/>
                  <a:pt x="9084486" y="6211463"/>
                </a:cubicBezTo>
                <a:cubicBezTo>
                  <a:pt x="9064286" y="6211463"/>
                  <a:pt x="9047910" y="6195087"/>
                  <a:pt x="9047910" y="6174887"/>
                </a:cubicBezTo>
                <a:cubicBezTo>
                  <a:pt x="9047910" y="6154687"/>
                  <a:pt x="9064286" y="6138311"/>
                  <a:pt x="9084486" y="6138311"/>
                </a:cubicBezTo>
                <a:close/>
                <a:moveTo>
                  <a:pt x="8863805" y="6138311"/>
                </a:moveTo>
                <a:cubicBezTo>
                  <a:pt x="8884005" y="6138311"/>
                  <a:pt x="8900381" y="6154687"/>
                  <a:pt x="8900381" y="6174887"/>
                </a:cubicBezTo>
                <a:cubicBezTo>
                  <a:pt x="8900381" y="6195087"/>
                  <a:pt x="8884005" y="6211463"/>
                  <a:pt x="8863805" y="6211463"/>
                </a:cubicBezTo>
                <a:cubicBezTo>
                  <a:pt x="8843605" y="6211463"/>
                  <a:pt x="8827229" y="6195087"/>
                  <a:pt x="8827229" y="6174887"/>
                </a:cubicBezTo>
                <a:cubicBezTo>
                  <a:pt x="8827229" y="6154687"/>
                  <a:pt x="8843605" y="6138311"/>
                  <a:pt x="8863805" y="6138311"/>
                </a:cubicBezTo>
                <a:close/>
                <a:moveTo>
                  <a:pt x="8643124" y="6138311"/>
                </a:moveTo>
                <a:cubicBezTo>
                  <a:pt x="8663324" y="6138311"/>
                  <a:pt x="8679700" y="6154687"/>
                  <a:pt x="8679700" y="6174887"/>
                </a:cubicBezTo>
                <a:cubicBezTo>
                  <a:pt x="8679700" y="6195087"/>
                  <a:pt x="8663324" y="6211463"/>
                  <a:pt x="8643124" y="6211463"/>
                </a:cubicBezTo>
                <a:cubicBezTo>
                  <a:pt x="8622924" y="6211463"/>
                  <a:pt x="8606548" y="6195087"/>
                  <a:pt x="8606548" y="6174887"/>
                </a:cubicBezTo>
                <a:cubicBezTo>
                  <a:pt x="8606548" y="6154687"/>
                  <a:pt x="8622924" y="6138311"/>
                  <a:pt x="8643124" y="6138311"/>
                </a:cubicBezTo>
                <a:close/>
                <a:moveTo>
                  <a:pt x="8422443" y="6138311"/>
                </a:moveTo>
                <a:cubicBezTo>
                  <a:pt x="8442643" y="6138311"/>
                  <a:pt x="8459019" y="6154687"/>
                  <a:pt x="8459019" y="6174887"/>
                </a:cubicBezTo>
                <a:cubicBezTo>
                  <a:pt x="8459019" y="6195087"/>
                  <a:pt x="8442643" y="6211463"/>
                  <a:pt x="8422443" y="6211463"/>
                </a:cubicBezTo>
                <a:cubicBezTo>
                  <a:pt x="8402243" y="6211463"/>
                  <a:pt x="8385867" y="6195087"/>
                  <a:pt x="8385867" y="6174887"/>
                </a:cubicBezTo>
                <a:cubicBezTo>
                  <a:pt x="8385867" y="6154687"/>
                  <a:pt x="8402243" y="6138311"/>
                  <a:pt x="8422443" y="6138311"/>
                </a:cubicBezTo>
                <a:close/>
                <a:moveTo>
                  <a:pt x="8201762" y="6138311"/>
                </a:moveTo>
                <a:cubicBezTo>
                  <a:pt x="8221962" y="6138311"/>
                  <a:pt x="8238338" y="6154687"/>
                  <a:pt x="8238338" y="6174887"/>
                </a:cubicBezTo>
                <a:cubicBezTo>
                  <a:pt x="8238338" y="6195087"/>
                  <a:pt x="8221962" y="6211463"/>
                  <a:pt x="8201762" y="6211463"/>
                </a:cubicBezTo>
                <a:cubicBezTo>
                  <a:pt x="8181562" y="6211463"/>
                  <a:pt x="8165186" y="6195087"/>
                  <a:pt x="8165186" y="6174887"/>
                </a:cubicBezTo>
                <a:cubicBezTo>
                  <a:pt x="8165186" y="6154687"/>
                  <a:pt x="8181562" y="6138311"/>
                  <a:pt x="8201762" y="6138311"/>
                </a:cubicBezTo>
                <a:close/>
                <a:moveTo>
                  <a:pt x="7981081" y="6138311"/>
                </a:moveTo>
                <a:cubicBezTo>
                  <a:pt x="8001281" y="6138311"/>
                  <a:pt x="8017657" y="6154687"/>
                  <a:pt x="8017657" y="6174887"/>
                </a:cubicBezTo>
                <a:cubicBezTo>
                  <a:pt x="8017657" y="6195087"/>
                  <a:pt x="8001281" y="6211463"/>
                  <a:pt x="7981081" y="6211463"/>
                </a:cubicBezTo>
                <a:cubicBezTo>
                  <a:pt x="7960881" y="6211463"/>
                  <a:pt x="7944505" y="6195087"/>
                  <a:pt x="7944505" y="6174887"/>
                </a:cubicBezTo>
                <a:cubicBezTo>
                  <a:pt x="7944505" y="6154687"/>
                  <a:pt x="7960881" y="6138311"/>
                  <a:pt x="7981081" y="6138311"/>
                </a:cubicBezTo>
                <a:close/>
                <a:moveTo>
                  <a:pt x="7760400" y="6138311"/>
                </a:moveTo>
                <a:cubicBezTo>
                  <a:pt x="7780600" y="6138311"/>
                  <a:pt x="7796976" y="6154687"/>
                  <a:pt x="7796976" y="6174887"/>
                </a:cubicBezTo>
                <a:cubicBezTo>
                  <a:pt x="7796976" y="6195087"/>
                  <a:pt x="7780600" y="6211463"/>
                  <a:pt x="7760400" y="6211463"/>
                </a:cubicBezTo>
                <a:cubicBezTo>
                  <a:pt x="7740200" y="6211463"/>
                  <a:pt x="7723824" y="6195087"/>
                  <a:pt x="7723824" y="6174887"/>
                </a:cubicBezTo>
                <a:cubicBezTo>
                  <a:pt x="7723824" y="6154687"/>
                  <a:pt x="7740200" y="6138311"/>
                  <a:pt x="7760400" y="6138311"/>
                </a:cubicBezTo>
                <a:close/>
                <a:moveTo>
                  <a:pt x="7539719" y="6138311"/>
                </a:moveTo>
                <a:cubicBezTo>
                  <a:pt x="7559919" y="6138311"/>
                  <a:pt x="7576295" y="6154687"/>
                  <a:pt x="7576295" y="6174887"/>
                </a:cubicBezTo>
                <a:cubicBezTo>
                  <a:pt x="7576295" y="6195087"/>
                  <a:pt x="7559919" y="6211463"/>
                  <a:pt x="7539719" y="6211463"/>
                </a:cubicBezTo>
                <a:cubicBezTo>
                  <a:pt x="7519519" y="6211463"/>
                  <a:pt x="7503143" y="6195087"/>
                  <a:pt x="7503143" y="6174887"/>
                </a:cubicBezTo>
                <a:cubicBezTo>
                  <a:pt x="7503143" y="6154687"/>
                  <a:pt x="7519519" y="6138311"/>
                  <a:pt x="7539719" y="6138311"/>
                </a:cubicBezTo>
                <a:close/>
                <a:moveTo>
                  <a:pt x="7319038" y="6138311"/>
                </a:moveTo>
                <a:cubicBezTo>
                  <a:pt x="7339238" y="6138311"/>
                  <a:pt x="7355614" y="6154687"/>
                  <a:pt x="7355614" y="6174887"/>
                </a:cubicBezTo>
                <a:cubicBezTo>
                  <a:pt x="7355614" y="6195087"/>
                  <a:pt x="7339238" y="6211463"/>
                  <a:pt x="7319038" y="6211463"/>
                </a:cubicBezTo>
                <a:cubicBezTo>
                  <a:pt x="7298838" y="6211463"/>
                  <a:pt x="7282462" y="6195087"/>
                  <a:pt x="7282462" y="6174887"/>
                </a:cubicBezTo>
                <a:cubicBezTo>
                  <a:pt x="7282462" y="6154687"/>
                  <a:pt x="7298838" y="6138311"/>
                  <a:pt x="7319038" y="6138311"/>
                </a:cubicBezTo>
                <a:close/>
                <a:moveTo>
                  <a:pt x="7098357" y="6138311"/>
                </a:moveTo>
                <a:cubicBezTo>
                  <a:pt x="7118557" y="6138311"/>
                  <a:pt x="7134933" y="6154687"/>
                  <a:pt x="7134933" y="6174887"/>
                </a:cubicBezTo>
                <a:cubicBezTo>
                  <a:pt x="7134933" y="6195087"/>
                  <a:pt x="7118557" y="6211463"/>
                  <a:pt x="7098357" y="6211463"/>
                </a:cubicBezTo>
                <a:cubicBezTo>
                  <a:pt x="7078157" y="6211463"/>
                  <a:pt x="7061781" y="6195087"/>
                  <a:pt x="7061781" y="6174887"/>
                </a:cubicBezTo>
                <a:cubicBezTo>
                  <a:pt x="7061781" y="6154687"/>
                  <a:pt x="7078157" y="6138311"/>
                  <a:pt x="7098357" y="6138311"/>
                </a:cubicBezTo>
                <a:close/>
                <a:moveTo>
                  <a:pt x="6877676" y="6138311"/>
                </a:moveTo>
                <a:cubicBezTo>
                  <a:pt x="6897876" y="6138311"/>
                  <a:pt x="6914252" y="6154687"/>
                  <a:pt x="6914252" y="6174887"/>
                </a:cubicBezTo>
                <a:cubicBezTo>
                  <a:pt x="6914252" y="6195087"/>
                  <a:pt x="6897876" y="6211463"/>
                  <a:pt x="6877676" y="6211463"/>
                </a:cubicBezTo>
                <a:cubicBezTo>
                  <a:pt x="6857476" y="6211463"/>
                  <a:pt x="6841100" y="6195087"/>
                  <a:pt x="6841100" y="6174887"/>
                </a:cubicBezTo>
                <a:cubicBezTo>
                  <a:pt x="6841100" y="6154687"/>
                  <a:pt x="6857476" y="6138311"/>
                  <a:pt x="6877676" y="6138311"/>
                </a:cubicBezTo>
                <a:close/>
                <a:moveTo>
                  <a:pt x="6656995" y="6138311"/>
                </a:moveTo>
                <a:cubicBezTo>
                  <a:pt x="6677195" y="6138311"/>
                  <a:pt x="6693571" y="6154687"/>
                  <a:pt x="6693571" y="6174887"/>
                </a:cubicBezTo>
                <a:cubicBezTo>
                  <a:pt x="6693571" y="6195087"/>
                  <a:pt x="6677195" y="6211463"/>
                  <a:pt x="6656995" y="6211463"/>
                </a:cubicBezTo>
                <a:cubicBezTo>
                  <a:pt x="6636795" y="6211463"/>
                  <a:pt x="6620419" y="6195087"/>
                  <a:pt x="6620419" y="6174887"/>
                </a:cubicBezTo>
                <a:cubicBezTo>
                  <a:pt x="6620419" y="6154687"/>
                  <a:pt x="6636795" y="6138311"/>
                  <a:pt x="6656995" y="6138311"/>
                </a:cubicBezTo>
                <a:close/>
                <a:moveTo>
                  <a:pt x="6436314" y="6138311"/>
                </a:moveTo>
                <a:cubicBezTo>
                  <a:pt x="6456514" y="6138311"/>
                  <a:pt x="6472890" y="6154687"/>
                  <a:pt x="6472890" y="6174887"/>
                </a:cubicBezTo>
                <a:cubicBezTo>
                  <a:pt x="6472890" y="6195087"/>
                  <a:pt x="6456514" y="6211463"/>
                  <a:pt x="6436314" y="6211463"/>
                </a:cubicBezTo>
                <a:cubicBezTo>
                  <a:pt x="6416114" y="6211463"/>
                  <a:pt x="6399738" y="6195087"/>
                  <a:pt x="6399738" y="6174887"/>
                </a:cubicBezTo>
                <a:cubicBezTo>
                  <a:pt x="6399738" y="6154687"/>
                  <a:pt x="6416114" y="6138311"/>
                  <a:pt x="6436314" y="6138311"/>
                </a:cubicBezTo>
                <a:close/>
                <a:moveTo>
                  <a:pt x="6215633" y="6138311"/>
                </a:moveTo>
                <a:cubicBezTo>
                  <a:pt x="6235833" y="6138311"/>
                  <a:pt x="6252209" y="6154687"/>
                  <a:pt x="6252209" y="6174887"/>
                </a:cubicBezTo>
                <a:cubicBezTo>
                  <a:pt x="6252209" y="6195087"/>
                  <a:pt x="6235833" y="6211463"/>
                  <a:pt x="6215633" y="6211463"/>
                </a:cubicBezTo>
                <a:cubicBezTo>
                  <a:pt x="6195433" y="6211463"/>
                  <a:pt x="6179057" y="6195087"/>
                  <a:pt x="6179057" y="6174887"/>
                </a:cubicBezTo>
                <a:cubicBezTo>
                  <a:pt x="6179057" y="6154687"/>
                  <a:pt x="6195433" y="6138311"/>
                  <a:pt x="6215633" y="6138311"/>
                </a:cubicBezTo>
                <a:close/>
                <a:moveTo>
                  <a:pt x="5994952" y="6138311"/>
                </a:moveTo>
                <a:cubicBezTo>
                  <a:pt x="6015152" y="6138311"/>
                  <a:pt x="6031528" y="6154687"/>
                  <a:pt x="6031528" y="6174887"/>
                </a:cubicBezTo>
                <a:cubicBezTo>
                  <a:pt x="6031528" y="6195087"/>
                  <a:pt x="6015152" y="6211463"/>
                  <a:pt x="5994952" y="6211463"/>
                </a:cubicBezTo>
                <a:cubicBezTo>
                  <a:pt x="5974752" y="6211463"/>
                  <a:pt x="5958376" y="6195087"/>
                  <a:pt x="5958376" y="6174887"/>
                </a:cubicBezTo>
                <a:cubicBezTo>
                  <a:pt x="5958376" y="6154687"/>
                  <a:pt x="5974752" y="6138311"/>
                  <a:pt x="5994952" y="6138311"/>
                </a:cubicBezTo>
                <a:close/>
                <a:moveTo>
                  <a:pt x="5774272" y="6138311"/>
                </a:moveTo>
                <a:cubicBezTo>
                  <a:pt x="5794472" y="6138311"/>
                  <a:pt x="5810848" y="6154687"/>
                  <a:pt x="5810848" y="6174887"/>
                </a:cubicBezTo>
                <a:cubicBezTo>
                  <a:pt x="5810848" y="6195087"/>
                  <a:pt x="5794472" y="6211463"/>
                  <a:pt x="5774272" y="6211463"/>
                </a:cubicBezTo>
                <a:cubicBezTo>
                  <a:pt x="5754073" y="6211463"/>
                  <a:pt x="5737697" y="6195087"/>
                  <a:pt x="5737697" y="6174887"/>
                </a:cubicBezTo>
                <a:cubicBezTo>
                  <a:pt x="5737697" y="6154687"/>
                  <a:pt x="5754073" y="6138311"/>
                  <a:pt x="5774272" y="6138311"/>
                </a:cubicBezTo>
                <a:close/>
                <a:moveTo>
                  <a:pt x="5553593" y="6138311"/>
                </a:moveTo>
                <a:cubicBezTo>
                  <a:pt x="5573793" y="6138311"/>
                  <a:pt x="5590169" y="6154687"/>
                  <a:pt x="5590169" y="6174887"/>
                </a:cubicBezTo>
                <a:cubicBezTo>
                  <a:pt x="5590169" y="6195087"/>
                  <a:pt x="5573793" y="6211463"/>
                  <a:pt x="5553593" y="6211463"/>
                </a:cubicBezTo>
                <a:cubicBezTo>
                  <a:pt x="5533393" y="6211463"/>
                  <a:pt x="5517018" y="6195087"/>
                  <a:pt x="5517018" y="6174887"/>
                </a:cubicBezTo>
                <a:cubicBezTo>
                  <a:pt x="5517018" y="6154687"/>
                  <a:pt x="5533393" y="6138311"/>
                  <a:pt x="5553593" y="6138311"/>
                </a:cubicBezTo>
                <a:close/>
                <a:moveTo>
                  <a:pt x="5332913" y="6138311"/>
                </a:moveTo>
                <a:cubicBezTo>
                  <a:pt x="5353113" y="6138311"/>
                  <a:pt x="5369490" y="6154687"/>
                  <a:pt x="5369490" y="6174887"/>
                </a:cubicBezTo>
                <a:cubicBezTo>
                  <a:pt x="5369490" y="6195087"/>
                  <a:pt x="5353113" y="6211463"/>
                  <a:pt x="5332913" y="6211463"/>
                </a:cubicBezTo>
                <a:cubicBezTo>
                  <a:pt x="5312714" y="6211463"/>
                  <a:pt x="5296337" y="6195087"/>
                  <a:pt x="5296337" y="6174887"/>
                </a:cubicBezTo>
                <a:cubicBezTo>
                  <a:pt x="5296337" y="6154687"/>
                  <a:pt x="5312714" y="6138311"/>
                  <a:pt x="5332913" y="6138311"/>
                </a:cubicBezTo>
                <a:close/>
                <a:moveTo>
                  <a:pt x="5112230" y="6138311"/>
                </a:moveTo>
                <a:cubicBezTo>
                  <a:pt x="5132433" y="6138311"/>
                  <a:pt x="5148807" y="6154687"/>
                  <a:pt x="5148807" y="6174887"/>
                </a:cubicBezTo>
                <a:cubicBezTo>
                  <a:pt x="5148807" y="6195087"/>
                  <a:pt x="5132433" y="6211463"/>
                  <a:pt x="5112230" y="6211463"/>
                </a:cubicBezTo>
                <a:cubicBezTo>
                  <a:pt x="5092030" y="6211463"/>
                  <a:pt x="5075655" y="6195087"/>
                  <a:pt x="5075655" y="6174887"/>
                </a:cubicBezTo>
                <a:cubicBezTo>
                  <a:pt x="5075655" y="6154687"/>
                  <a:pt x="5092030" y="6138311"/>
                  <a:pt x="5112230" y="6138311"/>
                </a:cubicBezTo>
                <a:close/>
                <a:moveTo>
                  <a:pt x="4891552" y="6138311"/>
                </a:moveTo>
                <a:cubicBezTo>
                  <a:pt x="4911751" y="6138311"/>
                  <a:pt x="4928127" y="6154687"/>
                  <a:pt x="4928127" y="6174887"/>
                </a:cubicBezTo>
                <a:cubicBezTo>
                  <a:pt x="4928127" y="6195087"/>
                  <a:pt x="4911751" y="6211463"/>
                  <a:pt x="4891552" y="6211463"/>
                </a:cubicBezTo>
                <a:cubicBezTo>
                  <a:pt x="4871352" y="6211463"/>
                  <a:pt x="4854975" y="6195087"/>
                  <a:pt x="4854975" y="6174887"/>
                </a:cubicBezTo>
                <a:cubicBezTo>
                  <a:pt x="4854975" y="6154687"/>
                  <a:pt x="4871352" y="6138311"/>
                  <a:pt x="4891552" y="6138311"/>
                </a:cubicBezTo>
                <a:close/>
                <a:moveTo>
                  <a:pt x="4670871" y="6138311"/>
                </a:moveTo>
                <a:cubicBezTo>
                  <a:pt x="4691070" y="6138311"/>
                  <a:pt x="4707447" y="6154687"/>
                  <a:pt x="4707447" y="6174887"/>
                </a:cubicBezTo>
                <a:cubicBezTo>
                  <a:pt x="4707447" y="6195087"/>
                  <a:pt x="4691070" y="6211463"/>
                  <a:pt x="4670871" y="6211463"/>
                </a:cubicBezTo>
                <a:cubicBezTo>
                  <a:pt x="4650672" y="6211463"/>
                  <a:pt x="4634295" y="6195087"/>
                  <a:pt x="4634295" y="6174887"/>
                </a:cubicBezTo>
                <a:cubicBezTo>
                  <a:pt x="4634295" y="6154687"/>
                  <a:pt x="4650672" y="6138311"/>
                  <a:pt x="4670871" y="6138311"/>
                </a:cubicBezTo>
                <a:close/>
                <a:moveTo>
                  <a:pt x="4450188" y="6138311"/>
                </a:moveTo>
                <a:cubicBezTo>
                  <a:pt x="4470390" y="6138311"/>
                  <a:pt x="4486764" y="6154687"/>
                  <a:pt x="4486764" y="6174887"/>
                </a:cubicBezTo>
                <a:cubicBezTo>
                  <a:pt x="4486764" y="6195087"/>
                  <a:pt x="4470390" y="6211463"/>
                  <a:pt x="4450188" y="6211463"/>
                </a:cubicBezTo>
                <a:cubicBezTo>
                  <a:pt x="4429988" y="6211463"/>
                  <a:pt x="4413613" y="6195087"/>
                  <a:pt x="4413613" y="6174887"/>
                </a:cubicBezTo>
                <a:cubicBezTo>
                  <a:pt x="4413613" y="6154687"/>
                  <a:pt x="4429988" y="6138311"/>
                  <a:pt x="4450188" y="6138311"/>
                </a:cubicBezTo>
                <a:close/>
                <a:moveTo>
                  <a:pt x="4229507" y="6138311"/>
                </a:moveTo>
                <a:cubicBezTo>
                  <a:pt x="4249708" y="6138311"/>
                  <a:pt x="4266084" y="6154687"/>
                  <a:pt x="4266084" y="6174887"/>
                </a:cubicBezTo>
                <a:cubicBezTo>
                  <a:pt x="4266084" y="6195087"/>
                  <a:pt x="4249708" y="6211463"/>
                  <a:pt x="4229507" y="6211463"/>
                </a:cubicBezTo>
                <a:cubicBezTo>
                  <a:pt x="4209307" y="6211463"/>
                  <a:pt x="4192931" y="6195087"/>
                  <a:pt x="4192931" y="6174887"/>
                </a:cubicBezTo>
                <a:cubicBezTo>
                  <a:pt x="4192931" y="6154687"/>
                  <a:pt x="4209307" y="6138311"/>
                  <a:pt x="4229507" y="6138311"/>
                </a:cubicBezTo>
                <a:close/>
                <a:moveTo>
                  <a:pt x="4008847" y="6138311"/>
                </a:moveTo>
                <a:cubicBezTo>
                  <a:pt x="4029045" y="6138311"/>
                  <a:pt x="4045426" y="6154687"/>
                  <a:pt x="4045426" y="6174887"/>
                </a:cubicBezTo>
                <a:cubicBezTo>
                  <a:pt x="4045426" y="6195087"/>
                  <a:pt x="4029045" y="6211463"/>
                  <a:pt x="4008847" y="6211463"/>
                </a:cubicBezTo>
                <a:cubicBezTo>
                  <a:pt x="3988642" y="6211463"/>
                  <a:pt x="3972267" y="6195087"/>
                  <a:pt x="3972267" y="6174887"/>
                </a:cubicBezTo>
                <a:cubicBezTo>
                  <a:pt x="3972267" y="6154687"/>
                  <a:pt x="3988642" y="6138311"/>
                  <a:pt x="4008847" y="6138311"/>
                </a:cubicBezTo>
                <a:close/>
                <a:moveTo>
                  <a:pt x="3788165" y="6138311"/>
                </a:moveTo>
                <a:cubicBezTo>
                  <a:pt x="3808367" y="6138311"/>
                  <a:pt x="3824738" y="6154687"/>
                  <a:pt x="3824738" y="6174887"/>
                </a:cubicBezTo>
                <a:cubicBezTo>
                  <a:pt x="3824738" y="6195087"/>
                  <a:pt x="3808367" y="6211463"/>
                  <a:pt x="3788165" y="6211463"/>
                </a:cubicBezTo>
                <a:cubicBezTo>
                  <a:pt x="3767965" y="6211463"/>
                  <a:pt x="3751588" y="6195087"/>
                  <a:pt x="3751588" y="6174887"/>
                </a:cubicBezTo>
                <a:cubicBezTo>
                  <a:pt x="3751588" y="6154687"/>
                  <a:pt x="3767965" y="6138311"/>
                  <a:pt x="3788165" y="6138311"/>
                </a:cubicBezTo>
                <a:close/>
                <a:moveTo>
                  <a:pt x="3567479" y="6138311"/>
                </a:moveTo>
                <a:cubicBezTo>
                  <a:pt x="3587675" y="6138311"/>
                  <a:pt x="3604051" y="6154687"/>
                  <a:pt x="3604051" y="6174887"/>
                </a:cubicBezTo>
                <a:cubicBezTo>
                  <a:pt x="3604051" y="6195087"/>
                  <a:pt x="3587675" y="6211463"/>
                  <a:pt x="3567479" y="6211463"/>
                </a:cubicBezTo>
                <a:cubicBezTo>
                  <a:pt x="3547276" y="6211463"/>
                  <a:pt x="3530901" y="6195087"/>
                  <a:pt x="3530901" y="6174887"/>
                </a:cubicBezTo>
                <a:cubicBezTo>
                  <a:pt x="3530901" y="6154687"/>
                  <a:pt x="3547276" y="6138311"/>
                  <a:pt x="3567479" y="6138311"/>
                </a:cubicBezTo>
                <a:close/>
                <a:moveTo>
                  <a:pt x="3346801" y="6138311"/>
                </a:moveTo>
                <a:cubicBezTo>
                  <a:pt x="3367001" y="6138311"/>
                  <a:pt x="3383375" y="6154687"/>
                  <a:pt x="3383375" y="6174887"/>
                </a:cubicBezTo>
                <a:cubicBezTo>
                  <a:pt x="3383375" y="6195087"/>
                  <a:pt x="3367001" y="6211463"/>
                  <a:pt x="3346801" y="6211463"/>
                </a:cubicBezTo>
                <a:cubicBezTo>
                  <a:pt x="3326603" y="6211463"/>
                  <a:pt x="3310228" y="6195087"/>
                  <a:pt x="3310228" y="6174887"/>
                </a:cubicBezTo>
                <a:cubicBezTo>
                  <a:pt x="3310228" y="6154687"/>
                  <a:pt x="3326603" y="6138311"/>
                  <a:pt x="3346801" y="6138311"/>
                </a:cubicBezTo>
                <a:close/>
                <a:moveTo>
                  <a:pt x="3126126" y="6138311"/>
                </a:moveTo>
                <a:cubicBezTo>
                  <a:pt x="3146320" y="6138311"/>
                  <a:pt x="3162696" y="6154687"/>
                  <a:pt x="3162696" y="6174887"/>
                </a:cubicBezTo>
                <a:cubicBezTo>
                  <a:pt x="3162696" y="6195087"/>
                  <a:pt x="3146320" y="6211463"/>
                  <a:pt x="3126126" y="6211463"/>
                </a:cubicBezTo>
                <a:cubicBezTo>
                  <a:pt x="3105923" y="6211463"/>
                  <a:pt x="3089541" y="6195087"/>
                  <a:pt x="3089541" y="6174887"/>
                </a:cubicBezTo>
                <a:cubicBezTo>
                  <a:pt x="3089541" y="6154687"/>
                  <a:pt x="3105923" y="6138311"/>
                  <a:pt x="3126126" y="6138311"/>
                </a:cubicBezTo>
                <a:close/>
                <a:moveTo>
                  <a:pt x="2905436" y="6138311"/>
                </a:moveTo>
                <a:cubicBezTo>
                  <a:pt x="2925637" y="6138311"/>
                  <a:pt x="2942013" y="6154687"/>
                  <a:pt x="2942013" y="6174887"/>
                </a:cubicBezTo>
                <a:cubicBezTo>
                  <a:pt x="2942013" y="6195087"/>
                  <a:pt x="2925637" y="6211463"/>
                  <a:pt x="2905436" y="6211463"/>
                </a:cubicBezTo>
                <a:cubicBezTo>
                  <a:pt x="2885243" y="6211463"/>
                  <a:pt x="2868866" y="6195087"/>
                  <a:pt x="2868866" y="6174887"/>
                </a:cubicBezTo>
                <a:cubicBezTo>
                  <a:pt x="2868866" y="6154687"/>
                  <a:pt x="2885243" y="6138311"/>
                  <a:pt x="2905436" y="6138311"/>
                </a:cubicBezTo>
                <a:close/>
                <a:moveTo>
                  <a:pt x="2684758" y="6138311"/>
                </a:moveTo>
                <a:cubicBezTo>
                  <a:pt x="2704958" y="6138311"/>
                  <a:pt x="2721329" y="6154687"/>
                  <a:pt x="2721329" y="6174887"/>
                </a:cubicBezTo>
                <a:cubicBezTo>
                  <a:pt x="2721329" y="6195087"/>
                  <a:pt x="2704958" y="6211463"/>
                  <a:pt x="2684758" y="6211463"/>
                </a:cubicBezTo>
                <a:cubicBezTo>
                  <a:pt x="2664554" y="6211463"/>
                  <a:pt x="2648177" y="6195087"/>
                  <a:pt x="2648177" y="6174887"/>
                </a:cubicBezTo>
                <a:cubicBezTo>
                  <a:pt x="2648177" y="6154687"/>
                  <a:pt x="2664554" y="6138311"/>
                  <a:pt x="2684758" y="6138311"/>
                </a:cubicBezTo>
                <a:close/>
                <a:moveTo>
                  <a:pt x="2464071" y="6138311"/>
                </a:moveTo>
                <a:cubicBezTo>
                  <a:pt x="2484272" y="6138311"/>
                  <a:pt x="2500650" y="6154687"/>
                  <a:pt x="2500650" y="6174887"/>
                </a:cubicBezTo>
                <a:cubicBezTo>
                  <a:pt x="2500650" y="6195087"/>
                  <a:pt x="2484272" y="6211463"/>
                  <a:pt x="2464071" y="6211463"/>
                </a:cubicBezTo>
                <a:cubicBezTo>
                  <a:pt x="2443875" y="6211463"/>
                  <a:pt x="2427500" y="6195087"/>
                  <a:pt x="2427500" y="6174887"/>
                </a:cubicBezTo>
                <a:cubicBezTo>
                  <a:pt x="2427500" y="6154687"/>
                  <a:pt x="2443875" y="6138311"/>
                  <a:pt x="2464071" y="6138311"/>
                </a:cubicBezTo>
                <a:close/>
                <a:moveTo>
                  <a:pt x="2243393" y="6138311"/>
                </a:moveTo>
                <a:cubicBezTo>
                  <a:pt x="2263591" y="6138311"/>
                  <a:pt x="2279972" y="6154687"/>
                  <a:pt x="2279972" y="6174887"/>
                </a:cubicBezTo>
                <a:cubicBezTo>
                  <a:pt x="2279972" y="6195087"/>
                  <a:pt x="2263591" y="6211463"/>
                  <a:pt x="2243393" y="6211463"/>
                </a:cubicBezTo>
                <a:cubicBezTo>
                  <a:pt x="2223191" y="6211463"/>
                  <a:pt x="2206817" y="6195087"/>
                  <a:pt x="2206817" y="6174887"/>
                </a:cubicBezTo>
                <a:cubicBezTo>
                  <a:pt x="2206817" y="6154687"/>
                  <a:pt x="2223191" y="6138311"/>
                  <a:pt x="2243393" y="6138311"/>
                </a:cubicBezTo>
                <a:close/>
                <a:moveTo>
                  <a:pt x="2022713" y="6138311"/>
                </a:moveTo>
                <a:cubicBezTo>
                  <a:pt x="2042913" y="6138311"/>
                  <a:pt x="2059288" y="6154687"/>
                  <a:pt x="2059288" y="6174887"/>
                </a:cubicBezTo>
                <a:cubicBezTo>
                  <a:pt x="2059288" y="6195087"/>
                  <a:pt x="2042913" y="6211463"/>
                  <a:pt x="2022713" y="6211463"/>
                </a:cubicBezTo>
                <a:cubicBezTo>
                  <a:pt x="2002514" y="6211463"/>
                  <a:pt x="1986176" y="6195087"/>
                  <a:pt x="1986176" y="6174887"/>
                </a:cubicBezTo>
                <a:cubicBezTo>
                  <a:pt x="1986176" y="6154687"/>
                  <a:pt x="2002514" y="6138311"/>
                  <a:pt x="2022713" y="6138311"/>
                </a:cubicBezTo>
                <a:close/>
                <a:moveTo>
                  <a:pt x="1802066" y="6138311"/>
                </a:moveTo>
                <a:cubicBezTo>
                  <a:pt x="1822265" y="6138311"/>
                  <a:pt x="1838642" y="6154687"/>
                  <a:pt x="1838642" y="6174887"/>
                </a:cubicBezTo>
                <a:cubicBezTo>
                  <a:pt x="1838642" y="6195087"/>
                  <a:pt x="1822265" y="6211463"/>
                  <a:pt x="1802066" y="6211463"/>
                </a:cubicBezTo>
                <a:cubicBezTo>
                  <a:pt x="1781866" y="6211463"/>
                  <a:pt x="1765489" y="6195087"/>
                  <a:pt x="1765489" y="6174887"/>
                </a:cubicBezTo>
                <a:cubicBezTo>
                  <a:pt x="1765489" y="6154687"/>
                  <a:pt x="1781866" y="6138311"/>
                  <a:pt x="1802066" y="6138311"/>
                </a:cubicBezTo>
                <a:close/>
                <a:moveTo>
                  <a:pt x="1581380" y="6138311"/>
                </a:moveTo>
                <a:cubicBezTo>
                  <a:pt x="1601580" y="6138311"/>
                  <a:pt x="1617956" y="6154687"/>
                  <a:pt x="1617956" y="6174887"/>
                </a:cubicBezTo>
                <a:cubicBezTo>
                  <a:pt x="1617956" y="6195087"/>
                  <a:pt x="1601580" y="6211463"/>
                  <a:pt x="1581380" y="6211463"/>
                </a:cubicBezTo>
                <a:cubicBezTo>
                  <a:pt x="1561180" y="6211463"/>
                  <a:pt x="1544804" y="6195087"/>
                  <a:pt x="1544804" y="6174887"/>
                </a:cubicBezTo>
                <a:cubicBezTo>
                  <a:pt x="1544804" y="6154687"/>
                  <a:pt x="1561180" y="6138311"/>
                  <a:pt x="1581380" y="6138311"/>
                </a:cubicBezTo>
                <a:close/>
                <a:moveTo>
                  <a:pt x="1360694" y="6138311"/>
                </a:moveTo>
                <a:cubicBezTo>
                  <a:pt x="1380894" y="6138311"/>
                  <a:pt x="1397270" y="6154687"/>
                  <a:pt x="1397270" y="6174887"/>
                </a:cubicBezTo>
                <a:cubicBezTo>
                  <a:pt x="1397270" y="6195087"/>
                  <a:pt x="1380894" y="6211463"/>
                  <a:pt x="1360694" y="6211463"/>
                </a:cubicBezTo>
                <a:cubicBezTo>
                  <a:pt x="1340494" y="6211463"/>
                  <a:pt x="1324118" y="6195087"/>
                  <a:pt x="1324118" y="6174887"/>
                </a:cubicBezTo>
                <a:cubicBezTo>
                  <a:pt x="1324118" y="6154687"/>
                  <a:pt x="1340494" y="6138311"/>
                  <a:pt x="1360694" y="6138311"/>
                </a:cubicBezTo>
                <a:close/>
                <a:moveTo>
                  <a:pt x="1140008" y="6138311"/>
                </a:moveTo>
                <a:cubicBezTo>
                  <a:pt x="1160208" y="6138311"/>
                  <a:pt x="1176584" y="6154687"/>
                  <a:pt x="1176584" y="6174887"/>
                </a:cubicBezTo>
                <a:cubicBezTo>
                  <a:pt x="1176584" y="6195087"/>
                  <a:pt x="1160208" y="6211463"/>
                  <a:pt x="1140008" y="6211463"/>
                </a:cubicBezTo>
                <a:cubicBezTo>
                  <a:pt x="1119808" y="6211463"/>
                  <a:pt x="1103432" y="6195087"/>
                  <a:pt x="1103432" y="6174887"/>
                </a:cubicBezTo>
                <a:cubicBezTo>
                  <a:pt x="1103432" y="6154687"/>
                  <a:pt x="1119808" y="6138311"/>
                  <a:pt x="1140008" y="6138311"/>
                </a:cubicBezTo>
                <a:close/>
                <a:moveTo>
                  <a:pt x="919322" y="6138311"/>
                </a:moveTo>
                <a:cubicBezTo>
                  <a:pt x="939522" y="6138311"/>
                  <a:pt x="955898" y="6154687"/>
                  <a:pt x="955898" y="6174887"/>
                </a:cubicBezTo>
                <a:cubicBezTo>
                  <a:pt x="955898" y="6195087"/>
                  <a:pt x="939522" y="6211463"/>
                  <a:pt x="919322" y="6211463"/>
                </a:cubicBezTo>
                <a:cubicBezTo>
                  <a:pt x="899122" y="6211463"/>
                  <a:pt x="882746" y="6195087"/>
                  <a:pt x="882746" y="6174887"/>
                </a:cubicBezTo>
                <a:cubicBezTo>
                  <a:pt x="882746" y="6154687"/>
                  <a:pt x="899122" y="6138311"/>
                  <a:pt x="919322" y="6138311"/>
                </a:cubicBezTo>
                <a:close/>
                <a:moveTo>
                  <a:pt x="698636" y="6138311"/>
                </a:moveTo>
                <a:cubicBezTo>
                  <a:pt x="718836" y="6138311"/>
                  <a:pt x="735212" y="6154687"/>
                  <a:pt x="735212" y="6174887"/>
                </a:cubicBezTo>
                <a:cubicBezTo>
                  <a:pt x="735212" y="6195087"/>
                  <a:pt x="718836" y="6211463"/>
                  <a:pt x="698636" y="6211463"/>
                </a:cubicBezTo>
                <a:cubicBezTo>
                  <a:pt x="678436" y="6211463"/>
                  <a:pt x="662060" y="6195087"/>
                  <a:pt x="662060" y="6174887"/>
                </a:cubicBezTo>
                <a:cubicBezTo>
                  <a:pt x="662060" y="6154687"/>
                  <a:pt x="678436" y="6138311"/>
                  <a:pt x="698636" y="6138311"/>
                </a:cubicBezTo>
                <a:close/>
                <a:moveTo>
                  <a:pt x="477950" y="6138311"/>
                </a:moveTo>
                <a:cubicBezTo>
                  <a:pt x="498149" y="6138311"/>
                  <a:pt x="514526" y="6154687"/>
                  <a:pt x="514526" y="6174887"/>
                </a:cubicBezTo>
                <a:cubicBezTo>
                  <a:pt x="514526" y="6195087"/>
                  <a:pt x="498149" y="6211463"/>
                  <a:pt x="477950" y="6211463"/>
                </a:cubicBezTo>
                <a:cubicBezTo>
                  <a:pt x="457750" y="6211463"/>
                  <a:pt x="441373" y="6195087"/>
                  <a:pt x="441373" y="6174887"/>
                </a:cubicBezTo>
                <a:cubicBezTo>
                  <a:pt x="441373" y="6154687"/>
                  <a:pt x="457750" y="6138311"/>
                  <a:pt x="477950" y="6138311"/>
                </a:cubicBezTo>
                <a:close/>
                <a:moveTo>
                  <a:pt x="257263" y="6138311"/>
                </a:moveTo>
                <a:cubicBezTo>
                  <a:pt x="277463" y="6138311"/>
                  <a:pt x="293839" y="6154687"/>
                  <a:pt x="293839" y="6174887"/>
                </a:cubicBezTo>
                <a:cubicBezTo>
                  <a:pt x="293839" y="6195087"/>
                  <a:pt x="277463" y="6211463"/>
                  <a:pt x="257263" y="6211463"/>
                </a:cubicBezTo>
                <a:cubicBezTo>
                  <a:pt x="237063" y="6211463"/>
                  <a:pt x="220687" y="6195087"/>
                  <a:pt x="220687" y="6174887"/>
                </a:cubicBezTo>
                <a:cubicBezTo>
                  <a:pt x="220687" y="6154687"/>
                  <a:pt x="237063" y="6138311"/>
                  <a:pt x="257263" y="6138311"/>
                </a:cubicBezTo>
                <a:close/>
                <a:moveTo>
                  <a:pt x="36577" y="6138311"/>
                </a:moveTo>
                <a:cubicBezTo>
                  <a:pt x="56777" y="6138311"/>
                  <a:pt x="73153" y="6154687"/>
                  <a:pt x="73153" y="6174887"/>
                </a:cubicBezTo>
                <a:cubicBezTo>
                  <a:pt x="73153" y="6195087"/>
                  <a:pt x="56777" y="6211463"/>
                  <a:pt x="36577" y="6211463"/>
                </a:cubicBezTo>
                <a:cubicBezTo>
                  <a:pt x="16377" y="6211463"/>
                  <a:pt x="1" y="6195087"/>
                  <a:pt x="1" y="6174887"/>
                </a:cubicBezTo>
                <a:cubicBezTo>
                  <a:pt x="1" y="6154687"/>
                  <a:pt x="16377" y="6138311"/>
                  <a:pt x="36577" y="6138311"/>
                </a:cubicBezTo>
                <a:close/>
                <a:moveTo>
                  <a:pt x="11953343" y="5926645"/>
                </a:moveTo>
                <a:cubicBezTo>
                  <a:pt x="11973543" y="5926645"/>
                  <a:pt x="11989919" y="5943021"/>
                  <a:pt x="11989919" y="5963221"/>
                </a:cubicBezTo>
                <a:cubicBezTo>
                  <a:pt x="11989919" y="5983421"/>
                  <a:pt x="11973543" y="5999797"/>
                  <a:pt x="11953343" y="5999797"/>
                </a:cubicBezTo>
                <a:cubicBezTo>
                  <a:pt x="11933143" y="5999797"/>
                  <a:pt x="11916767" y="5983421"/>
                  <a:pt x="11916767" y="5963221"/>
                </a:cubicBezTo>
                <a:cubicBezTo>
                  <a:pt x="11916767" y="5943021"/>
                  <a:pt x="11933143" y="5926645"/>
                  <a:pt x="11953343" y="5926645"/>
                </a:cubicBezTo>
                <a:close/>
                <a:moveTo>
                  <a:pt x="11732658" y="5926645"/>
                </a:moveTo>
                <a:cubicBezTo>
                  <a:pt x="11752858" y="5926645"/>
                  <a:pt x="11769234" y="5943021"/>
                  <a:pt x="11769234" y="5963221"/>
                </a:cubicBezTo>
                <a:cubicBezTo>
                  <a:pt x="11769234" y="5983421"/>
                  <a:pt x="11752858" y="5999797"/>
                  <a:pt x="11732658" y="5999797"/>
                </a:cubicBezTo>
                <a:cubicBezTo>
                  <a:pt x="11712458" y="5999797"/>
                  <a:pt x="11696082" y="5983421"/>
                  <a:pt x="11696082" y="5963221"/>
                </a:cubicBezTo>
                <a:cubicBezTo>
                  <a:pt x="11696082" y="5943021"/>
                  <a:pt x="11712458" y="5926645"/>
                  <a:pt x="11732658" y="5926645"/>
                </a:cubicBezTo>
                <a:close/>
                <a:moveTo>
                  <a:pt x="11511977" y="5926645"/>
                </a:moveTo>
                <a:cubicBezTo>
                  <a:pt x="11532177" y="5926645"/>
                  <a:pt x="11548553" y="5943021"/>
                  <a:pt x="11548553" y="5963221"/>
                </a:cubicBezTo>
                <a:cubicBezTo>
                  <a:pt x="11548553" y="5983421"/>
                  <a:pt x="11532177" y="5999797"/>
                  <a:pt x="11511977" y="5999797"/>
                </a:cubicBezTo>
                <a:cubicBezTo>
                  <a:pt x="11491777" y="5999797"/>
                  <a:pt x="11475401" y="5983421"/>
                  <a:pt x="11475401" y="5963221"/>
                </a:cubicBezTo>
                <a:cubicBezTo>
                  <a:pt x="11475401" y="5943021"/>
                  <a:pt x="11491777" y="5926645"/>
                  <a:pt x="11511977" y="5926645"/>
                </a:cubicBezTo>
                <a:close/>
                <a:moveTo>
                  <a:pt x="11291296" y="5926645"/>
                </a:moveTo>
                <a:cubicBezTo>
                  <a:pt x="11311496" y="5926645"/>
                  <a:pt x="11327872" y="5943021"/>
                  <a:pt x="11327872" y="5963221"/>
                </a:cubicBezTo>
                <a:cubicBezTo>
                  <a:pt x="11327872" y="5983421"/>
                  <a:pt x="11311496" y="5999797"/>
                  <a:pt x="11291296" y="5999797"/>
                </a:cubicBezTo>
                <a:cubicBezTo>
                  <a:pt x="11271096" y="5999797"/>
                  <a:pt x="11254720" y="5983421"/>
                  <a:pt x="11254720" y="5963221"/>
                </a:cubicBezTo>
                <a:cubicBezTo>
                  <a:pt x="11254720" y="5943021"/>
                  <a:pt x="11271096" y="5926645"/>
                  <a:pt x="11291296" y="5926645"/>
                </a:cubicBezTo>
                <a:close/>
                <a:moveTo>
                  <a:pt x="11070615" y="5926645"/>
                </a:moveTo>
                <a:cubicBezTo>
                  <a:pt x="11090815" y="5926645"/>
                  <a:pt x="11107191" y="5943021"/>
                  <a:pt x="11107191" y="5963221"/>
                </a:cubicBezTo>
                <a:cubicBezTo>
                  <a:pt x="11107191" y="5983421"/>
                  <a:pt x="11090815" y="5999797"/>
                  <a:pt x="11070615" y="5999797"/>
                </a:cubicBezTo>
                <a:cubicBezTo>
                  <a:pt x="11050415" y="5999797"/>
                  <a:pt x="11034039" y="5983421"/>
                  <a:pt x="11034039" y="5963221"/>
                </a:cubicBezTo>
                <a:cubicBezTo>
                  <a:pt x="11034039" y="5943021"/>
                  <a:pt x="11050415" y="5926645"/>
                  <a:pt x="11070615" y="5926645"/>
                </a:cubicBezTo>
                <a:close/>
                <a:moveTo>
                  <a:pt x="10849934" y="5926645"/>
                </a:moveTo>
                <a:cubicBezTo>
                  <a:pt x="10870134" y="5926645"/>
                  <a:pt x="10886510" y="5943021"/>
                  <a:pt x="10886510" y="5963221"/>
                </a:cubicBezTo>
                <a:cubicBezTo>
                  <a:pt x="10886510" y="5983421"/>
                  <a:pt x="10870134" y="5999797"/>
                  <a:pt x="10849934" y="5999797"/>
                </a:cubicBezTo>
                <a:cubicBezTo>
                  <a:pt x="10829734" y="5999797"/>
                  <a:pt x="10813358" y="5983421"/>
                  <a:pt x="10813358" y="5963221"/>
                </a:cubicBezTo>
                <a:cubicBezTo>
                  <a:pt x="10813358" y="5943021"/>
                  <a:pt x="10829734" y="5926645"/>
                  <a:pt x="10849934" y="5926645"/>
                </a:cubicBezTo>
                <a:close/>
                <a:moveTo>
                  <a:pt x="10629253" y="5926645"/>
                </a:moveTo>
                <a:cubicBezTo>
                  <a:pt x="10649453" y="5926645"/>
                  <a:pt x="10665829" y="5943021"/>
                  <a:pt x="10665829" y="5963221"/>
                </a:cubicBezTo>
                <a:cubicBezTo>
                  <a:pt x="10665829" y="5983421"/>
                  <a:pt x="10649453" y="5999797"/>
                  <a:pt x="10629253" y="5999797"/>
                </a:cubicBezTo>
                <a:cubicBezTo>
                  <a:pt x="10609053" y="5999797"/>
                  <a:pt x="10592677" y="5983421"/>
                  <a:pt x="10592677" y="5963221"/>
                </a:cubicBezTo>
                <a:cubicBezTo>
                  <a:pt x="10592677" y="5943021"/>
                  <a:pt x="10609053" y="5926645"/>
                  <a:pt x="10629253" y="5926645"/>
                </a:cubicBezTo>
                <a:close/>
                <a:moveTo>
                  <a:pt x="10408572" y="5926645"/>
                </a:moveTo>
                <a:cubicBezTo>
                  <a:pt x="10428772" y="5926645"/>
                  <a:pt x="10445148" y="5943021"/>
                  <a:pt x="10445148" y="5963221"/>
                </a:cubicBezTo>
                <a:cubicBezTo>
                  <a:pt x="10445148" y="5983421"/>
                  <a:pt x="10428772" y="5999797"/>
                  <a:pt x="10408572" y="5999797"/>
                </a:cubicBezTo>
                <a:cubicBezTo>
                  <a:pt x="10388372" y="5999797"/>
                  <a:pt x="10371996" y="5983421"/>
                  <a:pt x="10371996" y="5963221"/>
                </a:cubicBezTo>
                <a:cubicBezTo>
                  <a:pt x="10371996" y="5943021"/>
                  <a:pt x="10388372" y="5926645"/>
                  <a:pt x="10408572" y="5926645"/>
                </a:cubicBezTo>
                <a:close/>
                <a:moveTo>
                  <a:pt x="10187891" y="5926645"/>
                </a:moveTo>
                <a:cubicBezTo>
                  <a:pt x="10208091" y="5926645"/>
                  <a:pt x="10224467" y="5943021"/>
                  <a:pt x="10224467" y="5963221"/>
                </a:cubicBezTo>
                <a:cubicBezTo>
                  <a:pt x="10224467" y="5983421"/>
                  <a:pt x="10208091" y="5999797"/>
                  <a:pt x="10187891" y="5999797"/>
                </a:cubicBezTo>
                <a:cubicBezTo>
                  <a:pt x="10167691" y="5999797"/>
                  <a:pt x="10151315" y="5983421"/>
                  <a:pt x="10151315" y="5963221"/>
                </a:cubicBezTo>
                <a:cubicBezTo>
                  <a:pt x="10151315" y="5943021"/>
                  <a:pt x="10167691" y="5926645"/>
                  <a:pt x="10187891" y="5926645"/>
                </a:cubicBezTo>
                <a:close/>
                <a:moveTo>
                  <a:pt x="9967210" y="5926645"/>
                </a:moveTo>
                <a:cubicBezTo>
                  <a:pt x="9987410" y="5926645"/>
                  <a:pt x="10003786" y="5943021"/>
                  <a:pt x="10003786" y="5963221"/>
                </a:cubicBezTo>
                <a:cubicBezTo>
                  <a:pt x="10003786" y="5983421"/>
                  <a:pt x="9987410" y="5999797"/>
                  <a:pt x="9967210" y="5999797"/>
                </a:cubicBezTo>
                <a:cubicBezTo>
                  <a:pt x="9947010" y="5999797"/>
                  <a:pt x="9930634" y="5983421"/>
                  <a:pt x="9930634" y="5963221"/>
                </a:cubicBezTo>
                <a:cubicBezTo>
                  <a:pt x="9930634" y="5943021"/>
                  <a:pt x="9947010" y="5926645"/>
                  <a:pt x="9967210" y="5926645"/>
                </a:cubicBezTo>
                <a:close/>
                <a:moveTo>
                  <a:pt x="9746529" y="5926645"/>
                </a:moveTo>
                <a:cubicBezTo>
                  <a:pt x="9766729" y="5926645"/>
                  <a:pt x="9783105" y="5943021"/>
                  <a:pt x="9783105" y="5963221"/>
                </a:cubicBezTo>
                <a:cubicBezTo>
                  <a:pt x="9783105" y="5983421"/>
                  <a:pt x="9766729" y="5999797"/>
                  <a:pt x="9746529" y="5999797"/>
                </a:cubicBezTo>
                <a:cubicBezTo>
                  <a:pt x="9726329" y="5999797"/>
                  <a:pt x="9709953" y="5983421"/>
                  <a:pt x="9709953" y="5963221"/>
                </a:cubicBezTo>
                <a:cubicBezTo>
                  <a:pt x="9709953" y="5943021"/>
                  <a:pt x="9726329" y="5926645"/>
                  <a:pt x="9746529" y="5926645"/>
                </a:cubicBezTo>
                <a:close/>
                <a:moveTo>
                  <a:pt x="9525848" y="5926645"/>
                </a:moveTo>
                <a:cubicBezTo>
                  <a:pt x="9546048" y="5926645"/>
                  <a:pt x="9562424" y="5943021"/>
                  <a:pt x="9562424" y="5963221"/>
                </a:cubicBezTo>
                <a:cubicBezTo>
                  <a:pt x="9562424" y="5983421"/>
                  <a:pt x="9546048" y="5999797"/>
                  <a:pt x="9525848" y="5999797"/>
                </a:cubicBezTo>
                <a:cubicBezTo>
                  <a:pt x="9505648" y="5999797"/>
                  <a:pt x="9489272" y="5983421"/>
                  <a:pt x="9489272" y="5963221"/>
                </a:cubicBezTo>
                <a:cubicBezTo>
                  <a:pt x="9489272" y="5943021"/>
                  <a:pt x="9505648" y="5926645"/>
                  <a:pt x="9525848" y="5926645"/>
                </a:cubicBezTo>
                <a:close/>
                <a:moveTo>
                  <a:pt x="9305167" y="5926645"/>
                </a:moveTo>
                <a:cubicBezTo>
                  <a:pt x="9325367" y="5926645"/>
                  <a:pt x="9341743" y="5943021"/>
                  <a:pt x="9341743" y="5963221"/>
                </a:cubicBezTo>
                <a:cubicBezTo>
                  <a:pt x="9341743" y="5983421"/>
                  <a:pt x="9325367" y="5999797"/>
                  <a:pt x="9305167" y="5999797"/>
                </a:cubicBezTo>
                <a:cubicBezTo>
                  <a:pt x="9284967" y="5999797"/>
                  <a:pt x="9268591" y="5983421"/>
                  <a:pt x="9268591" y="5963221"/>
                </a:cubicBezTo>
                <a:cubicBezTo>
                  <a:pt x="9268591" y="5943021"/>
                  <a:pt x="9284967" y="5926645"/>
                  <a:pt x="9305167" y="5926645"/>
                </a:cubicBezTo>
                <a:close/>
                <a:moveTo>
                  <a:pt x="9084486" y="5926645"/>
                </a:moveTo>
                <a:cubicBezTo>
                  <a:pt x="9104686" y="5926645"/>
                  <a:pt x="9121062" y="5943021"/>
                  <a:pt x="9121062" y="5963221"/>
                </a:cubicBezTo>
                <a:cubicBezTo>
                  <a:pt x="9121062" y="5983421"/>
                  <a:pt x="9104686" y="5999797"/>
                  <a:pt x="9084486" y="5999797"/>
                </a:cubicBezTo>
                <a:cubicBezTo>
                  <a:pt x="9064286" y="5999797"/>
                  <a:pt x="9047910" y="5983421"/>
                  <a:pt x="9047910" y="5963221"/>
                </a:cubicBezTo>
                <a:cubicBezTo>
                  <a:pt x="9047910" y="5943021"/>
                  <a:pt x="9064286" y="5926645"/>
                  <a:pt x="9084486" y="5926645"/>
                </a:cubicBezTo>
                <a:close/>
                <a:moveTo>
                  <a:pt x="8863805" y="5926645"/>
                </a:moveTo>
                <a:cubicBezTo>
                  <a:pt x="8884005" y="5926645"/>
                  <a:pt x="8900381" y="5943021"/>
                  <a:pt x="8900381" y="5963221"/>
                </a:cubicBezTo>
                <a:cubicBezTo>
                  <a:pt x="8900381" y="5983421"/>
                  <a:pt x="8884005" y="5999797"/>
                  <a:pt x="8863805" y="5999797"/>
                </a:cubicBezTo>
                <a:cubicBezTo>
                  <a:pt x="8843605" y="5999797"/>
                  <a:pt x="8827229" y="5983421"/>
                  <a:pt x="8827229" y="5963221"/>
                </a:cubicBezTo>
                <a:cubicBezTo>
                  <a:pt x="8827229" y="5943021"/>
                  <a:pt x="8843605" y="5926645"/>
                  <a:pt x="8863805" y="5926645"/>
                </a:cubicBezTo>
                <a:close/>
                <a:moveTo>
                  <a:pt x="8643124" y="5926645"/>
                </a:moveTo>
                <a:cubicBezTo>
                  <a:pt x="8663324" y="5926645"/>
                  <a:pt x="8679700" y="5943021"/>
                  <a:pt x="8679700" y="5963221"/>
                </a:cubicBezTo>
                <a:cubicBezTo>
                  <a:pt x="8679700" y="5983421"/>
                  <a:pt x="8663324" y="5999797"/>
                  <a:pt x="8643124" y="5999797"/>
                </a:cubicBezTo>
                <a:cubicBezTo>
                  <a:pt x="8622924" y="5999797"/>
                  <a:pt x="8606548" y="5983421"/>
                  <a:pt x="8606548" y="5963221"/>
                </a:cubicBezTo>
                <a:cubicBezTo>
                  <a:pt x="8606548" y="5943021"/>
                  <a:pt x="8622924" y="5926645"/>
                  <a:pt x="8643124" y="5926645"/>
                </a:cubicBezTo>
                <a:close/>
                <a:moveTo>
                  <a:pt x="8422443" y="5926645"/>
                </a:moveTo>
                <a:cubicBezTo>
                  <a:pt x="8442643" y="5926645"/>
                  <a:pt x="8459019" y="5943021"/>
                  <a:pt x="8459019" y="5963221"/>
                </a:cubicBezTo>
                <a:cubicBezTo>
                  <a:pt x="8459019" y="5983421"/>
                  <a:pt x="8442643" y="5999797"/>
                  <a:pt x="8422443" y="5999797"/>
                </a:cubicBezTo>
                <a:cubicBezTo>
                  <a:pt x="8402243" y="5999797"/>
                  <a:pt x="8385867" y="5983421"/>
                  <a:pt x="8385867" y="5963221"/>
                </a:cubicBezTo>
                <a:cubicBezTo>
                  <a:pt x="8385867" y="5943021"/>
                  <a:pt x="8402243" y="5926645"/>
                  <a:pt x="8422443" y="5926645"/>
                </a:cubicBezTo>
                <a:close/>
                <a:moveTo>
                  <a:pt x="8201762" y="5926645"/>
                </a:moveTo>
                <a:cubicBezTo>
                  <a:pt x="8221962" y="5926645"/>
                  <a:pt x="8238338" y="5943021"/>
                  <a:pt x="8238338" y="5963221"/>
                </a:cubicBezTo>
                <a:cubicBezTo>
                  <a:pt x="8238338" y="5983421"/>
                  <a:pt x="8221962" y="5999797"/>
                  <a:pt x="8201762" y="5999797"/>
                </a:cubicBezTo>
                <a:cubicBezTo>
                  <a:pt x="8181562" y="5999797"/>
                  <a:pt x="8165186" y="5983421"/>
                  <a:pt x="8165186" y="5963221"/>
                </a:cubicBezTo>
                <a:cubicBezTo>
                  <a:pt x="8165186" y="5943021"/>
                  <a:pt x="8181562" y="5926645"/>
                  <a:pt x="8201762" y="5926645"/>
                </a:cubicBezTo>
                <a:close/>
                <a:moveTo>
                  <a:pt x="7981081" y="5926645"/>
                </a:moveTo>
                <a:cubicBezTo>
                  <a:pt x="8001281" y="5926645"/>
                  <a:pt x="8017657" y="5943021"/>
                  <a:pt x="8017657" y="5963221"/>
                </a:cubicBezTo>
                <a:cubicBezTo>
                  <a:pt x="8017657" y="5983421"/>
                  <a:pt x="8001281" y="5999797"/>
                  <a:pt x="7981081" y="5999797"/>
                </a:cubicBezTo>
                <a:cubicBezTo>
                  <a:pt x="7960881" y="5999797"/>
                  <a:pt x="7944505" y="5983421"/>
                  <a:pt x="7944505" y="5963221"/>
                </a:cubicBezTo>
                <a:cubicBezTo>
                  <a:pt x="7944505" y="5943021"/>
                  <a:pt x="7960881" y="5926645"/>
                  <a:pt x="7981081" y="5926645"/>
                </a:cubicBezTo>
                <a:close/>
                <a:moveTo>
                  <a:pt x="7760400" y="5926645"/>
                </a:moveTo>
                <a:cubicBezTo>
                  <a:pt x="7780600" y="5926645"/>
                  <a:pt x="7796976" y="5943021"/>
                  <a:pt x="7796976" y="5963221"/>
                </a:cubicBezTo>
                <a:cubicBezTo>
                  <a:pt x="7796976" y="5983421"/>
                  <a:pt x="7780600" y="5999797"/>
                  <a:pt x="7760400" y="5999797"/>
                </a:cubicBezTo>
                <a:cubicBezTo>
                  <a:pt x="7740200" y="5999797"/>
                  <a:pt x="7723824" y="5983421"/>
                  <a:pt x="7723824" y="5963221"/>
                </a:cubicBezTo>
                <a:cubicBezTo>
                  <a:pt x="7723824" y="5943021"/>
                  <a:pt x="7740200" y="5926645"/>
                  <a:pt x="7760400" y="5926645"/>
                </a:cubicBezTo>
                <a:close/>
                <a:moveTo>
                  <a:pt x="7539719" y="5926645"/>
                </a:moveTo>
                <a:cubicBezTo>
                  <a:pt x="7559919" y="5926645"/>
                  <a:pt x="7576295" y="5943021"/>
                  <a:pt x="7576295" y="5963221"/>
                </a:cubicBezTo>
                <a:cubicBezTo>
                  <a:pt x="7576295" y="5983421"/>
                  <a:pt x="7559919" y="5999797"/>
                  <a:pt x="7539719" y="5999797"/>
                </a:cubicBezTo>
                <a:cubicBezTo>
                  <a:pt x="7519519" y="5999797"/>
                  <a:pt x="7503143" y="5983421"/>
                  <a:pt x="7503143" y="5963221"/>
                </a:cubicBezTo>
                <a:cubicBezTo>
                  <a:pt x="7503143" y="5943021"/>
                  <a:pt x="7519519" y="5926645"/>
                  <a:pt x="7539719" y="5926645"/>
                </a:cubicBezTo>
                <a:close/>
                <a:moveTo>
                  <a:pt x="7319038" y="5926645"/>
                </a:moveTo>
                <a:cubicBezTo>
                  <a:pt x="7339238" y="5926645"/>
                  <a:pt x="7355614" y="5943021"/>
                  <a:pt x="7355614" y="5963221"/>
                </a:cubicBezTo>
                <a:cubicBezTo>
                  <a:pt x="7355614" y="5983421"/>
                  <a:pt x="7339238" y="5999797"/>
                  <a:pt x="7319038" y="5999797"/>
                </a:cubicBezTo>
                <a:cubicBezTo>
                  <a:pt x="7298838" y="5999797"/>
                  <a:pt x="7282462" y="5983421"/>
                  <a:pt x="7282462" y="5963221"/>
                </a:cubicBezTo>
                <a:cubicBezTo>
                  <a:pt x="7282462" y="5943021"/>
                  <a:pt x="7298838" y="5926645"/>
                  <a:pt x="7319038" y="5926645"/>
                </a:cubicBezTo>
                <a:close/>
                <a:moveTo>
                  <a:pt x="7098357" y="5926645"/>
                </a:moveTo>
                <a:cubicBezTo>
                  <a:pt x="7118557" y="5926645"/>
                  <a:pt x="7134933" y="5943021"/>
                  <a:pt x="7134933" y="5963221"/>
                </a:cubicBezTo>
                <a:cubicBezTo>
                  <a:pt x="7134933" y="5983421"/>
                  <a:pt x="7118557" y="5999797"/>
                  <a:pt x="7098357" y="5999797"/>
                </a:cubicBezTo>
                <a:cubicBezTo>
                  <a:pt x="7078157" y="5999797"/>
                  <a:pt x="7061781" y="5983421"/>
                  <a:pt x="7061781" y="5963221"/>
                </a:cubicBezTo>
                <a:cubicBezTo>
                  <a:pt x="7061781" y="5943021"/>
                  <a:pt x="7078157" y="5926645"/>
                  <a:pt x="7098357" y="5926645"/>
                </a:cubicBezTo>
                <a:close/>
                <a:moveTo>
                  <a:pt x="6877676" y="5926645"/>
                </a:moveTo>
                <a:cubicBezTo>
                  <a:pt x="6897876" y="5926645"/>
                  <a:pt x="6914252" y="5943021"/>
                  <a:pt x="6914252" y="5963221"/>
                </a:cubicBezTo>
                <a:cubicBezTo>
                  <a:pt x="6914252" y="5983421"/>
                  <a:pt x="6897876" y="5999797"/>
                  <a:pt x="6877676" y="5999797"/>
                </a:cubicBezTo>
                <a:cubicBezTo>
                  <a:pt x="6857476" y="5999797"/>
                  <a:pt x="6841100" y="5983421"/>
                  <a:pt x="6841100" y="5963221"/>
                </a:cubicBezTo>
                <a:cubicBezTo>
                  <a:pt x="6841100" y="5943021"/>
                  <a:pt x="6857476" y="5926645"/>
                  <a:pt x="6877676" y="5926645"/>
                </a:cubicBezTo>
                <a:close/>
                <a:moveTo>
                  <a:pt x="6656995" y="5926645"/>
                </a:moveTo>
                <a:cubicBezTo>
                  <a:pt x="6677195" y="5926645"/>
                  <a:pt x="6693571" y="5943021"/>
                  <a:pt x="6693571" y="5963221"/>
                </a:cubicBezTo>
                <a:cubicBezTo>
                  <a:pt x="6693571" y="5983421"/>
                  <a:pt x="6677195" y="5999797"/>
                  <a:pt x="6656995" y="5999797"/>
                </a:cubicBezTo>
                <a:cubicBezTo>
                  <a:pt x="6636795" y="5999797"/>
                  <a:pt x="6620419" y="5983421"/>
                  <a:pt x="6620419" y="5963221"/>
                </a:cubicBezTo>
                <a:cubicBezTo>
                  <a:pt x="6620419" y="5943021"/>
                  <a:pt x="6636795" y="5926645"/>
                  <a:pt x="6656995" y="5926645"/>
                </a:cubicBezTo>
                <a:close/>
                <a:moveTo>
                  <a:pt x="6436314" y="5926645"/>
                </a:moveTo>
                <a:cubicBezTo>
                  <a:pt x="6456514" y="5926645"/>
                  <a:pt x="6472890" y="5943021"/>
                  <a:pt x="6472890" y="5963221"/>
                </a:cubicBezTo>
                <a:cubicBezTo>
                  <a:pt x="6472890" y="5983421"/>
                  <a:pt x="6456514" y="5999797"/>
                  <a:pt x="6436314" y="5999797"/>
                </a:cubicBezTo>
                <a:cubicBezTo>
                  <a:pt x="6416114" y="5999797"/>
                  <a:pt x="6399738" y="5983421"/>
                  <a:pt x="6399738" y="5963221"/>
                </a:cubicBezTo>
                <a:cubicBezTo>
                  <a:pt x="6399738" y="5943021"/>
                  <a:pt x="6416114" y="5926645"/>
                  <a:pt x="6436314" y="5926645"/>
                </a:cubicBezTo>
                <a:close/>
                <a:moveTo>
                  <a:pt x="6215633" y="5926645"/>
                </a:moveTo>
                <a:cubicBezTo>
                  <a:pt x="6235833" y="5926645"/>
                  <a:pt x="6252209" y="5943021"/>
                  <a:pt x="6252209" y="5963221"/>
                </a:cubicBezTo>
                <a:cubicBezTo>
                  <a:pt x="6252209" y="5983421"/>
                  <a:pt x="6235833" y="5999797"/>
                  <a:pt x="6215633" y="5999797"/>
                </a:cubicBezTo>
                <a:cubicBezTo>
                  <a:pt x="6195433" y="5999797"/>
                  <a:pt x="6179057" y="5983421"/>
                  <a:pt x="6179057" y="5963221"/>
                </a:cubicBezTo>
                <a:cubicBezTo>
                  <a:pt x="6179057" y="5943021"/>
                  <a:pt x="6195433" y="5926645"/>
                  <a:pt x="6215633" y="5926645"/>
                </a:cubicBezTo>
                <a:close/>
                <a:moveTo>
                  <a:pt x="5994952" y="5926645"/>
                </a:moveTo>
                <a:cubicBezTo>
                  <a:pt x="6015152" y="5926645"/>
                  <a:pt x="6031528" y="5943021"/>
                  <a:pt x="6031528" y="5963221"/>
                </a:cubicBezTo>
                <a:cubicBezTo>
                  <a:pt x="6031528" y="5983421"/>
                  <a:pt x="6015152" y="5999797"/>
                  <a:pt x="5994952" y="5999797"/>
                </a:cubicBezTo>
                <a:cubicBezTo>
                  <a:pt x="5974752" y="5999797"/>
                  <a:pt x="5958376" y="5983421"/>
                  <a:pt x="5958376" y="5963221"/>
                </a:cubicBezTo>
                <a:cubicBezTo>
                  <a:pt x="5958376" y="5943021"/>
                  <a:pt x="5974752" y="5926645"/>
                  <a:pt x="5994952" y="5926645"/>
                </a:cubicBezTo>
                <a:close/>
                <a:moveTo>
                  <a:pt x="5774272" y="5926645"/>
                </a:moveTo>
                <a:cubicBezTo>
                  <a:pt x="5794472" y="5926645"/>
                  <a:pt x="5810848" y="5943021"/>
                  <a:pt x="5810848" y="5963221"/>
                </a:cubicBezTo>
                <a:cubicBezTo>
                  <a:pt x="5810848" y="5983421"/>
                  <a:pt x="5794472" y="5999797"/>
                  <a:pt x="5774272" y="5999797"/>
                </a:cubicBezTo>
                <a:cubicBezTo>
                  <a:pt x="5754073" y="5999797"/>
                  <a:pt x="5737697" y="5983421"/>
                  <a:pt x="5737697" y="5963221"/>
                </a:cubicBezTo>
                <a:cubicBezTo>
                  <a:pt x="5737697" y="5943021"/>
                  <a:pt x="5754073" y="5926645"/>
                  <a:pt x="5774272" y="5926645"/>
                </a:cubicBezTo>
                <a:close/>
                <a:moveTo>
                  <a:pt x="5553593" y="5926645"/>
                </a:moveTo>
                <a:cubicBezTo>
                  <a:pt x="5573793" y="5926645"/>
                  <a:pt x="5590169" y="5943021"/>
                  <a:pt x="5590169" y="5963221"/>
                </a:cubicBezTo>
                <a:cubicBezTo>
                  <a:pt x="5590169" y="5983421"/>
                  <a:pt x="5573793" y="5999797"/>
                  <a:pt x="5553593" y="5999797"/>
                </a:cubicBezTo>
                <a:cubicBezTo>
                  <a:pt x="5533393" y="5999797"/>
                  <a:pt x="5517018" y="5983421"/>
                  <a:pt x="5517018" y="5963221"/>
                </a:cubicBezTo>
                <a:cubicBezTo>
                  <a:pt x="5517018" y="5943021"/>
                  <a:pt x="5533393" y="5926645"/>
                  <a:pt x="5553593" y="5926645"/>
                </a:cubicBezTo>
                <a:close/>
                <a:moveTo>
                  <a:pt x="5332913" y="5926645"/>
                </a:moveTo>
                <a:cubicBezTo>
                  <a:pt x="5353113" y="5926645"/>
                  <a:pt x="5369490" y="5943021"/>
                  <a:pt x="5369490" y="5963221"/>
                </a:cubicBezTo>
                <a:cubicBezTo>
                  <a:pt x="5369490" y="5983421"/>
                  <a:pt x="5353113" y="5999797"/>
                  <a:pt x="5332913" y="5999797"/>
                </a:cubicBezTo>
                <a:cubicBezTo>
                  <a:pt x="5312714" y="5999797"/>
                  <a:pt x="5296337" y="5983421"/>
                  <a:pt x="5296337" y="5963221"/>
                </a:cubicBezTo>
                <a:cubicBezTo>
                  <a:pt x="5296337" y="5943021"/>
                  <a:pt x="5312714" y="5926645"/>
                  <a:pt x="5332913" y="5926645"/>
                </a:cubicBezTo>
                <a:close/>
                <a:moveTo>
                  <a:pt x="5112230" y="5926645"/>
                </a:moveTo>
                <a:cubicBezTo>
                  <a:pt x="5132433" y="5926645"/>
                  <a:pt x="5148807" y="5943021"/>
                  <a:pt x="5148807" y="5963221"/>
                </a:cubicBezTo>
                <a:cubicBezTo>
                  <a:pt x="5148807" y="5983421"/>
                  <a:pt x="5132433" y="5999797"/>
                  <a:pt x="5112230" y="5999797"/>
                </a:cubicBezTo>
                <a:cubicBezTo>
                  <a:pt x="5092030" y="5999797"/>
                  <a:pt x="5075655" y="5983421"/>
                  <a:pt x="5075655" y="5963221"/>
                </a:cubicBezTo>
                <a:cubicBezTo>
                  <a:pt x="5075655" y="5943021"/>
                  <a:pt x="5092030" y="5926645"/>
                  <a:pt x="5112230" y="5926645"/>
                </a:cubicBezTo>
                <a:close/>
                <a:moveTo>
                  <a:pt x="4891552" y="5926645"/>
                </a:moveTo>
                <a:cubicBezTo>
                  <a:pt x="4911751" y="5926645"/>
                  <a:pt x="4928127" y="5943021"/>
                  <a:pt x="4928127" y="5963221"/>
                </a:cubicBezTo>
                <a:cubicBezTo>
                  <a:pt x="4928127" y="5983421"/>
                  <a:pt x="4911751" y="5999797"/>
                  <a:pt x="4891552" y="5999797"/>
                </a:cubicBezTo>
                <a:cubicBezTo>
                  <a:pt x="4871352" y="5999797"/>
                  <a:pt x="4854975" y="5983421"/>
                  <a:pt x="4854975" y="5963221"/>
                </a:cubicBezTo>
                <a:cubicBezTo>
                  <a:pt x="4854975" y="5943021"/>
                  <a:pt x="4871352" y="5926645"/>
                  <a:pt x="4891552" y="5926645"/>
                </a:cubicBezTo>
                <a:close/>
                <a:moveTo>
                  <a:pt x="4670871" y="5926645"/>
                </a:moveTo>
                <a:cubicBezTo>
                  <a:pt x="4691070" y="5926645"/>
                  <a:pt x="4707447" y="5943021"/>
                  <a:pt x="4707447" y="5963221"/>
                </a:cubicBezTo>
                <a:cubicBezTo>
                  <a:pt x="4707447" y="5983421"/>
                  <a:pt x="4691070" y="5999797"/>
                  <a:pt x="4670871" y="5999797"/>
                </a:cubicBezTo>
                <a:cubicBezTo>
                  <a:pt x="4650672" y="5999797"/>
                  <a:pt x="4634295" y="5983421"/>
                  <a:pt x="4634295" y="5963221"/>
                </a:cubicBezTo>
                <a:cubicBezTo>
                  <a:pt x="4634295" y="5943021"/>
                  <a:pt x="4650672" y="5926645"/>
                  <a:pt x="4670871" y="5926645"/>
                </a:cubicBezTo>
                <a:close/>
                <a:moveTo>
                  <a:pt x="4450188" y="5926645"/>
                </a:moveTo>
                <a:cubicBezTo>
                  <a:pt x="4470390" y="5926645"/>
                  <a:pt x="4486764" y="5943021"/>
                  <a:pt x="4486764" y="5963221"/>
                </a:cubicBezTo>
                <a:cubicBezTo>
                  <a:pt x="4486764" y="5983421"/>
                  <a:pt x="4470390" y="5999797"/>
                  <a:pt x="4450188" y="5999797"/>
                </a:cubicBezTo>
                <a:cubicBezTo>
                  <a:pt x="4429988" y="5999797"/>
                  <a:pt x="4413613" y="5983421"/>
                  <a:pt x="4413613" y="5963221"/>
                </a:cubicBezTo>
                <a:cubicBezTo>
                  <a:pt x="4413613" y="5943021"/>
                  <a:pt x="4429988" y="5926645"/>
                  <a:pt x="4450188" y="5926645"/>
                </a:cubicBezTo>
                <a:close/>
                <a:moveTo>
                  <a:pt x="4229507" y="5926645"/>
                </a:moveTo>
                <a:cubicBezTo>
                  <a:pt x="4249708" y="5926645"/>
                  <a:pt x="4266084" y="5943021"/>
                  <a:pt x="4266084" y="5963221"/>
                </a:cubicBezTo>
                <a:cubicBezTo>
                  <a:pt x="4266084" y="5983421"/>
                  <a:pt x="4249708" y="5999797"/>
                  <a:pt x="4229507" y="5999797"/>
                </a:cubicBezTo>
                <a:cubicBezTo>
                  <a:pt x="4209307" y="5999797"/>
                  <a:pt x="4192931" y="5983421"/>
                  <a:pt x="4192931" y="5963221"/>
                </a:cubicBezTo>
                <a:cubicBezTo>
                  <a:pt x="4192931" y="5943021"/>
                  <a:pt x="4209307" y="5926645"/>
                  <a:pt x="4229507" y="5926645"/>
                </a:cubicBezTo>
                <a:close/>
                <a:moveTo>
                  <a:pt x="4008847" y="5926645"/>
                </a:moveTo>
                <a:cubicBezTo>
                  <a:pt x="4029045" y="5926645"/>
                  <a:pt x="4045426" y="5943021"/>
                  <a:pt x="4045426" y="5963221"/>
                </a:cubicBezTo>
                <a:cubicBezTo>
                  <a:pt x="4045426" y="5983421"/>
                  <a:pt x="4029045" y="5999797"/>
                  <a:pt x="4008847" y="5999797"/>
                </a:cubicBezTo>
                <a:cubicBezTo>
                  <a:pt x="3988642" y="5999797"/>
                  <a:pt x="3972267" y="5983421"/>
                  <a:pt x="3972267" y="5963221"/>
                </a:cubicBezTo>
                <a:cubicBezTo>
                  <a:pt x="3972267" y="5943021"/>
                  <a:pt x="3988642" y="5926645"/>
                  <a:pt x="4008847" y="5926645"/>
                </a:cubicBezTo>
                <a:close/>
                <a:moveTo>
                  <a:pt x="3788165" y="5926645"/>
                </a:moveTo>
                <a:cubicBezTo>
                  <a:pt x="3808367" y="5926645"/>
                  <a:pt x="3824738" y="5943021"/>
                  <a:pt x="3824738" y="5963221"/>
                </a:cubicBezTo>
                <a:cubicBezTo>
                  <a:pt x="3824738" y="5983421"/>
                  <a:pt x="3808367" y="5999797"/>
                  <a:pt x="3788165" y="5999797"/>
                </a:cubicBezTo>
                <a:cubicBezTo>
                  <a:pt x="3767965" y="5999797"/>
                  <a:pt x="3751588" y="5983421"/>
                  <a:pt x="3751588" y="5963221"/>
                </a:cubicBezTo>
                <a:cubicBezTo>
                  <a:pt x="3751588" y="5943021"/>
                  <a:pt x="3767965" y="5926645"/>
                  <a:pt x="3788165" y="5926645"/>
                </a:cubicBezTo>
                <a:close/>
                <a:moveTo>
                  <a:pt x="3567479" y="5926645"/>
                </a:moveTo>
                <a:cubicBezTo>
                  <a:pt x="3587675" y="5926645"/>
                  <a:pt x="3604051" y="5943021"/>
                  <a:pt x="3604051" y="5963221"/>
                </a:cubicBezTo>
                <a:cubicBezTo>
                  <a:pt x="3604051" y="5983421"/>
                  <a:pt x="3587675" y="5999797"/>
                  <a:pt x="3567479" y="5999797"/>
                </a:cubicBezTo>
                <a:cubicBezTo>
                  <a:pt x="3547276" y="5999797"/>
                  <a:pt x="3530901" y="5983421"/>
                  <a:pt x="3530901" y="5963221"/>
                </a:cubicBezTo>
                <a:cubicBezTo>
                  <a:pt x="3530901" y="5943021"/>
                  <a:pt x="3547276" y="5926645"/>
                  <a:pt x="3567479" y="5926645"/>
                </a:cubicBezTo>
                <a:close/>
                <a:moveTo>
                  <a:pt x="3346801" y="5926645"/>
                </a:moveTo>
                <a:cubicBezTo>
                  <a:pt x="3367001" y="5926645"/>
                  <a:pt x="3383375" y="5943021"/>
                  <a:pt x="3383375" y="5963221"/>
                </a:cubicBezTo>
                <a:cubicBezTo>
                  <a:pt x="3383375" y="5983421"/>
                  <a:pt x="3367001" y="5999797"/>
                  <a:pt x="3346801" y="5999797"/>
                </a:cubicBezTo>
                <a:cubicBezTo>
                  <a:pt x="3326603" y="5999797"/>
                  <a:pt x="3310228" y="5983421"/>
                  <a:pt x="3310228" y="5963221"/>
                </a:cubicBezTo>
                <a:cubicBezTo>
                  <a:pt x="3310228" y="5943021"/>
                  <a:pt x="3326603" y="5926645"/>
                  <a:pt x="3346801" y="5926645"/>
                </a:cubicBezTo>
                <a:close/>
                <a:moveTo>
                  <a:pt x="3126126" y="5926645"/>
                </a:moveTo>
                <a:cubicBezTo>
                  <a:pt x="3146320" y="5926645"/>
                  <a:pt x="3162696" y="5943021"/>
                  <a:pt x="3162696" y="5963221"/>
                </a:cubicBezTo>
                <a:cubicBezTo>
                  <a:pt x="3162696" y="5983421"/>
                  <a:pt x="3146320" y="5999797"/>
                  <a:pt x="3126126" y="5999797"/>
                </a:cubicBezTo>
                <a:cubicBezTo>
                  <a:pt x="3105923" y="5999797"/>
                  <a:pt x="3089541" y="5983421"/>
                  <a:pt x="3089541" y="5963221"/>
                </a:cubicBezTo>
                <a:cubicBezTo>
                  <a:pt x="3089541" y="5943021"/>
                  <a:pt x="3105923" y="5926645"/>
                  <a:pt x="3126126" y="5926645"/>
                </a:cubicBezTo>
                <a:close/>
                <a:moveTo>
                  <a:pt x="2905436" y="5926645"/>
                </a:moveTo>
                <a:cubicBezTo>
                  <a:pt x="2925637" y="5926645"/>
                  <a:pt x="2942013" y="5943021"/>
                  <a:pt x="2942013" y="5963221"/>
                </a:cubicBezTo>
                <a:cubicBezTo>
                  <a:pt x="2942013" y="5983421"/>
                  <a:pt x="2925637" y="5999797"/>
                  <a:pt x="2905436" y="5999797"/>
                </a:cubicBezTo>
                <a:cubicBezTo>
                  <a:pt x="2885243" y="5999797"/>
                  <a:pt x="2868866" y="5983421"/>
                  <a:pt x="2868866" y="5963221"/>
                </a:cubicBezTo>
                <a:cubicBezTo>
                  <a:pt x="2868866" y="5943021"/>
                  <a:pt x="2885243" y="5926645"/>
                  <a:pt x="2905436" y="5926645"/>
                </a:cubicBezTo>
                <a:close/>
                <a:moveTo>
                  <a:pt x="2684758" y="5926645"/>
                </a:moveTo>
                <a:cubicBezTo>
                  <a:pt x="2704958" y="5926645"/>
                  <a:pt x="2721329" y="5943021"/>
                  <a:pt x="2721329" y="5963221"/>
                </a:cubicBezTo>
                <a:cubicBezTo>
                  <a:pt x="2721329" y="5983421"/>
                  <a:pt x="2704958" y="5999797"/>
                  <a:pt x="2684758" y="5999797"/>
                </a:cubicBezTo>
                <a:cubicBezTo>
                  <a:pt x="2664554" y="5999797"/>
                  <a:pt x="2648177" y="5983421"/>
                  <a:pt x="2648177" y="5963221"/>
                </a:cubicBezTo>
                <a:cubicBezTo>
                  <a:pt x="2648177" y="5943021"/>
                  <a:pt x="2664554" y="5926645"/>
                  <a:pt x="2684758" y="5926645"/>
                </a:cubicBezTo>
                <a:close/>
                <a:moveTo>
                  <a:pt x="2464071" y="5926645"/>
                </a:moveTo>
                <a:cubicBezTo>
                  <a:pt x="2484272" y="5926645"/>
                  <a:pt x="2500650" y="5943021"/>
                  <a:pt x="2500650" y="5963221"/>
                </a:cubicBezTo>
                <a:cubicBezTo>
                  <a:pt x="2500650" y="5983421"/>
                  <a:pt x="2484272" y="5999797"/>
                  <a:pt x="2464071" y="5999797"/>
                </a:cubicBezTo>
                <a:cubicBezTo>
                  <a:pt x="2443875" y="5999797"/>
                  <a:pt x="2427500" y="5983421"/>
                  <a:pt x="2427500" y="5963221"/>
                </a:cubicBezTo>
                <a:cubicBezTo>
                  <a:pt x="2427500" y="5943021"/>
                  <a:pt x="2443875" y="5926645"/>
                  <a:pt x="2464071" y="5926645"/>
                </a:cubicBezTo>
                <a:close/>
                <a:moveTo>
                  <a:pt x="2243393" y="5926645"/>
                </a:moveTo>
                <a:cubicBezTo>
                  <a:pt x="2263591" y="5926645"/>
                  <a:pt x="2279972" y="5943021"/>
                  <a:pt x="2279972" y="5963221"/>
                </a:cubicBezTo>
                <a:cubicBezTo>
                  <a:pt x="2279972" y="5983421"/>
                  <a:pt x="2263591" y="5999797"/>
                  <a:pt x="2243393" y="5999797"/>
                </a:cubicBezTo>
                <a:cubicBezTo>
                  <a:pt x="2223191" y="5999797"/>
                  <a:pt x="2206817" y="5983421"/>
                  <a:pt x="2206817" y="5963221"/>
                </a:cubicBezTo>
                <a:cubicBezTo>
                  <a:pt x="2206817" y="5943021"/>
                  <a:pt x="2223191" y="5926645"/>
                  <a:pt x="2243393" y="5926645"/>
                </a:cubicBezTo>
                <a:close/>
                <a:moveTo>
                  <a:pt x="2022713" y="5926645"/>
                </a:moveTo>
                <a:cubicBezTo>
                  <a:pt x="2042913" y="5926645"/>
                  <a:pt x="2059288" y="5943021"/>
                  <a:pt x="2059288" y="5963221"/>
                </a:cubicBezTo>
                <a:cubicBezTo>
                  <a:pt x="2059288" y="5983421"/>
                  <a:pt x="2042913" y="5999797"/>
                  <a:pt x="2022713" y="5999797"/>
                </a:cubicBezTo>
                <a:cubicBezTo>
                  <a:pt x="2002514" y="5999797"/>
                  <a:pt x="1986176" y="5983421"/>
                  <a:pt x="1986176" y="5963221"/>
                </a:cubicBezTo>
                <a:cubicBezTo>
                  <a:pt x="1986176" y="5943021"/>
                  <a:pt x="2002514" y="5926645"/>
                  <a:pt x="2022713" y="5926645"/>
                </a:cubicBezTo>
                <a:close/>
                <a:moveTo>
                  <a:pt x="1802066" y="5926645"/>
                </a:moveTo>
                <a:cubicBezTo>
                  <a:pt x="1822266" y="5926645"/>
                  <a:pt x="1838642" y="5943021"/>
                  <a:pt x="1838642" y="5963221"/>
                </a:cubicBezTo>
                <a:cubicBezTo>
                  <a:pt x="1838642" y="5983421"/>
                  <a:pt x="1822266" y="5999797"/>
                  <a:pt x="1802066" y="5999797"/>
                </a:cubicBezTo>
                <a:cubicBezTo>
                  <a:pt x="1781866" y="5999797"/>
                  <a:pt x="1765490" y="5983421"/>
                  <a:pt x="1765490" y="5963221"/>
                </a:cubicBezTo>
                <a:cubicBezTo>
                  <a:pt x="1765490" y="5943021"/>
                  <a:pt x="1781866" y="5926645"/>
                  <a:pt x="1802066" y="5926645"/>
                </a:cubicBezTo>
                <a:close/>
                <a:moveTo>
                  <a:pt x="1581380" y="5926645"/>
                </a:moveTo>
                <a:cubicBezTo>
                  <a:pt x="1601580" y="5926645"/>
                  <a:pt x="1617956" y="5943021"/>
                  <a:pt x="1617956" y="5963221"/>
                </a:cubicBezTo>
                <a:cubicBezTo>
                  <a:pt x="1617956" y="5983421"/>
                  <a:pt x="1601580" y="5999797"/>
                  <a:pt x="1581380" y="5999797"/>
                </a:cubicBezTo>
                <a:cubicBezTo>
                  <a:pt x="1561180" y="5999797"/>
                  <a:pt x="1544804" y="5983421"/>
                  <a:pt x="1544804" y="5963221"/>
                </a:cubicBezTo>
                <a:cubicBezTo>
                  <a:pt x="1544804" y="5943021"/>
                  <a:pt x="1561180" y="5926645"/>
                  <a:pt x="1581380" y="5926645"/>
                </a:cubicBezTo>
                <a:close/>
                <a:moveTo>
                  <a:pt x="1360694" y="5926645"/>
                </a:moveTo>
                <a:cubicBezTo>
                  <a:pt x="1380894" y="5926645"/>
                  <a:pt x="1397270" y="5943021"/>
                  <a:pt x="1397270" y="5963221"/>
                </a:cubicBezTo>
                <a:cubicBezTo>
                  <a:pt x="1397270" y="5983421"/>
                  <a:pt x="1380894" y="5999797"/>
                  <a:pt x="1360694" y="5999797"/>
                </a:cubicBezTo>
                <a:cubicBezTo>
                  <a:pt x="1340494" y="5999797"/>
                  <a:pt x="1324118" y="5983421"/>
                  <a:pt x="1324118" y="5963221"/>
                </a:cubicBezTo>
                <a:cubicBezTo>
                  <a:pt x="1324118" y="5943021"/>
                  <a:pt x="1340494" y="5926645"/>
                  <a:pt x="1360694" y="5926645"/>
                </a:cubicBezTo>
                <a:close/>
                <a:moveTo>
                  <a:pt x="1140008" y="5926645"/>
                </a:moveTo>
                <a:cubicBezTo>
                  <a:pt x="1160208" y="5926645"/>
                  <a:pt x="1176584" y="5943021"/>
                  <a:pt x="1176584" y="5963221"/>
                </a:cubicBezTo>
                <a:cubicBezTo>
                  <a:pt x="1176584" y="5983421"/>
                  <a:pt x="1160208" y="5999797"/>
                  <a:pt x="1140008" y="5999797"/>
                </a:cubicBezTo>
                <a:cubicBezTo>
                  <a:pt x="1119809" y="5999797"/>
                  <a:pt x="1103432" y="5983421"/>
                  <a:pt x="1103432" y="5963221"/>
                </a:cubicBezTo>
                <a:cubicBezTo>
                  <a:pt x="1103432" y="5943021"/>
                  <a:pt x="1119809" y="5926645"/>
                  <a:pt x="1140008" y="5926645"/>
                </a:cubicBezTo>
                <a:close/>
                <a:moveTo>
                  <a:pt x="919322" y="5926645"/>
                </a:moveTo>
                <a:cubicBezTo>
                  <a:pt x="939522" y="5926645"/>
                  <a:pt x="955898" y="5943021"/>
                  <a:pt x="955898" y="5963221"/>
                </a:cubicBezTo>
                <a:cubicBezTo>
                  <a:pt x="955898" y="5983421"/>
                  <a:pt x="939522" y="5999797"/>
                  <a:pt x="919322" y="5999797"/>
                </a:cubicBezTo>
                <a:cubicBezTo>
                  <a:pt x="899122" y="5999797"/>
                  <a:pt x="882746" y="5983421"/>
                  <a:pt x="882746" y="5963221"/>
                </a:cubicBezTo>
                <a:cubicBezTo>
                  <a:pt x="882746" y="5943021"/>
                  <a:pt x="899122" y="5926645"/>
                  <a:pt x="919322" y="5926645"/>
                </a:cubicBezTo>
                <a:close/>
                <a:moveTo>
                  <a:pt x="698636" y="5926645"/>
                </a:moveTo>
                <a:cubicBezTo>
                  <a:pt x="718836" y="5926645"/>
                  <a:pt x="735212" y="5943021"/>
                  <a:pt x="735212" y="5963221"/>
                </a:cubicBezTo>
                <a:cubicBezTo>
                  <a:pt x="735212" y="5983421"/>
                  <a:pt x="718836" y="5999797"/>
                  <a:pt x="698636" y="5999797"/>
                </a:cubicBezTo>
                <a:cubicBezTo>
                  <a:pt x="678436" y="5999797"/>
                  <a:pt x="662060" y="5983421"/>
                  <a:pt x="662060" y="5963221"/>
                </a:cubicBezTo>
                <a:cubicBezTo>
                  <a:pt x="662060" y="5943021"/>
                  <a:pt x="678436" y="5926645"/>
                  <a:pt x="698636" y="5926645"/>
                </a:cubicBezTo>
                <a:close/>
                <a:moveTo>
                  <a:pt x="477950" y="5926645"/>
                </a:moveTo>
                <a:cubicBezTo>
                  <a:pt x="498150" y="5926645"/>
                  <a:pt x="514526" y="5943021"/>
                  <a:pt x="514526" y="5963221"/>
                </a:cubicBezTo>
                <a:cubicBezTo>
                  <a:pt x="514526" y="5983421"/>
                  <a:pt x="498150" y="5999797"/>
                  <a:pt x="477950" y="5999797"/>
                </a:cubicBezTo>
                <a:cubicBezTo>
                  <a:pt x="457750" y="5999797"/>
                  <a:pt x="441374" y="5983421"/>
                  <a:pt x="441374" y="5963221"/>
                </a:cubicBezTo>
                <a:cubicBezTo>
                  <a:pt x="441374" y="5943021"/>
                  <a:pt x="457750" y="5926645"/>
                  <a:pt x="477950" y="5926645"/>
                </a:cubicBezTo>
                <a:close/>
                <a:moveTo>
                  <a:pt x="257263" y="5926645"/>
                </a:moveTo>
                <a:cubicBezTo>
                  <a:pt x="277463" y="5926645"/>
                  <a:pt x="293839" y="5943021"/>
                  <a:pt x="293839" y="5963221"/>
                </a:cubicBezTo>
                <a:cubicBezTo>
                  <a:pt x="293839" y="5983421"/>
                  <a:pt x="277463" y="5999797"/>
                  <a:pt x="257263" y="5999797"/>
                </a:cubicBezTo>
                <a:cubicBezTo>
                  <a:pt x="237063" y="5999797"/>
                  <a:pt x="220687" y="5983421"/>
                  <a:pt x="220687" y="5963221"/>
                </a:cubicBezTo>
                <a:cubicBezTo>
                  <a:pt x="220687" y="5943021"/>
                  <a:pt x="237063" y="5926645"/>
                  <a:pt x="257263" y="5926645"/>
                </a:cubicBezTo>
                <a:close/>
                <a:moveTo>
                  <a:pt x="36577" y="5926645"/>
                </a:moveTo>
                <a:cubicBezTo>
                  <a:pt x="56777" y="5926645"/>
                  <a:pt x="73153" y="5943021"/>
                  <a:pt x="73153" y="5963221"/>
                </a:cubicBezTo>
                <a:cubicBezTo>
                  <a:pt x="73153" y="5983421"/>
                  <a:pt x="56777" y="5999797"/>
                  <a:pt x="36577" y="5999797"/>
                </a:cubicBezTo>
                <a:cubicBezTo>
                  <a:pt x="16377" y="5999797"/>
                  <a:pt x="1" y="5983421"/>
                  <a:pt x="1" y="5963221"/>
                </a:cubicBezTo>
                <a:cubicBezTo>
                  <a:pt x="1" y="5943021"/>
                  <a:pt x="16377" y="5926645"/>
                  <a:pt x="36577" y="5926645"/>
                </a:cubicBezTo>
                <a:close/>
                <a:moveTo>
                  <a:pt x="11953343" y="5714979"/>
                </a:moveTo>
                <a:cubicBezTo>
                  <a:pt x="11973543" y="5714979"/>
                  <a:pt x="11989919" y="5731355"/>
                  <a:pt x="11989919" y="5751555"/>
                </a:cubicBezTo>
                <a:cubicBezTo>
                  <a:pt x="11989919" y="5771755"/>
                  <a:pt x="11973543" y="5788131"/>
                  <a:pt x="11953343" y="5788131"/>
                </a:cubicBezTo>
                <a:cubicBezTo>
                  <a:pt x="11933143" y="5788131"/>
                  <a:pt x="11916767" y="5771755"/>
                  <a:pt x="11916767" y="5751555"/>
                </a:cubicBezTo>
                <a:cubicBezTo>
                  <a:pt x="11916767" y="5731355"/>
                  <a:pt x="11933143" y="5714979"/>
                  <a:pt x="11953343" y="5714979"/>
                </a:cubicBezTo>
                <a:close/>
                <a:moveTo>
                  <a:pt x="11732658" y="5714979"/>
                </a:moveTo>
                <a:cubicBezTo>
                  <a:pt x="11752858" y="5714979"/>
                  <a:pt x="11769234" y="5731355"/>
                  <a:pt x="11769234" y="5751555"/>
                </a:cubicBezTo>
                <a:cubicBezTo>
                  <a:pt x="11769234" y="5771755"/>
                  <a:pt x="11752858" y="5788131"/>
                  <a:pt x="11732658" y="5788131"/>
                </a:cubicBezTo>
                <a:cubicBezTo>
                  <a:pt x="11712458" y="5788131"/>
                  <a:pt x="11696082" y="5771755"/>
                  <a:pt x="11696082" y="5751555"/>
                </a:cubicBezTo>
                <a:cubicBezTo>
                  <a:pt x="11696082" y="5731355"/>
                  <a:pt x="11712458" y="5714979"/>
                  <a:pt x="11732658" y="5714979"/>
                </a:cubicBezTo>
                <a:close/>
                <a:moveTo>
                  <a:pt x="11511977" y="5714979"/>
                </a:moveTo>
                <a:cubicBezTo>
                  <a:pt x="11532177" y="5714979"/>
                  <a:pt x="11548553" y="5731355"/>
                  <a:pt x="11548553" y="5751555"/>
                </a:cubicBezTo>
                <a:cubicBezTo>
                  <a:pt x="11548553" y="5771755"/>
                  <a:pt x="11532177" y="5788131"/>
                  <a:pt x="11511977" y="5788131"/>
                </a:cubicBezTo>
                <a:cubicBezTo>
                  <a:pt x="11491777" y="5788131"/>
                  <a:pt x="11475401" y="5771755"/>
                  <a:pt x="11475401" y="5751555"/>
                </a:cubicBezTo>
                <a:cubicBezTo>
                  <a:pt x="11475401" y="5731355"/>
                  <a:pt x="11491777" y="5714979"/>
                  <a:pt x="11511977" y="5714979"/>
                </a:cubicBezTo>
                <a:close/>
                <a:moveTo>
                  <a:pt x="11291296" y="5714979"/>
                </a:moveTo>
                <a:cubicBezTo>
                  <a:pt x="11311496" y="5714979"/>
                  <a:pt x="11327872" y="5731355"/>
                  <a:pt x="11327872" y="5751555"/>
                </a:cubicBezTo>
                <a:cubicBezTo>
                  <a:pt x="11327872" y="5771755"/>
                  <a:pt x="11311496" y="5788131"/>
                  <a:pt x="11291296" y="5788131"/>
                </a:cubicBezTo>
                <a:cubicBezTo>
                  <a:pt x="11271096" y="5788131"/>
                  <a:pt x="11254720" y="5771755"/>
                  <a:pt x="11254720" y="5751555"/>
                </a:cubicBezTo>
                <a:cubicBezTo>
                  <a:pt x="11254720" y="5731355"/>
                  <a:pt x="11271096" y="5714979"/>
                  <a:pt x="11291296" y="5714979"/>
                </a:cubicBezTo>
                <a:close/>
                <a:moveTo>
                  <a:pt x="11070615" y="5714979"/>
                </a:moveTo>
                <a:cubicBezTo>
                  <a:pt x="11090815" y="5714979"/>
                  <a:pt x="11107191" y="5731355"/>
                  <a:pt x="11107191" y="5751555"/>
                </a:cubicBezTo>
                <a:cubicBezTo>
                  <a:pt x="11107191" y="5771755"/>
                  <a:pt x="11090815" y="5788131"/>
                  <a:pt x="11070615" y="5788131"/>
                </a:cubicBezTo>
                <a:cubicBezTo>
                  <a:pt x="11050415" y="5788131"/>
                  <a:pt x="11034039" y="5771755"/>
                  <a:pt x="11034039" y="5751555"/>
                </a:cubicBezTo>
                <a:cubicBezTo>
                  <a:pt x="11034039" y="5731355"/>
                  <a:pt x="11050415" y="5714979"/>
                  <a:pt x="11070615" y="5714979"/>
                </a:cubicBezTo>
                <a:close/>
                <a:moveTo>
                  <a:pt x="10849934" y="5714979"/>
                </a:moveTo>
                <a:cubicBezTo>
                  <a:pt x="10870134" y="5714979"/>
                  <a:pt x="10886510" y="5731355"/>
                  <a:pt x="10886510" y="5751555"/>
                </a:cubicBezTo>
                <a:cubicBezTo>
                  <a:pt x="10886510" y="5771755"/>
                  <a:pt x="10870134" y="5788131"/>
                  <a:pt x="10849934" y="5788131"/>
                </a:cubicBezTo>
                <a:cubicBezTo>
                  <a:pt x="10829734" y="5788131"/>
                  <a:pt x="10813358" y="5771755"/>
                  <a:pt x="10813358" y="5751555"/>
                </a:cubicBezTo>
                <a:cubicBezTo>
                  <a:pt x="10813358" y="5731355"/>
                  <a:pt x="10829734" y="5714979"/>
                  <a:pt x="10849934" y="5714979"/>
                </a:cubicBezTo>
                <a:close/>
                <a:moveTo>
                  <a:pt x="10629253" y="5714979"/>
                </a:moveTo>
                <a:cubicBezTo>
                  <a:pt x="10649453" y="5714979"/>
                  <a:pt x="10665829" y="5731355"/>
                  <a:pt x="10665829" y="5751555"/>
                </a:cubicBezTo>
                <a:cubicBezTo>
                  <a:pt x="10665829" y="5771755"/>
                  <a:pt x="10649453" y="5788131"/>
                  <a:pt x="10629253" y="5788131"/>
                </a:cubicBezTo>
                <a:cubicBezTo>
                  <a:pt x="10609053" y="5788131"/>
                  <a:pt x="10592677" y="5771755"/>
                  <a:pt x="10592677" y="5751555"/>
                </a:cubicBezTo>
                <a:cubicBezTo>
                  <a:pt x="10592677" y="5731355"/>
                  <a:pt x="10609053" y="5714979"/>
                  <a:pt x="10629253" y="5714979"/>
                </a:cubicBezTo>
                <a:close/>
                <a:moveTo>
                  <a:pt x="10408572" y="5714979"/>
                </a:moveTo>
                <a:cubicBezTo>
                  <a:pt x="10428772" y="5714979"/>
                  <a:pt x="10445148" y="5731355"/>
                  <a:pt x="10445148" y="5751555"/>
                </a:cubicBezTo>
                <a:cubicBezTo>
                  <a:pt x="10445148" y="5771755"/>
                  <a:pt x="10428772" y="5788131"/>
                  <a:pt x="10408572" y="5788131"/>
                </a:cubicBezTo>
                <a:cubicBezTo>
                  <a:pt x="10388372" y="5788131"/>
                  <a:pt x="10371996" y="5771755"/>
                  <a:pt x="10371996" y="5751555"/>
                </a:cubicBezTo>
                <a:cubicBezTo>
                  <a:pt x="10371996" y="5731355"/>
                  <a:pt x="10388372" y="5714979"/>
                  <a:pt x="10408572" y="5714979"/>
                </a:cubicBezTo>
                <a:close/>
                <a:moveTo>
                  <a:pt x="10187891" y="5714979"/>
                </a:moveTo>
                <a:cubicBezTo>
                  <a:pt x="10208091" y="5714979"/>
                  <a:pt x="10224467" y="5731355"/>
                  <a:pt x="10224467" y="5751555"/>
                </a:cubicBezTo>
                <a:cubicBezTo>
                  <a:pt x="10224467" y="5771755"/>
                  <a:pt x="10208091" y="5788131"/>
                  <a:pt x="10187891" y="5788131"/>
                </a:cubicBezTo>
                <a:cubicBezTo>
                  <a:pt x="10167691" y="5788131"/>
                  <a:pt x="10151315" y="5771755"/>
                  <a:pt x="10151315" y="5751555"/>
                </a:cubicBezTo>
                <a:cubicBezTo>
                  <a:pt x="10151315" y="5731355"/>
                  <a:pt x="10167691" y="5714979"/>
                  <a:pt x="10187891" y="5714979"/>
                </a:cubicBezTo>
                <a:close/>
                <a:moveTo>
                  <a:pt x="9967210" y="5714979"/>
                </a:moveTo>
                <a:cubicBezTo>
                  <a:pt x="9987410" y="5714979"/>
                  <a:pt x="10003786" y="5731355"/>
                  <a:pt x="10003786" y="5751555"/>
                </a:cubicBezTo>
                <a:cubicBezTo>
                  <a:pt x="10003786" y="5771755"/>
                  <a:pt x="9987410" y="5788131"/>
                  <a:pt x="9967210" y="5788131"/>
                </a:cubicBezTo>
                <a:cubicBezTo>
                  <a:pt x="9947010" y="5788131"/>
                  <a:pt x="9930634" y="5771755"/>
                  <a:pt x="9930634" y="5751555"/>
                </a:cubicBezTo>
                <a:cubicBezTo>
                  <a:pt x="9930634" y="5731355"/>
                  <a:pt x="9947010" y="5714979"/>
                  <a:pt x="9967210" y="5714979"/>
                </a:cubicBezTo>
                <a:close/>
                <a:moveTo>
                  <a:pt x="9746529" y="5714979"/>
                </a:moveTo>
                <a:cubicBezTo>
                  <a:pt x="9766729" y="5714979"/>
                  <a:pt x="9783105" y="5731355"/>
                  <a:pt x="9783105" y="5751555"/>
                </a:cubicBezTo>
                <a:cubicBezTo>
                  <a:pt x="9783105" y="5771755"/>
                  <a:pt x="9766729" y="5788131"/>
                  <a:pt x="9746529" y="5788131"/>
                </a:cubicBezTo>
                <a:cubicBezTo>
                  <a:pt x="9726329" y="5788131"/>
                  <a:pt x="9709953" y="5771755"/>
                  <a:pt x="9709953" y="5751555"/>
                </a:cubicBezTo>
                <a:cubicBezTo>
                  <a:pt x="9709953" y="5731355"/>
                  <a:pt x="9726329" y="5714979"/>
                  <a:pt x="9746529" y="5714979"/>
                </a:cubicBezTo>
                <a:close/>
                <a:moveTo>
                  <a:pt x="9525848" y="5714979"/>
                </a:moveTo>
                <a:cubicBezTo>
                  <a:pt x="9546048" y="5714979"/>
                  <a:pt x="9562424" y="5731355"/>
                  <a:pt x="9562424" y="5751555"/>
                </a:cubicBezTo>
                <a:cubicBezTo>
                  <a:pt x="9562424" y="5771755"/>
                  <a:pt x="9546048" y="5788131"/>
                  <a:pt x="9525848" y="5788131"/>
                </a:cubicBezTo>
                <a:cubicBezTo>
                  <a:pt x="9505648" y="5788131"/>
                  <a:pt x="9489272" y="5771755"/>
                  <a:pt x="9489272" y="5751555"/>
                </a:cubicBezTo>
                <a:cubicBezTo>
                  <a:pt x="9489272" y="5731355"/>
                  <a:pt x="9505648" y="5714979"/>
                  <a:pt x="9525848" y="5714979"/>
                </a:cubicBezTo>
                <a:close/>
                <a:moveTo>
                  <a:pt x="9305167" y="5714979"/>
                </a:moveTo>
                <a:cubicBezTo>
                  <a:pt x="9325367" y="5714979"/>
                  <a:pt x="9341743" y="5731355"/>
                  <a:pt x="9341743" y="5751555"/>
                </a:cubicBezTo>
                <a:cubicBezTo>
                  <a:pt x="9341743" y="5771755"/>
                  <a:pt x="9325367" y="5788131"/>
                  <a:pt x="9305167" y="5788131"/>
                </a:cubicBezTo>
                <a:cubicBezTo>
                  <a:pt x="9284967" y="5788131"/>
                  <a:pt x="9268591" y="5771755"/>
                  <a:pt x="9268591" y="5751555"/>
                </a:cubicBezTo>
                <a:cubicBezTo>
                  <a:pt x="9268591" y="5731355"/>
                  <a:pt x="9284967" y="5714979"/>
                  <a:pt x="9305167" y="5714979"/>
                </a:cubicBezTo>
                <a:close/>
                <a:moveTo>
                  <a:pt x="9084486" y="5714979"/>
                </a:moveTo>
                <a:cubicBezTo>
                  <a:pt x="9104686" y="5714979"/>
                  <a:pt x="9121062" y="5731355"/>
                  <a:pt x="9121062" y="5751555"/>
                </a:cubicBezTo>
                <a:cubicBezTo>
                  <a:pt x="9121062" y="5771755"/>
                  <a:pt x="9104686" y="5788131"/>
                  <a:pt x="9084486" y="5788131"/>
                </a:cubicBezTo>
                <a:cubicBezTo>
                  <a:pt x="9064286" y="5788131"/>
                  <a:pt x="9047910" y="5771755"/>
                  <a:pt x="9047910" y="5751555"/>
                </a:cubicBezTo>
                <a:cubicBezTo>
                  <a:pt x="9047910" y="5731355"/>
                  <a:pt x="9064286" y="5714979"/>
                  <a:pt x="9084486" y="5714979"/>
                </a:cubicBezTo>
                <a:close/>
                <a:moveTo>
                  <a:pt x="8863805" y="5714979"/>
                </a:moveTo>
                <a:cubicBezTo>
                  <a:pt x="8884005" y="5714979"/>
                  <a:pt x="8900381" y="5731355"/>
                  <a:pt x="8900381" y="5751555"/>
                </a:cubicBezTo>
                <a:cubicBezTo>
                  <a:pt x="8900381" y="5771755"/>
                  <a:pt x="8884005" y="5788131"/>
                  <a:pt x="8863805" y="5788131"/>
                </a:cubicBezTo>
                <a:cubicBezTo>
                  <a:pt x="8843605" y="5788131"/>
                  <a:pt x="8827229" y="5771755"/>
                  <a:pt x="8827229" y="5751555"/>
                </a:cubicBezTo>
                <a:cubicBezTo>
                  <a:pt x="8827229" y="5731355"/>
                  <a:pt x="8843605" y="5714979"/>
                  <a:pt x="8863805" y="5714979"/>
                </a:cubicBezTo>
                <a:close/>
                <a:moveTo>
                  <a:pt x="8643124" y="5714979"/>
                </a:moveTo>
                <a:cubicBezTo>
                  <a:pt x="8663324" y="5714979"/>
                  <a:pt x="8679700" y="5731355"/>
                  <a:pt x="8679700" y="5751555"/>
                </a:cubicBezTo>
                <a:cubicBezTo>
                  <a:pt x="8679700" y="5771755"/>
                  <a:pt x="8663324" y="5788131"/>
                  <a:pt x="8643124" y="5788131"/>
                </a:cubicBezTo>
                <a:cubicBezTo>
                  <a:pt x="8622924" y="5788131"/>
                  <a:pt x="8606548" y="5771755"/>
                  <a:pt x="8606548" y="5751555"/>
                </a:cubicBezTo>
                <a:cubicBezTo>
                  <a:pt x="8606548" y="5731355"/>
                  <a:pt x="8622924" y="5714979"/>
                  <a:pt x="8643124" y="5714979"/>
                </a:cubicBezTo>
                <a:close/>
                <a:moveTo>
                  <a:pt x="8422443" y="5714979"/>
                </a:moveTo>
                <a:cubicBezTo>
                  <a:pt x="8442643" y="5714979"/>
                  <a:pt x="8459019" y="5731355"/>
                  <a:pt x="8459019" y="5751555"/>
                </a:cubicBezTo>
                <a:cubicBezTo>
                  <a:pt x="8459019" y="5771755"/>
                  <a:pt x="8442643" y="5788131"/>
                  <a:pt x="8422443" y="5788131"/>
                </a:cubicBezTo>
                <a:cubicBezTo>
                  <a:pt x="8402243" y="5788131"/>
                  <a:pt x="8385867" y="5771755"/>
                  <a:pt x="8385867" y="5751555"/>
                </a:cubicBezTo>
                <a:cubicBezTo>
                  <a:pt x="8385867" y="5731355"/>
                  <a:pt x="8402243" y="5714979"/>
                  <a:pt x="8422443" y="5714979"/>
                </a:cubicBezTo>
                <a:close/>
                <a:moveTo>
                  <a:pt x="8201762" y="5714979"/>
                </a:moveTo>
                <a:cubicBezTo>
                  <a:pt x="8221962" y="5714979"/>
                  <a:pt x="8238338" y="5731355"/>
                  <a:pt x="8238338" y="5751555"/>
                </a:cubicBezTo>
                <a:cubicBezTo>
                  <a:pt x="8238338" y="5771755"/>
                  <a:pt x="8221962" y="5788131"/>
                  <a:pt x="8201762" y="5788131"/>
                </a:cubicBezTo>
                <a:cubicBezTo>
                  <a:pt x="8181562" y="5788131"/>
                  <a:pt x="8165186" y="5771755"/>
                  <a:pt x="8165186" y="5751555"/>
                </a:cubicBezTo>
                <a:cubicBezTo>
                  <a:pt x="8165186" y="5731355"/>
                  <a:pt x="8181562" y="5714979"/>
                  <a:pt x="8201762" y="5714979"/>
                </a:cubicBezTo>
                <a:close/>
                <a:moveTo>
                  <a:pt x="7981081" y="5714979"/>
                </a:moveTo>
                <a:cubicBezTo>
                  <a:pt x="8001281" y="5714979"/>
                  <a:pt x="8017657" y="5731355"/>
                  <a:pt x="8017657" y="5751555"/>
                </a:cubicBezTo>
                <a:cubicBezTo>
                  <a:pt x="8017657" y="5771755"/>
                  <a:pt x="8001281" y="5788131"/>
                  <a:pt x="7981081" y="5788131"/>
                </a:cubicBezTo>
                <a:cubicBezTo>
                  <a:pt x="7960881" y="5788131"/>
                  <a:pt x="7944505" y="5771755"/>
                  <a:pt x="7944505" y="5751555"/>
                </a:cubicBezTo>
                <a:cubicBezTo>
                  <a:pt x="7944505" y="5731355"/>
                  <a:pt x="7960881" y="5714979"/>
                  <a:pt x="7981081" y="5714979"/>
                </a:cubicBezTo>
                <a:close/>
                <a:moveTo>
                  <a:pt x="7760400" y="5714979"/>
                </a:moveTo>
                <a:cubicBezTo>
                  <a:pt x="7780600" y="5714979"/>
                  <a:pt x="7796976" y="5731355"/>
                  <a:pt x="7796976" y="5751555"/>
                </a:cubicBezTo>
                <a:cubicBezTo>
                  <a:pt x="7796976" y="5771755"/>
                  <a:pt x="7780600" y="5788131"/>
                  <a:pt x="7760400" y="5788131"/>
                </a:cubicBezTo>
                <a:cubicBezTo>
                  <a:pt x="7740200" y="5788131"/>
                  <a:pt x="7723824" y="5771755"/>
                  <a:pt x="7723824" y="5751555"/>
                </a:cubicBezTo>
                <a:cubicBezTo>
                  <a:pt x="7723824" y="5731355"/>
                  <a:pt x="7740200" y="5714979"/>
                  <a:pt x="7760400" y="5714979"/>
                </a:cubicBezTo>
                <a:close/>
                <a:moveTo>
                  <a:pt x="7539719" y="5714979"/>
                </a:moveTo>
                <a:cubicBezTo>
                  <a:pt x="7559919" y="5714979"/>
                  <a:pt x="7576295" y="5731355"/>
                  <a:pt x="7576295" y="5751555"/>
                </a:cubicBezTo>
                <a:cubicBezTo>
                  <a:pt x="7576295" y="5771755"/>
                  <a:pt x="7559919" y="5788131"/>
                  <a:pt x="7539719" y="5788131"/>
                </a:cubicBezTo>
                <a:cubicBezTo>
                  <a:pt x="7519519" y="5788131"/>
                  <a:pt x="7503143" y="5771755"/>
                  <a:pt x="7503143" y="5751555"/>
                </a:cubicBezTo>
                <a:cubicBezTo>
                  <a:pt x="7503143" y="5731355"/>
                  <a:pt x="7519519" y="5714979"/>
                  <a:pt x="7539719" y="5714979"/>
                </a:cubicBezTo>
                <a:close/>
                <a:moveTo>
                  <a:pt x="7319038" y="5714979"/>
                </a:moveTo>
                <a:cubicBezTo>
                  <a:pt x="7339238" y="5714979"/>
                  <a:pt x="7355614" y="5731355"/>
                  <a:pt x="7355614" y="5751555"/>
                </a:cubicBezTo>
                <a:cubicBezTo>
                  <a:pt x="7355614" y="5771755"/>
                  <a:pt x="7339238" y="5788131"/>
                  <a:pt x="7319038" y="5788131"/>
                </a:cubicBezTo>
                <a:cubicBezTo>
                  <a:pt x="7298838" y="5788131"/>
                  <a:pt x="7282462" y="5771755"/>
                  <a:pt x="7282462" y="5751555"/>
                </a:cubicBezTo>
                <a:cubicBezTo>
                  <a:pt x="7282462" y="5731355"/>
                  <a:pt x="7298838" y="5714979"/>
                  <a:pt x="7319038" y="5714979"/>
                </a:cubicBezTo>
                <a:close/>
                <a:moveTo>
                  <a:pt x="7098357" y="5714979"/>
                </a:moveTo>
                <a:cubicBezTo>
                  <a:pt x="7118557" y="5714979"/>
                  <a:pt x="7134933" y="5731355"/>
                  <a:pt x="7134933" y="5751555"/>
                </a:cubicBezTo>
                <a:cubicBezTo>
                  <a:pt x="7134933" y="5771755"/>
                  <a:pt x="7118557" y="5788131"/>
                  <a:pt x="7098357" y="5788131"/>
                </a:cubicBezTo>
                <a:cubicBezTo>
                  <a:pt x="7078157" y="5788131"/>
                  <a:pt x="7061781" y="5771755"/>
                  <a:pt x="7061781" y="5751555"/>
                </a:cubicBezTo>
                <a:cubicBezTo>
                  <a:pt x="7061781" y="5731355"/>
                  <a:pt x="7078157" y="5714979"/>
                  <a:pt x="7098357" y="5714979"/>
                </a:cubicBezTo>
                <a:close/>
                <a:moveTo>
                  <a:pt x="6877676" y="5714979"/>
                </a:moveTo>
                <a:cubicBezTo>
                  <a:pt x="6897876" y="5714979"/>
                  <a:pt x="6914252" y="5731355"/>
                  <a:pt x="6914252" y="5751555"/>
                </a:cubicBezTo>
                <a:cubicBezTo>
                  <a:pt x="6914252" y="5771755"/>
                  <a:pt x="6897876" y="5788131"/>
                  <a:pt x="6877676" y="5788131"/>
                </a:cubicBezTo>
                <a:cubicBezTo>
                  <a:pt x="6857476" y="5788131"/>
                  <a:pt x="6841100" y="5771755"/>
                  <a:pt x="6841100" y="5751555"/>
                </a:cubicBezTo>
                <a:cubicBezTo>
                  <a:pt x="6841100" y="5731355"/>
                  <a:pt x="6857476" y="5714979"/>
                  <a:pt x="6877676" y="5714979"/>
                </a:cubicBezTo>
                <a:close/>
                <a:moveTo>
                  <a:pt x="6656995" y="5714979"/>
                </a:moveTo>
                <a:cubicBezTo>
                  <a:pt x="6677195" y="5714979"/>
                  <a:pt x="6693571" y="5731355"/>
                  <a:pt x="6693571" y="5751555"/>
                </a:cubicBezTo>
                <a:cubicBezTo>
                  <a:pt x="6693571" y="5771755"/>
                  <a:pt x="6677195" y="5788131"/>
                  <a:pt x="6656995" y="5788131"/>
                </a:cubicBezTo>
                <a:cubicBezTo>
                  <a:pt x="6636795" y="5788131"/>
                  <a:pt x="6620419" y="5771755"/>
                  <a:pt x="6620419" y="5751555"/>
                </a:cubicBezTo>
                <a:cubicBezTo>
                  <a:pt x="6620419" y="5731355"/>
                  <a:pt x="6636795" y="5714979"/>
                  <a:pt x="6656995" y="5714979"/>
                </a:cubicBezTo>
                <a:close/>
                <a:moveTo>
                  <a:pt x="6436314" y="5714979"/>
                </a:moveTo>
                <a:cubicBezTo>
                  <a:pt x="6456514" y="5714979"/>
                  <a:pt x="6472890" y="5731355"/>
                  <a:pt x="6472890" y="5751555"/>
                </a:cubicBezTo>
                <a:cubicBezTo>
                  <a:pt x="6472890" y="5771755"/>
                  <a:pt x="6456514" y="5788131"/>
                  <a:pt x="6436314" y="5788131"/>
                </a:cubicBezTo>
                <a:cubicBezTo>
                  <a:pt x="6416114" y="5788131"/>
                  <a:pt x="6399738" y="5771755"/>
                  <a:pt x="6399738" y="5751555"/>
                </a:cubicBezTo>
                <a:cubicBezTo>
                  <a:pt x="6399738" y="5731355"/>
                  <a:pt x="6416114" y="5714979"/>
                  <a:pt x="6436314" y="5714979"/>
                </a:cubicBezTo>
                <a:close/>
                <a:moveTo>
                  <a:pt x="6215633" y="5714979"/>
                </a:moveTo>
                <a:cubicBezTo>
                  <a:pt x="6235833" y="5714979"/>
                  <a:pt x="6252209" y="5731355"/>
                  <a:pt x="6252209" y="5751555"/>
                </a:cubicBezTo>
                <a:cubicBezTo>
                  <a:pt x="6252209" y="5771755"/>
                  <a:pt x="6235833" y="5788131"/>
                  <a:pt x="6215633" y="5788131"/>
                </a:cubicBezTo>
                <a:cubicBezTo>
                  <a:pt x="6195433" y="5788131"/>
                  <a:pt x="6179057" y="5771755"/>
                  <a:pt x="6179057" y="5751555"/>
                </a:cubicBezTo>
                <a:cubicBezTo>
                  <a:pt x="6179057" y="5731355"/>
                  <a:pt x="6195433" y="5714979"/>
                  <a:pt x="6215633" y="5714979"/>
                </a:cubicBezTo>
                <a:close/>
                <a:moveTo>
                  <a:pt x="5994952" y="5714979"/>
                </a:moveTo>
                <a:cubicBezTo>
                  <a:pt x="6015152" y="5714979"/>
                  <a:pt x="6031528" y="5731355"/>
                  <a:pt x="6031528" y="5751555"/>
                </a:cubicBezTo>
                <a:cubicBezTo>
                  <a:pt x="6031528" y="5771755"/>
                  <a:pt x="6015152" y="5788131"/>
                  <a:pt x="5994952" y="5788131"/>
                </a:cubicBezTo>
                <a:cubicBezTo>
                  <a:pt x="5974752" y="5788131"/>
                  <a:pt x="5958376" y="5771755"/>
                  <a:pt x="5958376" y="5751555"/>
                </a:cubicBezTo>
                <a:cubicBezTo>
                  <a:pt x="5958376" y="5731355"/>
                  <a:pt x="5974752" y="5714979"/>
                  <a:pt x="5994952" y="5714979"/>
                </a:cubicBezTo>
                <a:close/>
                <a:moveTo>
                  <a:pt x="5774272" y="5714979"/>
                </a:moveTo>
                <a:cubicBezTo>
                  <a:pt x="5794472" y="5714979"/>
                  <a:pt x="5810848" y="5731355"/>
                  <a:pt x="5810848" y="5751555"/>
                </a:cubicBezTo>
                <a:cubicBezTo>
                  <a:pt x="5810848" y="5771755"/>
                  <a:pt x="5794472" y="5788131"/>
                  <a:pt x="5774272" y="5788131"/>
                </a:cubicBezTo>
                <a:cubicBezTo>
                  <a:pt x="5754073" y="5788131"/>
                  <a:pt x="5737697" y="5771755"/>
                  <a:pt x="5737697" y="5751555"/>
                </a:cubicBezTo>
                <a:cubicBezTo>
                  <a:pt x="5737697" y="5731355"/>
                  <a:pt x="5754073" y="5714979"/>
                  <a:pt x="5774272" y="5714979"/>
                </a:cubicBezTo>
                <a:close/>
                <a:moveTo>
                  <a:pt x="5553593" y="5714979"/>
                </a:moveTo>
                <a:cubicBezTo>
                  <a:pt x="5573793" y="5714979"/>
                  <a:pt x="5590169" y="5731355"/>
                  <a:pt x="5590169" y="5751555"/>
                </a:cubicBezTo>
                <a:cubicBezTo>
                  <a:pt x="5590169" y="5771755"/>
                  <a:pt x="5573793" y="5788131"/>
                  <a:pt x="5553593" y="5788131"/>
                </a:cubicBezTo>
                <a:cubicBezTo>
                  <a:pt x="5533393" y="5788131"/>
                  <a:pt x="5517018" y="5771755"/>
                  <a:pt x="5517018" y="5751555"/>
                </a:cubicBezTo>
                <a:cubicBezTo>
                  <a:pt x="5517018" y="5731355"/>
                  <a:pt x="5533393" y="5714979"/>
                  <a:pt x="5553593" y="5714979"/>
                </a:cubicBezTo>
                <a:close/>
                <a:moveTo>
                  <a:pt x="5332913" y="5714979"/>
                </a:moveTo>
                <a:cubicBezTo>
                  <a:pt x="5353113" y="5714979"/>
                  <a:pt x="5369490" y="5731355"/>
                  <a:pt x="5369490" y="5751555"/>
                </a:cubicBezTo>
                <a:cubicBezTo>
                  <a:pt x="5369490" y="5771755"/>
                  <a:pt x="5353113" y="5788131"/>
                  <a:pt x="5332913" y="5788131"/>
                </a:cubicBezTo>
                <a:cubicBezTo>
                  <a:pt x="5312714" y="5788131"/>
                  <a:pt x="5296337" y="5771755"/>
                  <a:pt x="5296337" y="5751555"/>
                </a:cubicBezTo>
                <a:cubicBezTo>
                  <a:pt x="5296337" y="5731355"/>
                  <a:pt x="5312714" y="5714979"/>
                  <a:pt x="5332913" y="5714979"/>
                </a:cubicBezTo>
                <a:close/>
                <a:moveTo>
                  <a:pt x="5112230" y="5714979"/>
                </a:moveTo>
                <a:cubicBezTo>
                  <a:pt x="5132433" y="5714979"/>
                  <a:pt x="5148807" y="5731355"/>
                  <a:pt x="5148807" y="5751555"/>
                </a:cubicBezTo>
                <a:cubicBezTo>
                  <a:pt x="5148807" y="5771755"/>
                  <a:pt x="5132433" y="5788131"/>
                  <a:pt x="5112230" y="5788131"/>
                </a:cubicBezTo>
                <a:cubicBezTo>
                  <a:pt x="5092030" y="5788131"/>
                  <a:pt x="5075655" y="5771755"/>
                  <a:pt x="5075655" y="5751555"/>
                </a:cubicBezTo>
                <a:cubicBezTo>
                  <a:pt x="5075655" y="5731355"/>
                  <a:pt x="5092030" y="5714979"/>
                  <a:pt x="5112230" y="5714979"/>
                </a:cubicBezTo>
                <a:close/>
                <a:moveTo>
                  <a:pt x="4891552" y="5714979"/>
                </a:moveTo>
                <a:cubicBezTo>
                  <a:pt x="4911751" y="5714979"/>
                  <a:pt x="4928127" y="5731355"/>
                  <a:pt x="4928127" y="5751555"/>
                </a:cubicBezTo>
                <a:cubicBezTo>
                  <a:pt x="4928127" y="5771755"/>
                  <a:pt x="4911751" y="5788131"/>
                  <a:pt x="4891552" y="5788131"/>
                </a:cubicBezTo>
                <a:cubicBezTo>
                  <a:pt x="4871352" y="5788131"/>
                  <a:pt x="4854975" y="5771755"/>
                  <a:pt x="4854975" y="5751555"/>
                </a:cubicBezTo>
                <a:cubicBezTo>
                  <a:pt x="4854975" y="5731355"/>
                  <a:pt x="4871352" y="5714979"/>
                  <a:pt x="4891552" y="5714979"/>
                </a:cubicBezTo>
                <a:close/>
                <a:moveTo>
                  <a:pt x="4670871" y="5714979"/>
                </a:moveTo>
                <a:cubicBezTo>
                  <a:pt x="4691070" y="5714979"/>
                  <a:pt x="4707447" y="5731355"/>
                  <a:pt x="4707447" y="5751555"/>
                </a:cubicBezTo>
                <a:cubicBezTo>
                  <a:pt x="4707447" y="5771755"/>
                  <a:pt x="4691070" y="5788131"/>
                  <a:pt x="4670871" y="5788131"/>
                </a:cubicBezTo>
                <a:cubicBezTo>
                  <a:pt x="4650672" y="5788131"/>
                  <a:pt x="4634295" y="5771755"/>
                  <a:pt x="4634295" y="5751555"/>
                </a:cubicBezTo>
                <a:cubicBezTo>
                  <a:pt x="4634295" y="5731355"/>
                  <a:pt x="4650672" y="5714979"/>
                  <a:pt x="4670871" y="5714979"/>
                </a:cubicBezTo>
                <a:close/>
                <a:moveTo>
                  <a:pt x="4450188" y="5714979"/>
                </a:moveTo>
                <a:cubicBezTo>
                  <a:pt x="4470390" y="5714979"/>
                  <a:pt x="4486764" y="5731355"/>
                  <a:pt x="4486764" y="5751555"/>
                </a:cubicBezTo>
                <a:cubicBezTo>
                  <a:pt x="4486764" y="5771755"/>
                  <a:pt x="4470390" y="5788131"/>
                  <a:pt x="4450188" y="5788131"/>
                </a:cubicBezTo>
                <a:cubicBezTo>
                  <a:pt x="4429988" y="5788131"/>
                  <a:pt x="4413613" y="5771755"/>
                  <a:pt x="4413613" y="5751555"/>
                </a:cubicBezTo>
                <a:cubicBezTo>
                  <a:pt x="4413613" y="5731355"/>
                  <a:pt x="4429988" y="5714979"/>
                  <a:pt x="4450188" y="5714979"/>
                </a:cubicBezTo>
                <a:close/>
                <a:moveTo>
                  <a:pt x="4229507" y="5714979"/>
                </a:moveTo>
                <a:cubicBezTo>
                  <a:pt x="4249708" y="5714979"/>
                  <a:pt x="4266084" y="5731355"/>
                  <a:pt x="4266084" y="5751555"/>
                </a:cubicBezTo>
                <a:cubicBezTo>
                  <a:pt x="4266084" y="5771755"/>
                  <a:pt x="4249708" y="5788131"/>
                  <a:pt x="4229507" y="5788131"/>
                </a:cubicBezTo>
                <a:cubicBezTo>
                  <a:pt x="4209307" y="5788131"/>
                  <a:pt x="4192931" y="5771755"/>
                  <a:pt x="4192931" y="5751555"/>
                </a:cubicBezTo>
                <a:cubicBezTo>
                  <a:pt x="4192931" y="5731355"/>
                  <a:pt x="4209307" y="5714979"/>
                  <a:pt x="4229507" y="5714979"/>
                </a:cubicBezTo>
                <a:close/>
                <a:moveTo>
                  <a:pt x="4008847" y="5714979"/>
                </a:moveTo>
                <a:cubicBezTo>
                  <a:pt x="4029045" y="5714979"/>
                  <a:pt x="4045426" y="5731355"/>
                  <a:pt x="4045426" y="5751555"/>
                </a:cubicBezTo>
                <a:cubicBezTo>
                  <a:pt x="4045426" y="5771755"/>
                  <a:pt x="4029045" y="5788131"/>
                  <a:pt x="4008847" y="5788131"/>
                </a:cubicBezTo>
                <a:cubicBezTo>
                  <a:pt x="3988642" y="5788131"/>
                  <a:pt x="3972267" y="5771755"/>
                  <a:pt x="3972267" y="5751555"/>
                </a:cubicBezTo>
                <a:cubicBezTo>
                  <a:pt x="3972267" y="5731355"/>
                  <a:pt x="3988642" y="5714979"/>
                  <a:pt x="4008847" y="5714979"/>
                </a:cubicBezTo>
                <a:close/>
                <a:moveTo>
                  <a:pt x="3788165" y="5714979"/>
                </a:moveTo>
                <a:cubicBezTo>
                  <a:pt x="3808367" y="5714979"/>
                  <a:pt x="3824738" y="5731355"/>
                  <a:pt x="3824738" y="5751555"/>
                </a:cubicBezTo>
                <a:cubicBezTo>
                  <a:pt x="3824738" y="5771755"/>
                  <a:pt x="3808367" y="5788131"/>
                  <a:pt x="3788165" y="5788131"/>
                </a:cubicBezTo>
                <a:cubicBezTo>
                  <a:pt x="3767965" y="5788131"/>
                  <a:pt x="3751588" y="5771755"/>
                  <a:pt x="3751588" y="5751555"/>
                </a:cubicBezTo>
                <a:cubicBezTo>
                  <a:pt x="3751588" y="5731355"/>
                  <a:pt x="3767965" y="5714979"/>
                  <a:pt x="3788165" y="5714979"/>
                </a:cubicBezTo>
                <a:close/>
                <a:moveTo>
                  <a:pt x="3567479" y="5714979"/>
                </a:moveTo>
                <a:cubicBezTo>
                  <a:pt x="3587675" y="5714979"/>
                  <a:pt x="3604051" y="5731355"/>
                  <a:pt x="3604051" y="5751555"/>
                </a:cubicBezTo>
                <a:cubicBezTo>
                  <a:pt x="3604051" y="5771755"/>
                  <a:pt x="3587675" y="5788131"/>
                  <a:pt x="3567479" y="5788131"/>
                </a:cubicBezTo>
                <a:cubicBezTo>
                  <a:pt x="3547276" y="5788131"/>
                  <a:pt x="3530901" y="5771755"/>
                  <a:pt x="3530901" y="5751555"/>
                </a:cubicBezTo>
                <a:cubicBezTo>
                  <a:pt x="3530901" y="5731355"/>
                  <a:pt x="3547276" y="5714979"/>
                  <a:pt x="3567479" y="5714979"/>
                </a:cubicBezTo>
                <a:close/>
                <a:moveTo>
                  <a:pt x="3346801" y="5714979"/>
                </a:moveTo>
                <a:cubicBezTo>
                  <a:pt x="3367001" y="5714979"/>
                  <a:pt x="3383375" y="5731355"/>
                  <a:pt x="3383375" y="5751555"/>
                </a:cubicBezTo>
                <a:cubicBezTo>
                  <a:pt x="3383375" y="5771755"/>
                  <a:pt x="3367001" y="5788131"/>
                  <a:pt x="3346801" y="5788131"/>
                </a:cubicBezTo>
                <a:cubicBezTo>
                  <a:pt x="3326603" y="5788131"/>
                  <a:pt x="3310228" y="5771755"/>
                  <a:pt x="3310228" y="5751555"/>
                </a:cubicBezTo>
                <a:cubicBezTo>
                  <a:pt x="3310228" y="5731355"/>
                  <a:pt x="3326603" y="5714979"/>
                  <a:pt x="3346801" y="5714979"/>
                </a:cubicBezTo>
                <a:close/>
                <a:moveTo>
                  <a:pt x="3126126" y="5714979"/>
                </a:moveTo>
                <a:cubicBezTo>
                  <a:pt x="3146320" y="5714979"/>
                  <a:pt x="3162696" y="5731355"/>
                  <a:pt x="3162696" y="5751555"/>
                </a:cubicBezTo>
                <a:cubicBezTo>
                  <a:pt x="3162696" y="5771755"/>
                  <a:pt x="3146320" y="5788131"/>
                  <a:pt x="3126126" y="5788131"/>
                </a:cubicBezTo>
                <a:cubicBezTo>
                  <a:pt x="3105923" y="5788131"/>
                  <a:pt x="3089541" y="5771755"/>
                  <a:pt x="3089541" y="5751555"/>
                </a:cubicBezTo>
                <a:cubicBezTo>
                  <a:pt x="3089541" y="5731355"/>
                  <a:pt x="3105923" y="5714979"/>
                  <a:pt x="3126126" y="5714979"/>
                </a:cubicBezTo>
                <a:close/>
                <a:moveTo>
                  <a:pt x="2905436" y="5714979"/>
                </a:moveTo>
                <a:cubicBezTo>
                  <a:pt x="2925637" y="5714979"/>
                  <a:pt x="2942013" y="5731355"/>
                  <a:pt x="2942013" y="5751555"/>
                </a:cubicBezTo>
                <a:cubicBezTo>
                  <a:pt x="2942013" y="5771755"/>
                  <a:pt x="2925637" y="5788131"/>
                  <a:pt x="2905436" y="5788131"/>
                </a:cubicBezTo>
                <a:cubicBezTo>
                  <a:pt x="2885243" y="5788131"/>
                  <a:pt x="2868866" y="5771755"/>
                  <a:pt x="2868866" y="5751555"/>
                </a:cubicBezTo>
                <a:cubicBezTo>
                  <a:pt x="2868866" y="5731355"/>
                  <a:pt x="2885243" y="5714979"/>
                  <a:pt x="2905436" y="5714979"/>
                </a:cubicBezTo>
                <a:close/>
                <a:moveTo>
                  <a:pt x="2684758" y="5714979"/>
                </a:moveTo>
                <a:cubicBezTo>
                  <a:pt x="2704958" y="5714979"/>
                  <a:pt x="2721329" y="5731355"/>
                  <a:pt x="2721329" y="5751555"/>
                </a:cubicBezTo>
                <a:cubicBezTo>
                  <a:pt x="2721329" y="5771755"/>
                  <a:pt x="2704958" y="5788131"/>
                  <a:pt x="2684758" y="5788131"/>
                </a:cubicBezTo>
                <a:cubicBezTo>
                  <a:pt x="2664554" y="5788131"/>
                  <a:pt x="2648177" y="5771755"/>
                  <a:pt x="2648177" y="5751555"/>
                </a:cubicBezTo>
                <a:cubicBezTo>
                  <a:pt x="2648177" y="5731355"/>
                  <a:pt x="2664554" y="5714979"/>
                  <a:pt x="2684758" y="5714979"/>
                </a:cubicBezTo>
                <a:close/>
                <a:moveTo>
                  <a:pt x="2464071" y="5714979"/>
                </a:moveTo>
                <a:cubicBezTo>
                  <a:pt x="2484272" y="5714979"/>
                  <a:pt x="2500650" y="5731355"/>
                  <a:pt x="2500650" y="5751555"/>
                </a:cubicBezTo>
                <a:cubicBezTo>
                  <a:pt x="2500650" y="5771755"/>
                  <a:pt x="2484272" y="5788131"/>
                  <a:pt x="2464071" y="5788131"/>
                </a:cubicBezTo>
                <a:cubicBezTo>
                  <a:pt x="2443875" y="5788131"/>
                  <a:pt x="2427500" y="5771755"/>
                  <a:pt x="2427500" y="5751555"/>
                </a:cubicBezTo>
                <a:cubicBezTo>
                  <a:pt x="2427500" y="5731355"/>
                  <a:pt x="2443875" y="5714979"/>
                  <a:pt x="2464071" y="5714979"/>
                </a:cubicBezTo>
                <a:close/>
                <a:moveTo>
                  <a:pt x="2243393" y="5714979"/>
                </a:moveTo>
                <a:cubicBezTo>
                  <a:pt x="2263591" y="5714979"/>
                  <a:pt x="2279972" y="5731355"/>
                  <a:pt x="2279972" y="5751555"/>
                </a:cubicBezTo>
                <a:cubicBezTo>
                  <a:pt x="2279972" y="5771755"/>
                  <a:pt x="2263591" y="5788131"/>
                  <a:pt x="2243393" y="5788131"/>
                </a:cubicBezTo>
                <a:cubicBezTo>
                  <a:pt x="2223191" y="5788131"/>
                  <a:pt x="2206817" y="5771755"/>
                  <a:pt x="2206817" y="5751555"/>
                </a:cubicBezTo>
                <a:cubicBezTo>
                  <a:pt x="2206817" y="5731355"/>
                  <a:pt x="2223191" y="5714979"/>
                  <a:pt x="2243393" y="5714979"/>
                </a:cubicBezTo>
                <a:close/>
                <a:moveTo>
                  <a:pt x="2022713" y="5714979"/>
                </a:moveTo>
                <a:cubicBezTo>
                  <a:pt x="2042913" y="5714979"/>
                  <a:pt x="2059288" y="5731355"/>
                  <a:pt x="2059288" y="5751555"/>
                </a:cubicBezTo>
                <a:cubicBezTo>
                  <a:pt x="2059288" y="5771755"/>
                  <a:pt x="2042913" y="5788131"/>
                  <a:pt x="2022713" y="5788131"/>
                </a:cubicBezTo>
                <a:cubicBezTo>
                  <a:pt x="2002514" y="5788131"/>
                  <a:pt x="1986176" y="5771755"/>
                  <a:pt x="1986176" y="5751555"/>
                </a:cubicBezTo>
                <a:cubicBezTo>
                  <a:pt x="1986176" y="5731355"/>
                  <a:pt x="2002514" y="5714979"/>
                  <a:pt x="2022713" y="5714979"/>
                </a:cubicBezTo>
                <a:close/>
                <a:moveTo>
                  <a:pt x="1802066" y="5714979"/>
                </a:moveTo>
                <a:cubicBezTo>
                  <a:pt x="1822266" y="5714979"/>
                  <a:pt x="1838642" y="5731355"/>
                  <a:pt x="1838642" y="5751555"/>
                </a:cubicBezTo>
                <a:cubicBezTo>
                  <a:pt x="1838642" y="5771755"/>
                  <a:pt x="1822266" y="5788131"/>
                  <a:pt x="1802066" y="5788131"/>
                </a:cubicBezTo>
                <a:cubicBezTo>
                  <a:pt x="1781866" y="5788131"/>
                  <a:pt x="1765490" y="5771755"/>
                  <a:pt x="1765490" y="5751555"/>
                </a:cubicBezTo>
                <a:cubicBezTo>
                  <a:pt x="1765490" y="5731355"/>
                  <a:pt x="1781866" y="5714979"/>
                  <a:pt x="1802066" y="5714979"/>
                </a:cubicBezTo>
                <a:close/>
                <a:moveTo>
                  <a:pt x="1581380" y="5714979"/>
                </a:moveTo>
                <a:cubicBezTo>
                  <a:pt x="1601580" y="5714979"/>
                  <a:pt x="1617956" y="5731355"/>
                  <a:pt x="1617956" y="5751555"/>
                </a:cubicBezTo>
                <a:cubicBezTo>
                  <a:pt x="1617956" y="5771755"/>
                  <a:pt x="1601580" y="5788131"/>
                  <a:pt x="1581380" y="5788131"/>
                </a:cubicBezTo>
                <a:cubicBezTo>
                  <a:pt x="1561180" y="5788131"/>
                  <a:pt x="1544804" y="5771755"/>
                  <a:pt x="1544804" y="5751555"/>
                </a:cubicBezTo>
                <a:cubicBezTo>
                  <a:pt x="1544804" y="5731355"/>
                  <a:pt x="1561180" y="5714979"/>
                  <a:pt x="1581380" y="5714979"/>
                </a:cubicBezTo>
                <a:close/>
                <a:moveTo>
                  <a:pt x="1360694" y="5714979"/>
                </a:moveTo>
                <a:cubicBezTo>
                  <a:pt x="1380894" y="5714979"/>
                  <a:pt x="1397270" y="5731355"/>
                  <a:pt x="1397270" y="5751555"/>
                </a:cubicBezTo>
                <a:cubicBezTo>
                  <a:pt x="1397270" y="5771755"/>
                  <a:pt x="1380894" y="5788131"/>
                  <a:pt x="1360694" y="5788131"/>
                </a:cubicBezTo>
                <a:cubicBezTo>
                  <a:pt x="1340494" y="5788131"/>
                  <a:pt x="1324118" y="5771755"/>
                  <a:pt x="1324118" y="5751555"/>
                </a:cubicBezTo>
                <a:cubicBezTo>
                  <a:pt x="1324118" y="5731355"/>
                  <a:pt x="1340494" y="5714979"/>
                  <a:pt x="1360694" y="5714979"/>
                </a:cubicBezTo>
                <a:close/>
                <a:moveTo>
                  <a:pt x="1140009" y="5714979"/>
                </a:moveTo>
                <a:cubicBezTo>
                  <a:pt x="1160208" y="5714979"/>
                  <a:pt x="1176585" y="5731355"/>
                  <a:pt x="1176585" y="5751555"/>
                </a:cubicBezTo>
                <a:cubicBezTo>
                  <a:pt x="1176585" y="5771755"/>
                  <a:pt x="1160208" y="5788131"/>
                  <a:pt x="1140009" y="5788131"/>
                </a:cubicBezTo>
                <a:cubicBezTo>
                  <a:pt x="1119809" y="5788131"/>
                  <a:pt x="1103433" y="5771755"/>
                  <a:pt x="1103433" y="5751555"/>
                </a:cubicBezTo>
                <a:cubicBezTo>
                  <a:pt x="1103433" y="5731355"/>
                  <a:pt x="1119809" y="5714979"/>
                  <a:pt x="1140009" y="5714979"/>
                </a:cubicBezTo>
                <a:close/>
                <a:moveTo>
                  <a:pt x="919322" y="5714979"/>
                </a:moveTo>
                <a:cubicBezTo>
                  <a:pt x="939523" y="5714979"/>
                  <a:pt x="955898" y="5731355"/>
                  <a:pt x="955898" y="5751555"/>
                </a:cubicBezTo>
                <a:cubicBezTo>
                  <a:pt x="955898" y="5771755"/>
                  <a:pt x="939523" y="5788131"/>
                  <a:pt x="919322" y="5788131"/>
                </a:cubicBezTo>
                <a:cubicBezTo>
                  <a:pt x="899123" y="5788131"/>
                  <a:pt x="882746" y="5771755"/>
                  <a:pt x="882746" y="5751555"/>
                </a:cubicBezTo>
                <a:cubicBezTo>
                  <a:pt x="882746" y="5731355"/>
                  <a:pt x="899123" y="5714979"/>
                  <a:pt x="919322" y="5714979"/>
                </a:cubicBezTo>
                <a:close/>
                <a:moveTo>
                  <a:pt x="698636" y="5714979"/>
                </a:moveTo>
                <a:cubicBezTo>
                  <a:pt x="718836" y="5714979"/>
                  <a:pt x="735212" y="5731355"/>
                  <a:pt x="735212" y="5751555"/>
                </a:cubicBezTo>
                <a:cubicBezTo>
                  <a:pt x="735212" y="5771755"/>
                  <a:pt x="718836" y="5788131"/>
                  <a:pt x="698636" y="5788131"/>
                </a:cubicBezTo>
                <a:cubicBezTo>
                  <a:pt x="678436" y="5788131"/>
                  <a:pt x="662060" y="5771755"/>
                  <a:pt x="662060" y="5751555"/>
                </a:cubicBezTo>
                <a:cubicBezTo>
                  <a:pt x="662060" y="5731355"/>
                  <a:pt x="678436" y="5714979"/>
                  <a:pt x="698636" y="5714979"/>
                </a:cubicBezTo>
                <a:close/>
                <a:moveTo>
                  <a:pt x="477950" y="5714979"/>
                </a:moveTo>
                <a:cubicBezTo>
                  <a:pt x="498150" y="5714979"/>
                  <a:pt x="514526" y="5731355"/>
                  <a:pt x="514526" y="5751555"/>
                </a:cubicBezTo>
                <a:cubicBezTo>
                  <a:pt x="514526" y="5771755"/>
                  <a:pt x="498150" y="5788131"/>
                  <a:pt x="477950" y="5788131"/>
                </a:cubicBezTo>
                <a:cubicBezTo>
                  <a:pt x="457750" y="5788131"/>
                  <a:pt x="441374" y="5771755"/>
                  <a:pt x="441374" y="5751555"/>
                </a:cubicBezTo>
                <a:cubicBezTo>
                  <a:pt x="441374" y="5731355"/>
                  <a:pt x="457750" y="5714979"/>
                  <a:pt x="477950" y="5714979"/>
                </a:cubicBezTo>
                <a:close/>
                <a:moveTo>
                  <a:pt x="257264" y="5714979"/>
                </a:moveTo>
                <a:cubicBezTo>
                  <a:pt x="277463" y="5714979"/>
                  <a:pt x="293840" y="5731355"/>
                  <a:pt x="293840" y="5751555"/>
                </a:cubicBezTo>
                <a:cubicBezTo>
                  <a:pt x="293840" y="5771755"/>
                  <a:pt x="277463" y="5788131"/>
                  <a:pt x="257264" y="5788131"/>
                </a:cubicBezTo>
                <a:cubicBezTo>
                  <a:pt x="237063" y="5788131"/>
                  <a:pt x="220687" y="5771755"/>
                  <a:pt x="220687" y="5751555"/>
                </a:cubicBezTo>
                <a:cubicBezTo>
                  <a:pt x="220687" y="5731355"/>
                  <a:pt x="237063" y="5714979"/>
                  <a:pt x="257264" y="5714979"/>
                </a:cubicBezTo>
                <a:close/>
                <a:moveTo>
                  <a:pt x="36577" y="5714979"/>
                </a:moveTo>
                <a:cubicBezTo>
                  <a:pt x="56777" y="5714979"/>
                  <a:pt x="73153" y="5731355"/>
                  <a:pt x="73153" y="5751555"/>
                </a:cubicBezTo>
                <a:cubicBezTo>
                  <a:pt x="73153" y="5771755"/>
                  <a:pt x="56777" y="5788131"/>
                  <a:pt x="36577" y="5788131"/>
                </a:cubicBezTo>
                <a:cubicBezTo>
                  <a:pt x="16377" y="5788131"/>
                  <a:pt x="1" y="5771755"/>
                  <a:pt x="1" y="5751555"/>
                </a:cubicBezTo>
                <a:cubicBezTo>
                  <a:pt x="1" y="5731355"/>
                  <a:pt x="16377" y="5714979"/>
                  <a:pt x="36577" y="5714979"/>
                </a:cubicBezTo>
                <a:close/>
                <a:moveTo>
                  <a:pt x="11953343" y="5503313"/>
                </a:moveTo>
                <a:cubicBezTo>
                  <a:pt x="11973543" y="5503313"/>
                  <a:pt x="11989919" y="5519689"/>
                  <a:pt x="11989919" y="5539889"/>
                </a:cubicBezTo>
                <a:cubicBezTo>
                  <a:pt x="11989919" y="5560089"/>
                  <a:pt x="11973543" y="5576465"/>
                  <a:pt x="11953343" y="5576465"/>
                </a:cubicBezTo>
                <a:cubicBezTo>
                  <a:pt x="11933143" y="5576465"/>
                  <a:pt x="11916767" y="5560089"/>
                  <a:pt x="11916767" y="5539889"/>
                </a:cubicBezTo>
                <a:cubicBezTo>
                  <a:pt x="11916767" y="5519689"/>
                  <a:pt x="11933143" y="5503313"/>
                  <a:pt x="11953343" y="5503313"/>
                </a:cubicBezTo>
                <a:close/>
                <a:moveTo>
                  <a:pt x="11732658" y="5503313"/>
                </a:moveTo>
                <a:cubicBezTo>
                  <a:pt x="11752858" y="5503313"/>
                  <a:pt x="11769234" y="5519689"/>
                  <a:pt x="11769234" y="5539889"/>
                </a:cubicBezTo>
                <a:cubicBezTo>
                  <a:pt x="11769234" y="5560089"/>
                  <a:pt x="11752858" y="5576465"/>
                  <a:pt x="11732658" y="5576465"/>
                </a:cubicBezTo>
                <a:cubicBezTo>
                  <a:pt x="11712458" y="5576465"/>
                  <a:pt x="11696082" y="5560089"/>
                  <a:pt x="11696082" y="5539889"/>
                </a:cubicBezTo>
                <a:cubicBezTo>
                  <a:pt x="11696082" y="5519689"/>
                  <a:pt x="11712458" y="5503313"/>
                  <a:pt x="11732658" y="5503313"/>
                </a:cubicBezTo>
                <a:close/>
                <a:moveTo>
                  <a:pt x="11511977" y="5503313"/>
                </a:moveTo>
                <a:cubicBezTo>
                  <a:pt x="11532177" y="5503313"/>
                  <a:pt x="11548553" y="5519689"/>
                  <a:pt x="11548553" y="5539889"/>
                </a:cubicBezTo>
                <a:cubicBezTo>
                  <a:pt x="11548553" y="5560089"/>
                  <a:pt x="11532177" y="5576465"/>
                  <a:pt x="11511977" y="5576465"/>
                </a:cubicBezTo>
                <a:cubicBezTo>
                  <a:pt x="11491777" y="5576465"/>
                  <a:pt x="11475401" y="5560089"/>
                  <a:pt x="11475401" y="5539889"/>
                </a:cubicBezTo>
                <a:cubicBezTo>
                  <a:pt x="11475401" y="5519689"/>
                  <a:pt x="11491777" y="5503313"/>
                  <a:pt x="11511977" y="5503313"/>
                </a:cubicBezTo>
                <a:close/>
                <a:moveTo>
                  <a:pt x="11291296" y="5503313"/>
                </a:moveTo>
                <a:cubicBezTo>
                  <a:pt x="11311496" y="5503313"/>
                  <a:pt x="11327872" y="5519689"/>
                  <a:pt x="11327872" y="5539889"/>
                </a:cubicBezTo>
                <a:cubicBezTo>
                  <a:pt x="11327872" y="5560089"/>
                  <a:pt x="11311496" y="5576465"/>
                  <a:pt x="11291296" y="5576465"/>
                </a:cubicBezTo>
                <a:cubicBezTo>
                  <a:pt x="11271096" y="5576465"/>
                  <a:pt x="11254720" y="5560089"/>
                  <a:pt x="11254720" y="5539889"/>
                </a:cubicBezTo>
                <a:cubicBezTo>
                  <a:pt x="11254720" y="5519689"/>
                  <a:pt x="11271096" y="5503313"/>
                  <a:pt x="11291296" y="5503313"/>
                </a:cubicBezTo>
                <a:close/>
                <a:moveTo>
                  <a:pt x="11070615" y="5503313"/>
                </a:moveTo>
                <a:cubicBezTo>
                  <a:pt x="11090815" y="5503313"/>
                  <a:pt x="11107191" y="5519689"/>
                  <a:pt x="11107191" y="5539889"/>
                </a:cubicBezTo>
                <a:cubicBezTo>
                  <a:pt x="11107191" y="5560089"/>
                  <a:pt x="11090815" y="5576465"/>
                  <a:pt x="11070615" y="5576465"/>
                </a:cubicBezTo>
                <a:cubicBezTo>
                  <a:pt x="11050415" y="5576465"/>
                  <a:pt x="11034039" y="5560089"/>
                  <a:pt x="11034039" y="5539889"/>
                </a:cubicBezTo>
                <a:cubicBezTo>
                  <a:pt x="11034039" y="5519689"/>
                  <a:pt x="11050415" y="5503313"/>
                  <a:pt x="11070615" y="5503313"/>
                </a:cubicBezTo>
                <a:close/>
                <a:moveTo>
                  <a:pt x="10849934" y="5503313"/>
                </a:moveTo>
                <a:cubicBezTo>
                  <a:pt x="10870134" y="5503313"/>
                  <a:pt x="10886510" y="5519689"/>
                  <a:pt x="10886510" y="5539889"/>
                </a:cubicBezTo>
                <a:cubicBezTo>
                  <a:pt x="10886510" y="5560089"/>
                  <a:pt x="10870134" y="5576465"/>
                  <a:pt x="10849934" y="5576465"/>
                </a:cubicBezTo>
                <a:cubicBezTo>
                  <a:pt x="10829734" y="5576465"/>
                  <a:pt x="10813358" y="5560089"/>
                  <a:pt x="10813358" y="5539889"/>
                </a:cubicBezTo>
                <a:cubicBezTo>
                  <a:pt x="10813358" y="5519689"/>
                  <a:pt x="10829734" y="5503313"/>
                  <a:pt x="10849934" y="5503313"/>
                </a:cubicBezTo>
                <a:close/>
                <a:moveTo>
                  <a:pt x="10629253" y="5503313"/>
                </a:moveTo>
                <a:cubicBezTo>
                  <a:pt x="10649453" y="5503313"/>
                  <a:pt x="10665829" y="5519689"/>
                  <a:pt x="10665829" y="5539889"/>
                </a:cubicBezTo>
                <a:cubicBezTo>
                  <a:pt x="10665829" y="5560089"/>
                  <a:pt x="10649453" y="5576465"/>
                  <a:pt x="10629253" y="5576465"/>
                </a:cubicBezTo>
                <a:cubicBezTo>
                  <a:pt x="10609053" y="5576465"/>
                  <a:pt x="10592677" y="5560089"/>
                  <a:pt x="10592677" y="5539889"/>
                </a:cubicBezTo>
                <a:cubicBezTo>
                  <a:pt x="10592677" y="5519689"/>
                  <a:pt x="10609053" y="5503313"/>
                  <a:pt x="10629253" y="5503313"/>
                </a:cubicBezTo>
                <a:close/>
                <a:moveTo>
                  <a:pt x="10408572" y="5503313"/>
                </a:moveTo>
                <a:cubicBezTo>
                  <a:pt x="10428772" y="5503313"/>
                  <a:pt x="10445148" y="5519689"/>
                  <a:pt x="10445148" y="5539889"/>
                </a:cubicBezTo>
                <a:cubicBezTo>
                  <a:pt x="10445148" y="5560089"/>
                  <a:pt x="10428772" y="5576465"/>
                  <a:pt x="10408572" y="5576465"/>
                </a:cubicBezTo>
                <a:cubicBezTo>
                  <a:pt x="10388372" y="5576465"/>
                  <a:pt x="10371996" y="5560089"/>
                  <a:pt x="10371996" y="5539889"/>
                </a:cubicBezTo>
                <a:cubicBezTo>
                  <a:pt x="10371996" y="5519689"/>
                  <a:pt x="10388372" y="5503313"/>
                  <a:pt x="10408572" y="5503313"/>
                </a:cubicBezTo>
                <a:close/>
                <a:moveTo>
                  <a:pt x="10187891" y="5503313"/>
                </a:moveTo>
                <a:cubicBezTo>
                  <a:pt x="10208091" y="5503313"/>
                  <a:pt x="10224467" y="5519689"/>
                  <a:pt x="10224467" y="5539889"/>
                </a:cubicBezTo>
                <a:cubicBezTo>
                  <a:pt x="10224467" y="5560089"/>
                  <a:pt x="10208091" y="5576465"/>
                  <a:pt x="10187891" y="5576465"/>
                </a:cubicBezTo>
                <a:cubicBezTo>
                  <a:pt x="10167691" y="5576465"/>
                  <a:pt x="10151315" y="5560089"/>
                  <a:pt x="10151315" y="5539889"/>
                </a:cubicBezTo>
                <a:cubicBezTo>
                  <a:pt x="10151315" y="5519689"/>
                  <a:pt x="10167691" y="5503313"/>
                  <a:pt x="10187891" y="5503313"/>
                </a:cubicBezTo>
                <a:close/>
                <a:moveTo>
                  <a:pt x="9967210" y="5503313"/>
                </a:moveTo>
                <a:cubicBezTo>
                  <a:pt x="9987410" y="5503313"/>
                  <a:pt x="10003786" y="5519689"/>
                  <a:pt x="10003786" y="5539889"/>
                </a:cubicBezTo>
                <a:cubicBezTo>
                  <a:pt x="10003786" y="5560089"/>
                  <a:pt x="9987410" y="5576465"/>
                  <a:pt x="9967210" y="5576465"/>
                </a:cubicBezTo>
                <a:cubicBezTo>
                  <a:pt x="9947010" y="5576465"/>
                  <a:pt x="9930634" y="5560089"/>
                  <a:pt x="9930634" y="5539889"/>
                </a:cubicBezTo>
                <a:cubicBezTo>
                  <a:pt x="9930634" y="5519689"/>
                  <a:pt x="9947010" y="5503313"/>
                  <a:pt x="9967210" y="5503313"/>
                </a:cubicBezTo>
                <a:close/>
                <a:moveTo>
                  <a:pt x="9746529" y="5503313"/>
                </a:moveTo>
                <a:cubicBezTo>
                  <a:pt x="9766729" y="5503313"/>
                  <a:pt x="9783105" y="5519689"/>
                  <a:pt x="9783105" y="5539889"/>
                </a:cubicBezTo>
                <a:cubicBezTo>
                  <a:pt x="9783105" y="5560089"/>
                  <a:pt x="9766729" y="5576465"/>
                  <a:pt x="9746529" y="5576465"/>
                </a:cubicBezTo>
                <a:cubicBezTo>
                  <a:pt x="9726329" y="5576465"/>
                  <a:pt x="9709953" y="5560089"/>
                  <a:pt x="9709953" y="5539889"/>
                </a:cubicBezTo>
                <a:cubicBezTo>
                  <a:pt x="9709953" y="5519689"/>
                  <a:pt x="9726329" y="5503313"/>
                  <a:pt x="9746529" y="5503313"/>
                </a:cubicBezTo>
                <a:close/>
                <a:moveTo>
                  <a:pt x="9525848" y="5503313"/>
                </a:moveTo>
                <a:cubicBezTo>
                  <a:pt x="9546048" y="5503313"/>
                  <a:pt x="9562424" y="5519689"/>
                  <a:pt x="9562424" y="5539889"/>
                </a:cubicBezTo>
                <a:cubicBezTo>
                  <a:pt x="9562424" y="5560089"/>
                  <a:pt x="9546048" y="5576465"/>
                  <a:pt x="9525848" y="5576465"/>
                </a:cubicBezTo>
                <a:cubicBezTo>
                  <a:pt x="9505648" y="5576465"/>
                  <a:pt x="9489272" y="5560089"/>
                  <a:pt x="9489272" y="5539889"/>
                </a:cubicBezTo>
                <a:cubicBezTo>
                  <a:pt x="9489272" y="5519689"/>
                  <a:pt x="9505648" y="5503313"/>
                  <a:pt x="9525848" y="5503313"/>
                </a:cubicBezTo>
                <a:close/>
                <a:moveTo>
                  <a:pt x="9305167" y="5503313"/>
                </a:moveTo>
                <a:cubicBezTo>
                  <a:pt x="9325367" y="5503313"/>
                  <a:pt x="9341743" y="5519689"/>
                  <a:pt x="9341743" y="5539889"/>
                </a:cubicBezTo>
                <a:cubicBezTo>
                  <a:pt x="9341743" y="5560089"/>
                  <a:pt x="9325367" y="5576465"/>
                  <a:pt x="9305167" y="5576465"/>
                </a:cubicBezTo>
                <a:cubicBezTo>
                  <a:pt x="9284967" y="5576465"/>
                  <a:pt x="9268591" y="5560089"/>
                  <a:pt x="9268591" y="5539889"/>
                </a:cubicBezTo>
                <a:cubicBezTo>
                  <a:pt x="9268591" y="5519689"/>
                  <a:pt x="9284967" y="5503313"/>
                  <a:pt x="9305167" y="5503313"/>
                </a:cubicBezTo>
                <a:close/>
                <a:moveTo>
                  <a:pt x="9084486" y="5503313"/>
                </a:moveTo>
                <a:cubicBezTo>
                  <a:pt x="9104686" y="5503313"/>
                  <a:pt x="9121062" y="5519689"/>
                  <a:pt x="9121062" y="5539889"/>
                </a:cubicBezTo>
                <a:cubicBezTo>
                  <a:pt x="9121062" y="5560089"/>
                  <a:pt x="9104686" y="5576465"/>
                  <a:pt x="9084486" y="5576465"/>
                </a:cubicBezTo>
                <a:cubicBezTo>
                  <a:pt x="9064286" y="5576465"/>
                  <a:pt x="9047910" y="5560089"/>
                  <a:pt x="9047910" y="5539889"/>
                </a:cubicBezTo>
                <a:cubicBezTo>
                  <a:pt x="9047910" y="5519689"/>
                  <a:pt x="9064286" y="5503313"/>
                  <a:pt x="9084486" y="5503313"/>
                </a:cubicBezTo>
                <a:close/>
                <a:moveTo>
                  <a:pt x="8863805" y="5503313"/>
                </a:moveTo>
                <a:cubicBezTo>
                  <a:pt x="8884005" y="5503313"/>
                  <a:pt x="8900381" y="5519689"/>
                  <a:pt x="8900381" y="5539889"/>
                </a:cubicBezTo>
                <a:cubicBezTo>
                  <a:pt x="8900381" y="5560089"/>
                  <a:pt x="8884005" y="5576465"/>
                  <a:pt x="8863805" y="5576465"/>
                </a:cubicBezTo>
                <a:cubicBezTo>
                  <a:pt x="8843605" y="5576465"/>
                  <a:pt x="8827229" y="5560089"/>
                  <a:pt x="8827229" y="5539889"/>
                </a:cubicBezTo>
                <a:cubicBezTo>
                  <a:pt x="8827229" y="5519689"/>
                  <a:pt x="8843605" y="5503313"/>
                  <a:pt x="8863805" y="5503313"/>
                </a:cubicBezTo>
                <a:close/>
                <a:moveTo>
                  <a:pt x="8643124" y="5503313"/>
                </a:moveTo>
                <a:cubicBezTo>
                  <a:pt x="8663324" y="5503313"/>
                  <a:pt x="8679700" y="5519689"/>
                  <a:pt x="8679700" y="5539889"/>
                </a:cubicBezTo>
                <a:cubicBezTo>
                  <a:pt x="8679700" y="5560089"/>
                  <a:pt x="8663324" y="5576465"/>
                  <a:pt x="8643124" y="5576465"/>
                </a:cubicBezTo>
                <a:cubicBezTo>
                  <a:pt x="8622924" y="5576465"/>
                  <a:pt x="8606548" y="5560089"/>
                  <a:pt x="8606548" y="5539889"/>
                </a:cubicBezTo>
                <a:cubicBezTo>
                  <a:pt x="8606548" y="5519689"/>
                  <a:pt x="8622924" y="5503313"/>
                  <a:pt x="8643124" y="5503313"/>
                </a:cubicBezTo>
                <a:close/>
                <a:moveTo>
                  <a:pt x="8422443" y="5503313"/>
                </a:moveTo>
                <a:cubicBezTo>
                  <a:pt x="8442643" y="5503313"/>
                  <a:pt x="8459019" y="5519689"/>
                  <a:pt x="8459019" y="5539889"/>
                </a:cubicBezTo>
                <a:cubicBezTo>
                  <a:pt x="8459019" y="5560089"/>
                  <a:pt x="8442643" y="5576465"/>
                  <a:pt x="8422443" y="5576465"/>
                </a:cubicBezTo>
                <a:cubicBezTo>
                  <a:pt x="8402243" y="5576465"/>
                  <a:pt x="8385867" y="5560089"/>
                  <a:pt x="8385867" y="5539889"/>
                </a:cubicBezTo>
                <a:cubicBezTo>
                  <a:pt x="8385867" y="5519689"/>
                  <a:pt x="8402243" y="5503313"/>
                  <a:pt x="8422443" y="5503313"/>
                </a:cubicBezTo>
                <a:close/>
                <a:moveTo>
                  <a:pt x="8201762" y="5503313"/>
                </a:moveTo>
                <a:cubicBezTo>
                  <a:pt x="8221962" y="5503313"/>
                  <a:pt x="8238338" y="5519689"/>
                  <a:pt x="8238338" y="5539889"/>
                </a:cubicBezTo>
                <a:cubicBezTo>
                  <a:pt x="8238338" y="5560089"/>
                  <a:pt x="8221962" y="5576465"/>
                  <a:pt x="8201762" y="5576465"/>
                </a:cubicBezTo>
                <a:cubicBezTo>
                  <a:pt x="8181562" y="5576465"/>
                  <a:pt x="8165186" y="5560089"/>
                  <a:pt x="8165186" y="5539889"/>
                </a:cubicBezTo>
                <a:cubicBezTo>
                  <a:pt x="8165186" y="5519689"/>
                  <a:pt x="8181562" y="5503313"/>
                  <a:pt x="8201762" y="5503313"/>
                </a:cubicBezTo>
                <a:close/>
                <a:moveTo>
                  <a:pt x="7981081" y="5503313"/>
                </a:moveTo>
                <a:cubicBezTo>
                  <a:pt x="8001281" y="5503313"/>
                  <a:pt x="8017657" y="5519689"/>
                  <a:pt x="8017657" y="5539889"/>
                </a:cubicBezTo>
                <a:cubicBezTo>
                  <a:pt x="8017657" y="5560089"/>
                  <a:pt x="8001281" y="5576465"/>
                  <a:pt x="7981081" y="5576465"/>
                </a:cubicBezTo>
                <a:cubicBezTo>
                  <a:pt x="7960881" y="5576465"/>
                  <a:pt x="7944505" y="5560089"/>
                  <a:pt x="7944505" y="5539889"/>
                </a:cubicBezTo>
                <a:cubicBezTo>
                  <a:pt x="7944505" y="5519689"/>
                  <a:pt x="7960881" y="5503313"/>
                  <a:pt x="7981081" y="5503313"/>
                </a:cubicBezTo>
                <a:close/>
                <a:moveTo>
                  <a:pt x="7760400" y="5503313"/>
                </a:moveTo>
                <a:cubicBezTo>
                  <a:pt x="7780600" y="5503313"/>
                  <a:pt x="7796976" y="5519689"/>
                  <a:pt x="7796976" y="5539889"/>
                </a:cubicBezTo>
                <a:cubicBezTo>
                  <a:pt x="7796976" y="5560089"/>
                  <a:pt x="7780600" y="5576465"/>
                  <a:pt x="7760400" y="5576465"/>
                </a:cubicBezTo>
                <a:cubicBezTo>
                  <a:pt x="7740200" y="5576465"/>
                  <a:pt x="7723824" y="5560089"/>
                  <a:pt x="7723824" y="5539889"/>
                </a:cubicBezTo>
                <a:cubicBezTo>
                  <a:pt x="7723824" y="5519689"/>
                  <a:pt x="7740200" y="5503313"/>
                  <a:pt x="7760400" y="5503313"/>
                </a:cubicBezTo>
                <a:close/>
                <a:moveTo>
                  <a:pt x="7539719" y="5503313"/>
                </a:moveTo>
                <a:cubicBezTo>
                  <a:pt x="7559919" y="5503313"/>
                  <a:pt x="7576295" y="5519689"/>
                  <a:pt x="7576295" y="5539889"/>
                </a:cubicBezTo>
                <a:cubicBezTo>
                  <a:pt x="7576295" y="5560089"/>
                  <a:pt x="7559919" y="5576465"/>
                  <a:pt x="7539719" y="5576465"/>
                </a:cubicBezTo>
                <a:cubicBezTo>
                  <a:pt x="7519519" y="5576465"/>
                  <a:pt x="7503143" y="5560089"/>
                  <a:pt x="7503143" y="5539889"/>
                </a:cubicBezTo>
                <a:cubicBezTo>
                  <a:pt x="7503143" y="5519689"/>
                  <a:pt x="7519519" y="5503313"/>
                  <a:pt x="7539719" y="5503313"/>
                </a:cubicBezTo>
                <a:close/>
                <a:moveTo>
                  <a:pt x="7319038" y="5503313"/>
                </a:moveTo>
                <a:cubicBezTo>
                  <a:pt x="7339238" y="5503313"/>
                  <a:pt x="7355614" y="5519689"/>
                  <a:pt x="7355614" y="5539889"/>
                </a:cubicBezTo>
                <a:cubicBezTo>
                  <a:pt x="7355614" y="5560089"/>
                  <a:pt x="7339238" y="5576465"/>
                  <a:pt x="7319038" y="5576465"/>
                </a:cubicBezTo>
                <a:cubicBezTo>
                  <a:pt x="7298838" y="5576465"/>
                  <a:pt x="7282462" y="5560089"/>
                  <a:pt x="7282462" y="5539889"/>
                </a:cubicBezTo>
                <a:cubicBezTo>
                  <a:pt x="7282462" y="5519689"/>
                  <a:pt x="7298838" y="5503313"/>
                  <a:pt x="7319038" y="5503313"/>
                </a:cubicBezTo>
                <a:close/>
                <a:moveTo>
                  <a:pt x="7098357" y="5503313"/>
                </a:moveTo>
                <a:cubicBezTo>
                  <a:pt x="7118557" y="5503313"/>
                  <a:pt x="7134933" y="5519689"/>
                  <a:pt x="7134933" y="5539889"/>
                </a:cubicBezTo>
                <a:cubicBezTo>
                  <a:pt x="7134933" y="5560089"/>
                  <a:pt x="7118557" y="5576465"/>
                  <a:pt x="7098357" y="5576465"/>
                </a:cubicBezTo>
                <a:cubicBezTo>
                  <a:pt x="7078157" y="5576465"/>
                  <a:pt x="7061781" y="5560089"/>
                  <a:pt x="7061781" y="5539889"/>
                </a:cubicBezTo>
                <a:cubicBezTo>
                  <a:pt x="7061781" y="5519689"/>
                  <a:pt x="7078157" y="5503313"/>
                  <a:pt x="7098357" y="5503313"/>
                </a:cubicBezTo>
                <a:close/>
                <a:moveTo>
                  <a:pt x="6877676" y="5503313"/>
                </a:moveTo>
                <a:cubicBezTo>
                  <a:pt x="6897876" y="5503313"/>
                  <a:pt x="6914252" y="5519689"/>
                  <a:pt x="6914252" y="5539889"/>
                </a:cubicBezTo>
                <a:cubicBezTo>
                  <a:pt x="6914252" y="5560089"/>
                  <a:pt x="6897876" y="5576465"/>
                  <a:pt x="6877676" y="5576465"/>
                </a:cubicBezTo>
                <a:cubicBezTo>
                  <a:pt x="6857476" y="5576465"/>
                  <a:pt x="6841100" y="5560089"/>
                  <a:pt x="6841100" y="5539889"/>
                </a:cubicBezTo>
                <a:cubicBezTo>
                  <a:pt x="6841100" y="5519689"/>
                  <a:pt x="6857476" y="5503313"/>
                  <a:pt x="6877676" y="5503313"/>
                </a:cubicBezTo>
                <a:close/>
                <a:moveTo>
                  <a:pt x="6656995" y="5503313"/>
                </a:moveTo>
                <a:cubicBezTo>
                  <a:pt x="6677195" y="5503313"/>
                  <a:pt x="6693571" y="5519689"/>
                  <a:pt x="6693571" y="5539889"/>
                </a:cubicBezTo>
                <a:cubicBezTo>
                  <a:pt x="6693571" y="5560089"/>
                  <a:pt x="6677195" y="5576465"/>
                  <a:pt x="6656995" y="5576465"/>
                </a:cubicBezTo>
                <a:cubicBezTo>
                  <a:pt x="6636795" y="5576465"/>
                  <a:pt x="6620419" y="5560089"/>
                  <a:pt x="6620419" y="5539889"/>
                </a:cubicBezTo>
                <a:cubicBezTo>
                  <a:pt x="6620419" y="5519689"/>
                  <a:pt x="6636795" y="5503313"/>
                  <a:pt x="6656995" y="5503313"/>
                </a:cubicBezTo>
                <a:close/>
                <a:moveTo>
                  <a:pt x="6436314" y="5503313"/>
                </a:moveTo>
                <a:cubicBezTo>
                  <a:pt x="6456514" y="5503313"/>
                  <a:pt x="6472890" y="5519689"/>
                  <a:pt x="6472890" y="5539889"/>
                </a:cubicBezTo>
                <a:cubicBezTo>
                  <a:pt x="6472890" y="5560089"/>
                  <a:pt x="6456514" y="5576465"/>
                  <a:pt x="6436314" y="5576465"/>
                </a:cubicBezTo>
                <a:cubicBezTo>
                  <a:pt x="6416114" y="5576465"/>
                  <a:pt x="6399738" y="5560089"/>
                  <a:pt x="6399738" y="5539889"/>
                </a:cubicBezTo>
                <a:cubicBezTo>
                  <a:pt x="6399738" y="5519689"/>
                  <a:pt x="6416114" y="5503313"/>
                  <a:pt x="6436314" y="5503313"/>
                </a:cubicBezTo>
                <a:close/>
                <a:moveTo>
                  <a:pt x="6215633" y="5503313"/>
                </a:moveTo>
                <a:cubicBezTo>
                  <a:pt x="6235833" y="5503313"/>
                  <a:pt x="6252209" y="5519689"/>
                  <a:pt x="6252209" y="5539889"/>
                </a:cubicBezTo>
                <a:cubicBezTo>
                  <a:pt x="6252209" y="5560089"/>
                  <a:pt x="6235833" y="5576465"/>
                  <a:pt x="6215633" y="5576465"/>
                </a:cubicBezTo>
                <a:cubicBezTo>
                  <a:pt x="6195433" y="5576465"/>
                  <a:pt x="6179057" y="5560089"/>
                  <a:pt x="6179057" y="5539889"/>
                </a:cubicBezTo>
                <a:cubicBezTo>
                  <a:pt x="6179057" y="5519689"/>
                  <a:pt x="6195433" y="5503313"/>
                  <a:pt x="6215633" y="5503313"/>
                </a:cubicBezTo>
                <a:close/>
                <a:moveTo>
                  <a:pt x="5994952" y="5503313"/>
                </a:moveTo>
                <a:cubicBezTo>
                  <a:pt x="6015152" y="5503313"/>
                  <a:pt x="6031528" y="5519689"/>
                  <a:pt x="6031528" y="5539889"/>
                </a:cubicBezTo>
                <a:cubicBezTo>
                  <a:pt x="6031528" y="5560089"/>
                  <a:pt x="6015152" y="5576465"/>
                  <a:pt x="5994952" y="5576465"/>
                </a:cubicBezTo>
                <a:cubicBezTo>
                  <a:pt x="5974752" y="5576465"/>
                  <a:pt x="5958376" y="5560089"/>
                  <a:pt x="5958376" y="5539889"/>
                </a:cubicBezTo>
                <a:cubicBezTo>
                  <a:pt x="5958376" y="5519689"/>
                  <a:pt x="5974752" y="5503313"/>
                  <a:pt x="5994952" y="5503313"/>
                </a:cubicBezTo>
                <a:close/>
                <a:moveTo>
                  <a:pt x="5774272" y="5503313"/>
                </a:moveTo>
                <a:cubicBezTo>
                  <a:pt x="5794472" y="5503313"/>
                  <a:pt x="5810848" y="5519689"/>
                  <a:pt x="5810848" y="5539889"/>
                </a:cubicBezTo>
                <a:cubicBezTo>
                  <a:pt x="5810848" y="5560089"/>
                  <a:pt x="5794472" y="5576465"/>
                  <a:pt x="5774272" y="5576465"/>
                </a:cubicBezTo>
                <a:cubicBezTo>
                  <a:pt x="5754073" y="5576465"/>
                  <a:pt x="5737697" y="5560089"/>
                  <a:pt x="5737697" y="5539889"/>
                </a:cubicBezTo>
                <a:cubicBezTo>
                  <a:pt x="5737697" y="5519689"/>
                  <a:pt x="5754073" y="5503313"/>
                  <a:pt x="5774272" y="5503313"/>
                </a:cubicBezTo>
                <a:close/>
                <a:moveTo>
                  <a:pt x="5553593" y="5503313"/>
                </a:moveTo>
                <a:cubicBezTo>
                  <a:pt x="5573793" y="5503313"/>
                  <a:pt x="5590169" y="5519689"/>
                  <a:pt x="5590169" y="5539889"/>
                </a:cubicBezTo>
                <a:cubicBezTo>
                  <a:pt x="5590169" y="5560089"/>
                  <a:pt x="5573793" y="5576465"/>
                  <a:pt x="5553593" y="5576465"/>
                </a:cubicBezTo>
                <a:cubicBezTo>
                  <a:pt x="5533393" y="5576465"/>
                  <a:pt x="5517018" y="5560089"/>
                  <a:pt x="5517018" y="5539889"/>
                </a:cubicBezTo>
                <a:cubicBezTo>
                  <a:pt x="5517018" y="5519689"/>
                  <a:pt x="5533393" y="5503313"/>
                  <a:pt x="5553593" y="5503313"/>
                </a:cubicBezTo>
                <a:close/>
                <a:moveTo>
                  <a:pt x="5332913" y="5503313"/>
                </a:moveTo>
                <a:cubicBezTo>
                  <a:pt x="5353113" y="5503313"/>
                  <a:pt x="5369490" y="5519689"/>
                  <a:pt x="5369490" y="5539889"/>
                </a:cubicBezTo>
                <a:cubicBezTo>
                  <a:pt x="5369490" y="5560089"/>
                  <a:pt x="5353113" y="5576465"/>
                  <a:pt x="5332913" y="5576465"/>
                </a:cubicBezTo>
                <a:cubicBezTo>
                  <a:pt x="5312714" y="5576465"/>
                  <a:pt x="5296337" y="5560089"/>
                  <a:pt x="5296337" y="5539889"/>
                </a:cubicBezTo>
                <a:cubicBezTo>
                  <a:pt x="5296337" y="5519689"/>
                  <a:pt x="5312714" y="5503313"/>
                  <a:pt x="5332913" y="5503313"/>
                </a:cubicBezTo>
                <a:close/>
                <a:moveTo>
                  <a:pt x="5112230" y="5503313"/>
                </a:moveTo>
                <a:cubicBezTo>
                  <a:pt x="5132433" y="5503313"/>
                  <a:pt x="5148807" y="5519689"/>
                  <a:pt x="5148807" y="5539889"/>
                </a:cubicBezTo>
                <a:cubicBezTo>
                  <a:pt x="5148807" y="5560089"/>
                  <a:pt x="5132433" y="5576465"/>
                  <a:pt x="5112230" y="5576465"/>
                </a:cubicBezTo>
                <a:cubicBezTo>
                  <a:pt x="5092030" y="5576465"/>
                  <a:pt x="5075655" y="5560089"/>
                  <a:pt x="5075655" y="5539889"/>
                </a:cubicBezTo>
                <a:cubicBezTo>
                  <a:pt x="5075655" y="5519689"/>
                  <a:pt x="5092030" y="5503313"/>
                  <a:pt x="5112230" y="5503313"/>
                </a:cubicBezTo>
                <a:close/>
                <a:moveTo>
                  <a:pt x="4891552" y="5503313"/>
                </a:moveTo>
                <a:cubicBezTo>
                  <a:pt x="4911751" y="5503313"/>
                  <a:pt x="4928127" y="5519689"/>
                  <a:pt x="4928127" y="5539889"/>
                </a:cubicBezTo>
                <a:cubicBezTo>
                  <a:pt x="4928127" y="5560089"/>
                  <a:pt x="4911751" y="5576465"/>
                  <a:pt x="4891552" y="5576465"/>
                </a:cubicBezTo>
                <a:cubicBezTo>
                  <a:pt x="4871352" y="5576465"/>
                  <a:pt x="4854975" y="5560089"/>
                  <a:pt x="4854975" y="5539889"/>
                </a:cubicBezTo>
                <a:cubicBezTo>
                  <a:pt x="4854975" y="5519689"/>
                  <a:pt x="4871352" y="5503313"/>
                  <a:pt x="4891552" y="5503313"/>
                </a:cubicBezTo>
                <a:close/>
                <a:moveTo>
                  <a:pt x="4670871" y="5503313"/>
                </a:moveTo>
                <a:cubicBezTo>
                  <a:pt x="4691070" y="5503313"/>
                  <a:pt x="4707447" y="5519689"/>
                  <a:pt x="4707447" y="5539889"/>
                </a:cubicBezTo>
                <a:cubicBezTo>
                  <a:pt x="4707447" y="5560089"/>
                  <a:pt x="4691070" y="5576465"/>
                  <a:pt x="4670871" y="5576465"/>
                </a:cubicBezTo>
                <a:cubicBezTo>
                  <a:pt x="4650672" y="5576465"/>
                  <a:pt x="4634295" y="5560089"/>
                  <a:pt x="4634295" y="5539889"/>
                </a:cubicBezTo>
                <a:cubicBezTo>
                  <a:pt x="4634295" y="5519689"/>
                  <a:pt x="4650672" y="5503313"/>
                  <a:pt x="4670871" y="5503313"/>
                </a:cubicBezTo>
                <a:close/>
                <a:moveTo>
                  <a:pt x="4450188" y="5503313"/>
                </a:moveTo>
                <a:cubicBezTo>
                  <a:pt x="4470390" y="5503313"/>
                  <a:pt x="4486764" y="5519689"/>
                  <a:pt x="4486764" y="5539889"/>
                </a:cubicBezTo>
                <a:cubicBezTo>
                  <a:pt x="4486764" y="5560089"/>
                  <a:pt x="4470390" y="5576465"/>
                  <a:pt x="4450188" y="5576465"/>
                </a:cubicBezTo>
                <a:cubicBezTo>
                  <a:pt x="4429988" y="5576465"/>
                  <a:pt x="4413613" y="5560089"/>
                  <a:pt x="4413613" y="5539889"/>
                </a:cubicBezTo>
                <a:cubicBezTo>
                  <a:pt x="4413613" y="5519689"/>
                  <a:pt x="4429988" y="5503313"/>
                  <a:pt x="4450188" y="5503313"/>
                </a:cubicBezTo>
                <a:close/>
                <a:moveTo>
                  <a:pt x="4229507" y="5503313"/>
                </a:moveTo>
                <a:cubicBezTo>
                  <a:pt x="4249708" y="5503313"/>
                  <a:pt x="4266084" y="5519689"/>
                  <a:pt x="4266084" y="5539889"/>
                </a:cubicBezTo>
                <a:cubicBezTo>
                  <a:pt x="4266084" y="5560089"/>
                  <a:pt x="4249708" y="5576465"/>
                  <a:pt x="4229507" y="5576465"/>
                </a:cubicBezTo>
                <a:cubicBezTo>
                  <a:pt x="4209307" y="5576465"/>
                  <a:pt x="4192931" y="5560089"/>
                  <a:pt x="4192931" y="5539889"/>
                </a:cubicBezTo>
                <a:cubicBezTo>
                  <a:pt x="4192931" y="5519689"/>
                  <a:pt x="4209307" y="5503313"/>
                  <a:pt x="4229507" y="5503313"/>
                </a:cubicBezTo>
                <a:close/>
                <a:moveTo>
                  <a:pt x="4008847" y="5503313"/>
                </a:moveTo>
                <a:cubicBezTo>
                  <a:pt x="4029045" y="5503313"/>
                  <a:pt x="4045426" y="5519689"/>
                  <a:pt x="4045426" y="5539889"/>
                </a:cubicBezTo>
                <a:cubicBezTo>
                  <a:pt x="4045426" y="5560089"/>
                  <a:pt x="4029045" y="5576465"/>
                  <a:pt x="4008847" y="5576465"/>
                </a:cubicBezTo>
                <a:cubicBezTo>
                  <a:pt x="3988642" y="5576465"/>
                  <a:pt x="3972267" y="5560089"/>
                  <a:pt x="3972267" y="5539889"/>
                </a:cubicBezTo>
                <a:cubicBezTo>
                  <a:pt x="3972267" y="5519689"/>
                  <a:pt x="3988642" y="5503313"/>
                  <a:pt x="4008847" y="5503313"/>
                </a:cubicBezTo>
                <a:close/>
                <a:moveTo>
                  <a:pt x="3788165" y="5503313"/>
                </a:moveTo>
                <a:cubicBezTo>
                  <a:pt x="3808367" y="5503313"/>
                  <a:pt x="3824738" y="5519689"/>
                  <a:pt x="3824738" y="5539889"/>
                </a:cubicBezTo>
                <a:cubicBezTo>
                  <a:pt x="3824738" y="5560089"/>
                  <a:pt x="3808367" y="5576465"/>
                  <a:pt x="3788165" y="5576465"/>
                </a:cubicBezTo>
                <a:cubicBezTo>
                  <a:pt x="3767965" y="5576465"/>
                  <a:pt x="3751588" y="5560089"/>
                  <a:pt x="3751588" y="5539889"/>
                </a:cubicBezTo>
                <a:cubicBezTo>
                  <a:pt x="3751588" y="5519689"/>
                  <a:pt x="3767965" y="5503313"/>
                  <a:pt x="3788165" y="5503313"/>
                </a:cubicBezTo>
                <a:close/>
                <a:moveTo>
                  <a:pt x="3567479" y="5503313"/>
                </a:moveTo>
                <a:cubicBezTo>
                  <a:pt x="3587675" y="5503313"/>
                  <a:pt x="3604051" y="5519689"/>
                  <a:pt x="3604051" y="5539889"/>
                </a:cubicBezTo>
                <a:cubicBezTo>
                  <a:pt x="3604051" y="5560089"/>
                  <a:pt x="3587675" y="5576465"/>
                  <a:pt x="3567479" y="5576465"/>
                </a:cubicBezTo>
                <a:cubicBezTo>
                  <a:pt x="3547276" y="5576465"/>
                  <a:pt x="3530901" y="5560089"/>
                  <a:pt x="3530901" y="5539889"/>
                </a:cubicBezTo>
                <a:cubicBezTo>
                  <a:pt x="3530901" y="5519689"/>
                  <a:pt x="3547276" y="5503313"/>
                  <a:pt x="3567479" y="5503313"/>
                </a:cubicBezTo>
                <a:close/>
                <a:moveTo>
                  <a:pt x="3346801" y="5503313"/>
                </a:moveTo>
                <a:cubicBezTo>
                  <a:pt x="3367001" y="5503313"/>
                  <a:pt x="3383375" y="5519689"/>
                  <a:pt x="3383375" y="5539889"/>
                </a:cubicBezTo>
                <a:cubicBezTo>
                  <a:pt x="3383375" y="5560089"/>
                  <a:pt x="3367001" y="5576465"/>
                  <a:pt x="3346801" y="5576465"/>
                </a:cubicBezTo>
                <a:cubicBezTo>
                  <a:pt x="3326603" y="5576465"/>
                  <a:pt x="3310228" y="5560089"/>
                  <a:pt x="3310228" y="5539889"/>
                </a:cubicBezTo>
                <a:cubicBezTo>
                  <a:pt x="3310228" y="5519689"/>
                  <a:pt x="3326603" y="5503313"/>
                  <a:pt x="3346801" y="5503313"/>
                </a:cubicBezTo>
                <a:close/>
                <a:moveTo>
                  <a:pt x="3126126" y="5503313"/>
                </a:moveTo>
                <a:cubicBezTo>
                  <a:pt x="3146320" y="5503313"/>
                  <a:pt x="3162696" y="5519689"/>
                  <a:pt x="3162696" y="5539889"/>
                </a:cubicBezTo>
                <a:cubicBezTo>
                  <a:pt x="3162696" y="5560089"/>
                  <a:pt x="3146320" y="5576465"/>
                  <a:pt x="3126126" y="5576465"/>
                </a:cubicBezTo>
                <a:cubicBezTo>
                  <a:pt x="3105923" y="5576465"/>
                  <a:pt x="3089541" y="5560089"/>
                  <a:pt x="3089541" y="5539889"/>
                </a:cubicBezTo>
                <a:cubicBezTo>
                  <a:pt x="3089541" y="5519689"/>
                  <a:pt x="3105923" y="5503313"/>
                  <a:pt x="3126126" y="5503313"/>
                </a:cubicBezTo>
                <a:close/>
                <a:moveTo>
                  <a:pt x="2905436" y="5503313"/>
                </a:moveTo>
                <a:cubicBezTo>
                  <a:pt x="2925637" y="5503313"/>
                  <a:pt x="2942013" y="5519689"/>
                  <a:pt x="2942013" y="5539889"/>
                </a:cubicBezTo>
                <a:cubicBezTo>
                  <a:pt x="2942013" y="5560089"/>
                  <a:pt x="2925637" y="5576465"/>
                  <a:pt x="2905436" y="5576465"/>
                </a:cubicBezTo>
                <a:cubicBezTo>
                  <a:pt x="2885243" y="5576465"/>
                  <a:pt x="2868866" y="5560089"/>
                  <a:pt x="2868866" y="5539889"/>
                </a:cubicBezTo>
                <a:cubicBezTo>
                  <a:pt x="2868866" y="5519689"/>
                  <a:pt x="2885243" y="5503313"/>
                  <a:pt x="2905436" y="5503313"/>
                </a:cubicBezTo>
                <a:close/>
                <a:moveTo>
                  <a:pt x="2684758" y="5503313"/>
                </a:moveTo>
                <a:cubicBezTo>
                  <a:pt x="2704958" y="5503313"/>
                  <a:pt x="2721329" y="5519689"/>
                  <a:pt x="2721329" y="5539889"/>
                </a:cubicBezTo>
                <a:cubicBezTo>
                  <a:pt x="2721329" y="5560089"/>
                  <a:pt x="2704958" y="5576465"/>
                  <a:pt x="2684758" y="5576465"/>
                </a:cubicBezTo>
                <a:cubicBezTo>
                  <a:pt x="2664554" y="5576465"/>
                  <a:pt x="2648177" y="5560089"/>
                  <a:pt x="2648177" y="5539889"/>
                </a:cubicBezTo>
                <a:cubicBezTo>
                  <a:pt x="2648177" y="5519689"/>
                  <a:pt x="2664554" y="5503313"/>
                  <a:pt x="2684758" y="5503313"/>
                </a:cubicBezTo>
                <a:close/>
                <a:moveTo>
                  <a:pt x="2464071" y="5503313"/>
                </a:moveTo>
                <a:cubicBezTo>
                  <a:pt x="2484272" y="5503313"/>
                  <a:pt x="2500650" y="5519689"/>
                  <a:pt x="2500650" y="5539889"/>
                </a:cubicBezTo>
                <a:cubicBezTo>
                  <a:pt x="2500650" y="5560089"/>
                  <a:pt x="2484272" y="5576465"/>
                  <a:pt x="2464071" y="5576465"/>
                </a:cubicBezTo>
                <a:cubicBezTo>
                  <a:pt x="2443875" y="5576465"/>
                  <a:pt x="2427500" y="5560089"/>
                  <a:pt x="2427500" y="5539889"/>
                </a:cubicBezTo>
                <a:cubicBezTo>
                  <a:pt x="2427500" y="5519689"/>
                  <a:pt x="2443875" y="5503313"/>
                  <a:pt x="2464071" y="5503313"/>
                </a:cubicBezTo>
                <a:close/>
                <a:moveTo>
                  <a:pt x="2243393" y="5503313"/>
                </a:moveTo>
                <a:cubicBezTo>
                  <a:pt x="2263591" y="5503313"/>
                  <a:pt x="2279972" y="5519689"/>
                  <a:pt x="2279972" y="5539889"/>
                </a:cubicBezTo>
                <a:cubicBezTo>
                  <a:pt x="2279972" y="5560089"/>
                  <a:pt x="2263591" y="5576465"/>
                  <a:pt x="2243393" y="5576465"/>
                </a:cubicBezTo>
                <a:cubicBezTo>
                  <a:pt x="2223191" y="5576465"/>
                  <a:pt x="2206817" y="5560089"/>
                  <a:pt x="2206817" y="5539889"/>
                </a:cubicBezTo>
                <a:cubicBezTo>
                  <a:pt x="2206817" y="5519689"/>
                  <a:pt x="2223191" y="5503313"/>
                  <a:pt x="2243393" y="5503313"/>
                </a:cubicBezTo>
                <a:close/>
                <a:moveTo>
                  <a:pt x="2022713" y="5503313"/>
                </a:moveTo>
                <a:cubicBezTo>
                  <a:pt x="2042913" y="5503313"/>
                  <a:pt x="2059288" y="5519689"/>
                  <a:pt x="2059288" y="5539889"/>
                </a:cubicBezTo>
                <a:cubicBezTo>
                  <a:pt x="2059288" y="5560089"/>
                  <a:pt x="2042913" y="5576465"/>
                  <a:pt x="2022713" y="5576465"/>
                </a:cubicBezTo>
                <a:cubicBezTo>
                  <a:pt x="2002514" y="5576465"/>
                  <a:pt x="1986176" y="5560089"/>
                  <a:pt x="1986176" y="5539889"/>
                </a:cubicBezTo>
                <a:cubicBezTo>
                  <a:pt x="1986176" y="5519689"/>
                  <a:pt x="2002514" y="5503313"/>
                  <a:pt x="2022713" y="5503313"/>
                </a:cubicBezTo>
                <a:close/>
                <a:moveTo>
                  <a:pt x="1802066" y="5503313"/>
                </a:moveTo>
                <a:cubicBezTo>
                  <a:pt x="1822266" y="5503313"/>
                  <a:pt x="1838642" y="5519689"/>
                  <a:pt x="1838642" y="5539889"/>
                </a:cubicBezTo>
                <a:cubicBezTo>
                  <a:pt x="1838642" y="5560089"/>
                  <a:pt x="1822266" y="5576465"/>
                  <a:pt x="1802066" y="5576465"/>
                </a:cubicBezTo>
                <a:cubicBezTo>
                  <a:pt x="1781866" y="5576465"/>
                  <a:pt x="1765490" y="5560089"/>
                  <a:pt x="1765490" y="5539889"/>
                </a:cubicBezTo>
                <a:cubicBezTo>
                  <a:pt x="1765490" y="5519689"/>
                  <a:pt x="1781866" y="5503313"/>
                  <a:pt x="1802066" y="5503313"/>
                </a:cubicBezTo>
                <a:close/>
                <a:moveTo>
                  <a:pt x="1581380" y="5503313"/>
                </a:moveTo>
                <a:cubicBezTo>
                  <a:pt x="1601580" y="5503313"/>
                  <a:pt x="1617956" y="5519689"/>
                  <a:pt x="1617956" y="5539889"/>
                </a:cubicBezTo>
                <a:cubicBezTo>
                  <a:pt x="1617956" y="5560089"/>
                  <a:pt x="1601580" y="5576465"/>
                  <a:pt x="1581380" y="5576465"/>
                </a:cubicBezTo>
                <a:cubicBezTo>
                  <a:pt x="1561180" y="5576465"/>
                  <a:pt x="1544804" y="5560089"/>
                  <a:pt x="1544804" y="5539889"/>
                </a:cubicBezTo>
                <a:cubicBezTo>
                  <a:pt x="1544804" y="5519689"/>
                  <a:pt x="1561180" y="5503313"/>
                  <a:pt x="1581380" y="5503313"/>
                </a:cubicBezTo>
                <a:close/>
                <a:moveTo>
                  <a:pt x="1360694" y="5503313"/>
                </a:moveTo>
                <a:cubicBezTo>
                  <a:pt x="1380895" y="5503313"/>
                  <a:pt x="1397270" y="5519689"/>
                  <a:pt x="1397270" y="5539889"/>
                </a:cubicBezTo>
                <a:cubicBezTo>
                  <a:pt x="1397270" y="5560089"/>
                  <a:pt x="1380895" y="5576465"/>
                  <a:pt x="1360694" y="5576465"/>
                </a:cubicBezTo>
                <a:cubicBezTo>
                  <a:pt x="1340494" y="5576465"/>
                  <a:pt x="1324119" y="5560089"/>
                  <a:pt x="1324119" y="5539889"/>
                </a:cubicBezTo>
                <a:cubicBezTo>
                  <a:pt x="1324119" y="5519689"/>
                  <a:pt x="1340494" y="5503313"/>
                  <a:pt x="1360694" y="5503313"/>
                </a:cubicBezTo>
                <a:close/>
                <a:moveTo>
                  <a:pt x="1140009" y="5503313"/>
                </a:moveTo>
                <a:cubicBezTo>
                  <a:pt x="1160208" y="5503313"/>
                  <a:pt x="1176585" y="5519689"/>
                  <a:pt x="1176585" y="5539889"/>
                </a:cubicBezTo>
                <a:cubicBezTo>
                  <a:pt x="1176585" y="5560089"/>
                  <a:pt x="1160208" y="5576465"/>
                  <a:pt x="1140009" y="5576465"/>
                </a:cubicBezTo>
                <a:cubicBezTo>
                  <a:pt x="1119809" y="5576465"/>
                  <a:pt x="1103433" y="5560089"/>
                  <a:pt x="1103433" y="5539889"/>
                </a:cubicBezTo>
                <a:cubicBezTo>
                  <a:pt x="1103433" y="5519689"/>
                  <a:pt x="1119809" y="5503313"/>
                  <a:pt x="1140009" y="5503313"/>
                </a:cubicBezTo>
                <a:close/>
                <a:moveTo>
                  <a:pt x="919323" y="5503313"/>
                </a:moveTo>
                <a:cubicBezTo>
                  <a:pt x="939523" y="5503313"/>
                  <a:pt x="955898" y="5519689"/>
                  <a:pt x="955898" y="5539889"/>
                </a:cubicBezTo>
                <a:cubicBezTo>
                  <a:pt x="955898" y="5560089"/>
                  <a:pt x="939523" y="5576465"/>
                  <a:pt x="919323" y="5576465"/>
                </a:cubicBezTo>
                <a:cubicBezTo>
                  <a:pt x="899123" y="5576465"/>
                  <a:pt x="882746" y="5560089"/>
                  <a:pt x="882746" y="5539889"/>
                </a:cubicBezTo>
                <a:cubicBezTo>
                  <a:pt x="882746" y="5519689"/>
                  <a:pt x="899123" y="5503313"/>
                  <a:pt x="919323" y="5503313"/>
                </a:cubicBezTo>
                <a:close/>
                <a:moveTo>
                  <a:pt x="698636" y="5503313"/>
                </a:moveTo>
                <a:cubicBezTo>
                  <a:pt x="718836" y="5503313"/>
                  <a:pt x="735212" y="5519689"/>
                  <a:pt x="735212" y="5539889"/>
                </a:cubicBezTo>
                <a:cubicBezTo>
                  <a:pt x="735212" y="5560089"/>
                  <a:pt x="718836" y="5576465"/>
                  <a:pt x="698636" y="5576465"/>
                </a:cubicBezTo>
                <a:cubicBezTo>
                  <a:pt x="678437" y="5576465"/>
                  <a:pt x="662060" y="5560089"/>
                  <a:pt x="662060" y="5539889"/>
                </a:cubicBezTo>
                <a:cubicBezTo>
                  <a:pt x="662060" y="5519689"/>
                  <a:pt x="678437" y="5503313"/>
                  <a:pt x="698636" y="5503313"/>
                </a:cubicBezTo>
                <a:close/>
                <a:moveTo>
                  <a:pt x="477950" y="5503313"/>
                </a:moveTo>
                <a:cubicBezTo>
                  <a:pt x="498150" y="5503313"/>
                  <a:pt x="514526" y="5519689"/>
                  <a:pt x="514526" y="5539889"/>
                </a:cubicBezTo>
                <a:cubicBezTo>
                  <a:pt x="514526" y="5560089"/>
                  <a:pt x="498150" y="5576465"/>
                  <a:pt x="477950" y="5576465"/>
                </a:cubicBezTo>
                <a:cubicBezTo>
                  <a:pt x="457750" y="5576465"/>
                  <a:pt x="441374" y="5560089"/>
                  <a:pt x="441374" y="5539889"/>
                </a:cubicBezTo>
                <a:cubicBezTo>
                  <a:pt x="441374" y="5519689"/>
                  <a:pt x="457750" y="5503313"/>
                  <a:pt x="477950" y="5503313"/>
                </a:cubicBezTo>
                <a:close/>
                <a:moveTo>
                  <a:pt x="257264" y="5503313"/>
                </a:moveTo>
                <a:cubicBezTo>
                  <a:pt x="277464" y="5503313"/>
                  <a:pt x="293840" y="5519689"/>
                  <a:pt x="293840" y="5539889"/>
                </a:cubicBezTo>
                <a:cubicBezTo>
                  <a:pt x="293840" y="5560089"/>
                  <a:pt x="277464" y="5576465"/>
                  <a:pt x="257264" y="5576465"/>
                </a:cubicBezTo>
                <a:cubicBezTo>
                  <a:pt x="237064" y="5576465"/>
                  <a:pt x="220688" y="5560089"/>
                  <a:pt x="220688" y="5539889"/>
                </a:cubicBezTo>
                <a:cubicBezTo>
                  <a:pt x="220688" y="5519689"/>
                  <a:pt x="237064" y="5503313"/>
                  <a:pt x="257264" y="5503313"/>
                </a:cubicBezTo>
                <a:close/>
                <a:moveTo>
                  <a:pt x="36577" y="5503313"/>
                </a:moveTo>
                <a:cubicBezTo>
                  <a:pt x="56777" y="5503313"/>
                  <a:pt x="73153" y="5519689"/>
                  <a:pt x="73153" y="5539889"/>
                </a:cubicBezTo>
                <a:cubicBezTo>
                  <a:pt x="73153" y="5560089"/>
                  <a:pt x="56777" y="5576465"/>
                  <a:pt x="36577" y="5576465"/>
                </a:cubicBezTo>
                <a:cubicBezTo>
                  <a:pt x="16377" y="5576465"/>
                  <a:pt x="1" y="5560089"/>
                  <a:pt x="1" y="5539889"/>
                </a:cubicBezTo>
                <a:cubicBezTo>
                  <a:pt x="1" y="5519689"/>
                  <a:pt x="16377" y="5503313"/>
                  <a:pt x="36577" y="5503313"/>
                </a:cubicBezTo>
                <a:close/>
                <a:moveTo>
                  <a:pt x="11953343" y="5291647"/>
                </a:moveTo>
                <a:cubicBezTo>
                  <a:pt x="11973543" y="5291647"/>
                  <a:pt x="11989919" y="5308023"/>
                  <a:pt x="11989919" y="5328223"/>
                </a:cubicBezTo>
                <a:cubicBezTo>
                  <a:pt x="11989919" y="5348423"/>
                  <a:pt x="11973543" y="5364799"/>
                  <a:pt x="11953343" y="5364799"/>
                </a:cubicBezTo>
                <a:cubicBezTo>
                  <a:pt x="11933143" y="5364799"/>
                  <a:pt x="11916767" y="5348423"/>
                  <a:pt x="11916767" y="5328223"/>
                </a:cubicBezTo>
                <a:cubicBezTo>
                  <a:pt x="11916767" y="5308023"/>
                  <a:pt x="11933143" y="5291647"/>
                  <a:pt x="11953343" y="5291647"/>
                </a:cubicBezTo>
                <a:close/>
                <a:moveTo>
                  <a:pt x="11732658" y="5291647"/>
                </a:moveTo>
                <a:cubicBezTo>
                  <a:pt x="11752858" y="5291647"/>
                  <a:pt x="11769234" y="5308023"/>
                  <a:pt x="11769234" y="5328223"/>
                </a:cubicBezTo>
                <a:cubicBezTo>
                  <a:pt x="11769234" y="5348423"/>
                  <a:pt x="11752858" y="5364799"/>
                  <a:pt x="11732658" y="5364799"/>
                </a:cubicBezTo>
                <a:cubicBezTo>
                  <a:pt x="11712458" y="5364799"/>
                  <a:pt x="11696082" y="5348423"/>
                  <a:pt x="11696082" y="5328223"/>
                </a:cubicBezTo>
                <a:cubicBezTo>
                  <a:pt x="11696082" y="5308023"/>
                  <a:pt x="11712458" y="5291647"/>
                  <a:pt x="11732658" y="5291647"/>
                </a:cubicBezTo>
                <a:close/>
                <a:moveTo>
                  <a:pt x="11511977" y="5291647"/>
                </a:moveTo>
                <a:cubicBezTo>
                  <a:pt x="11532177" y="5291647"/>
                  <a:pt x="11548553" y="5308023"/>
                  <a:pt x="11548553" y="5328223"/>
                </a:cubicBezTo>
                <a:cubicBezTo>
                  <a:pt x="11548553" y="5348423"/>
                  <a:pt x="11532177" y="5364799"/>
                  <a:pt x="11511977" y="5364799"/>
                </a:cubicBezTo>
                <a:cubicBezTo>
                  <a:pt x="11491777" y="5364799"/>
                  <a:pt x="11475401" y="5348423"/>
                  <a:pt x="11475401" y="5328223"/>
                </a:cubicBezTo>
                <a:cubicBezTo>
                  <a:pt x="11475401" y="5308023"/>
                  <a:pt x="11491777" y="5291647"/>
                  <a:pt x="11511977" y="5291647"/>
                </a:cubicBezTo>
                <a:close/>
                <a:moveTo>
                  <a:pt x="11291296" y="5291647"/>
                </a:moveTo>
                <a:cubicBezTo>
                  <a:pt x="11311496" y="5291647"/>
                  <a:pt x="11327872" y="5308023"/>
                  <a:pt x="11327872" y="5328223"/>
                </a:cubicBezTo>
                <a:cubicBezTo>
                  <a:pt x="11327872" y="5348423"/>
                  <a:pt x="11311496" y="5364799"/>
                  <a:pt x="11291296" y="5364799"/>
                </a:cubicBezTo>
                <a:cubicBezTo>
                  <a:pt x="11271096" y="5364799"/>
                  <a:pt x="11254720" y="5348423"/>
                  <a:pt x="11254720" y="5328223"/>
                </a:cubicBezTo>
                <a:cubicBezTo>
                  <a:pt x="11254720" y="5308023"/>
                  <a:pt x="11271096" y="5291647"/>
                  <a:pt x="11291296" y="5291647"/>
                </a:cubicBezTo>
                <a:close/>
                <a:moveTo>
                  <a:pt x="11070615" y="5291647"/>
                </a:moveTo>
                <a:cubicBezTo>
                  <a:pt x="11090815" y="5291647"/>
                  <a:pt x="11107191" y="5308023"/>
                  <a:pt x="11107191" y="5328223"/>
                </a:cubicBezTo>
                <a:cubicBezTo>
                  <a:pt x="11107191" y="5348423"/>
                  <a:pt x="11090815" y="5364799"/>
                  <a:pt x="11070615" y="5364799"/>
                </a:cubicBezTo>
                <a:cubicBezTo>
                  <a:pt x="11050415" y="5364799"/>
                  <a:pt x="11034039" y="5348423"/>
                  <a:pt x="11034039" y="5328223"/>
                </a:cubicBezTo>
                <a:cubicBezTo>
                  <a:pt x="11034039" y="5308023"/>
                  <a:pt x="11050415" y="5291647"/>
                  <a:pt x="11070615" y="5291647"/>
                </a:cubicBezTo>
                <a:close/>
                <a:moveTo>
                  <a:pt x="10849934" y="5291647"/>
                </a:moveTo>
                <a:cubicBezTo>
                  <a:pt x="10870134" y="5291647"/>
                  <a:pt x="10886510" y="5308023"/>
                  <a:pt x="10886510" y="5328223"/>
                </a:cubicBezTo>
                <a:cubicBezTo>
                  <a:pt x="10886510" y="5348423"/>
                  <a:pt x="10870134" y="5364799"/>
                  <a:pt x="10849934" y="5364799"/>
                </a:cubicBezTo>
                <a:cubicBezTo>
                  <a:pt x="10829734" y="5364799"/>
                  <a:pt x="10813358" y="5348423"/>
                  <a:pt x="10813358" y="5328223"/>
                </a:cubicBezTo>
                <a:cubicBezTo>
                  <a:pt x="10813358" y="5308023"/>
                  <a:pt x="10829734" y="5291647"/>
                  <a:pt x="10849934" y="5291647"/>
                </a:cubicBezTo>
                <a:close/>
                <a:moveTo>
                  <a:pt x="10629253" y="5291647"/>
                </a:moveTo>
                <a:cubicBezTo>
                  <a:pt x="10649453" y="5291647"/>
                  <a:pt x="10665829" y="5308023"/>
                  <a:pt x="10665829" y="5328223"/>
                </a:cubicBezTo>
                <a:cubicBezTo>
                  <a:pt x="10665829" y="5348423"/>
                  <a:pt x="10649453" y="5364799"/>
                  <a:pt x="10629253" y="5364799"/>
                </a:cubicBezTo>
                <a:cubicBezTo>
                  <a:pt x="10609053" y="5364799"/>
                  <a:pt x="10592677" y="5348423"/>
                  <a:pt x="10592677" y="5328223"/>
                </a:cubicBezTo>
                <a:cubicBezTo>
                  <a:pt x="10592677" y="5308023"/>
                  <a:pt x="10609053" y="5291647"/>
                  <a:pt x="10629253" y="5291647"/>
                </a:cubicBezTo>
                <a:close/>
                <a:moveTo>
                  <a:pt x="10408572" y="5291647"/>
                </a:moveTo>
                <a:cubicBezTo>
                  <a:pt x="10428772" y="5291647"/>
                  <a:pt x="10445148" y="5308023"/>
                  <a:pt x="10445148" y="5328223"/>
                </a:cubicBezTo>
                <a:cubicBezTo>
                  <a:pt x="10445148" y="5348423"/>
                  <a:pt x="10428772" y="5364799"/>
                  <a:pt x="10408572" y="5364799"/>
                </a:cubicBezTo>
                <a:cubicBezTo>
                  <a:pt x="10388372" y="5364799"/>
                  <a:pt x="10371996" y="5348423"/>
                  <a:pt x="10371996" y="5328223"/>
                </a:cubicBezTo>
                <a:cubicBezTo>
                  <a:pt x="10371996" y="5308023"/>
                  <a:pt x="10388372" y="5291647"/>
                  <a:pt x="10408572" y="5291647"/>
                </a:cubicBezTo>
                <a:close/>
                <a:moveTo>
                  <a:pt x="10187891" y="5291647"/>
                </a:moveTo>
                <a:cubicBezTo>
                  <a:pt x="10208091" y="5291647"/>
                  <a:pt x="10224467" y="5308023"/>
                  <a:pt x="10224467" y="5328223"/>
                </a:cubicBezTo>
                <a:cubicBezTo>
                  <a:pt x="10224467" y="5348423"/>
                  <a:pt x="10208091" y="5364799"/>
                  <a:pt x="10187891" y="5364799"/>
                </a:cubicBezTo>
                <a:cubicBezTo>
                  <a:pt x="10167691" y="5364799"/>
                  <a:pt x="10151315" y="5348423"/>
                  <a:pt x="10151315" y="5328223"/>
                </a:cubicBezTo>
                <a:cubicBezTo>
                  <a:pt x="10151315" y="5308023"/>
                  <a:pt x="10167691" y="5291647"/>
                  <a:pt x="10187891" y="5291647"/>
                </a:cubicBezTo>
                <a:close/>
                <a:moveTo>
                  <a:pt x="9967210" y="5291647"/>
                </a:moveTo>
                <a:cubicBezTo>
                  <a:pt x="9987410" y="5291647"/>
                  <a:pt x="10003786" y="5308023"/>
                  <a:pt x="10003786" y="5328223"/>
                </a:cubicBezTo>
                <a:cubicBezTo>
                  <a:pt x="10003786" y="5348423"/>
                  <a:pt x="9987410" y="5364799"/>
                  <a:pt x="9967210" y="5364799"/>
                </a:cubicBezTo>
                <a:cubicBezTo>
                  <a:pt x="9947010" y="5364799"/>
                  <a:pt x="9930634" y="5348423"/>
                  <a:pt x="9930634" y="5328223"/>
                </a:cubicBezTo>
                <a:cubicBezTo>
                  <a:pt x="9930634" y="5308023"/>
                  <a:pt x="9947010" y="5291647"/>
                  <a:pt x="9967210" y="5291647"/>
                </a:cubicBezTo>
                <a:close/>
                <a:moveTo>
                  <a:pt x="9746529" y="5291647"/>
                </a:moveTo>
                <a:cubicBezTo>
                  <a:pt x="9766729" y="5291647"/>
                  <a:pt x="9783105" y="5308023"/>
                  <a:pt x="9783105" y="5328223"/>
                </a:cubicBezTo>
                <a:cubicBezTo>
                  <a:pt x="9783105" y="5348423"/>
                  <a:pt x="9766729" y="5364799"/>
                  <a:pt x="9746529" y="5364799"/>
                </a:cubicBezTo>
                <a:cubicBezTo>
                  <a:pt x="9726329" y="5364799"/>
                  <a:pt x="9709953" y="5348423"/>
                  <a:pt x="9709953" y="5328223"/>
                </a:cubicBezTo>
                <a:cubicBezTo>
                  <a:pt x="9709953" y="5308023"/>
                  <a:pt x="9726329" y="5291647"/>
                  <a:pt x="9746529" y="5291647"/>
                </a:cubicBezTo>
                <a:close/>
                <a:moveTo>
                  <a:pt x="9525848" y="5291647"/>
                </a:moveTo>
                <a:cubicBezTo>
                  <a:pt x="9546048" y="5291647"/>
                  <a:pt x="9562424" y="5308023"/>
                  <a:pt x="9562424" y="5328223"/>
                </a:cubicBezTo>
                <a:cubicBezTo>
                  <a:pt x="9562424" y="5348423"/>
                  <a:pt x="9546048" y="5364799"/>
                  <a:pt x="9525848" y="5364799"/>
                </a:cubicBezTo>
                <a:cubicBezTo>
                  <a:pt x="9505648" y="5364799"/>
                  <a:pt x="9489272" y="5348423"/>
                  <a:pt x="9489272" y="5328223"/>
                </a:cubicBezTo>
                <a:cubicBezTo>
                  <a:pt x="9489272" y="5308023"/>
                  <a:pt x="9505648" y="5291647"/>
                  <a:pt x="9525848" y="5291647"/>
                </a:cubicBezTo>
                <a:close/>
                <a:moveTo>
                  <a:pt x="9305167" y="5291647"/>
                </a:moveTo>
                <a:cubicBezTo>
                  <a:pt x="9325367" y="5291647"/>
                  <a:pt x="9341743" y="5308023"/>
                  <a:pt x="9341743" y="5328223"/>
                </a:cubicBezTo>
                <a:cubicBezTo>
                  <a:pt x="9341743" y="5348423"/>
                  <a:pt x="9325367" y="5364799"/>
                  <a:pt x="9305167" y="5364799"/>
                </a:cubicBezTo>
                <a:cubicBezTo>
                  <a:pt x="9284967" y="5364799"/>
                  <a:pt x="9268591" y="5348423"/>
                  <a:pt x="9268591" y="5328223"/>
                </a:cubicBezTo>
                <a:cubicBezTo>
                  <a:pt x="9268591" y="5308023"/>
                  <a:pt x="9284967" y="5291647"/>
                  <a:pt x="9305167" y="5291647"/>
                </a:cubicBezTo>
                <a:close/>
                <a:moveTo>
                  <a:pt x="9084486" y="5291647"/>
                </a:moveTo>
                <a:cubicBezTo>
                  <a:pt x="9104686" y="5291647"/>
                  <a:pt x="9121062" y="5308023"/>
                  <a:pt x="9121062" y="5328223"/>
                </a:cubicBezTo>
                <a:cubicBezTo>
                  <a:pt x="9121062" y="5348423"/>
                  <a:pt x="9104686" y="5364799"/>
                  <a:pt x="9084486" y="5364799"/>
                </a:cubicBezTo>
                <a:cubicBezTo>
                  <a:pt x="9064286" y="5364799"/>
                  <a:pt x="9047910" y="5348423"/>
                  <a:pt x="9047910" y="5328223"/>
                </a:cubicBezTo>
                <a:cubicBezTo>
                  <a:pt x="9047910" y="5308023"/>
                  <a:pt x="9064286" y="5291647"/>
                  <a:pt x="9084486" y="5291647"/>
                </a:cubicBezTo>
                <a:close/>
                <a:moveTo>
                  <a:pt x="8863805" y="5291647"/>
                </a:moveTo>
                <a:cubicBezTo>
                  <a:pt x="8884005" y="5291647"/>
                  <a:pt x="8900381" y="5308023"/>
                  <a:pt x="8900381" y="5328223"/>
                </a:cubicBezTo>
                <a:cubicBezTo>
                  <a:pt x="8900381" y="5348423"/>
                  <a:pt x="8884005" y="5364799"/>
                  <a:pt x="8863805" y="5364799"/>
                </a:cubicBezTo>
                <a:cubicBezTo>
                  <a:pt x="8843605" y="5364799"/>
                  <a:pt x="8827229" y="5348423"/>
                  <a:pt x="8827229" y="5328223"/>
                </a:cubicBezTo>
                <a:cubicBezTo>
                  <a:pt x="8827229" y="5308023"/>
                  <a:pt x="8843605" y="5291647"/>
                  <a:pt x="8863805" y="5291647"/>
                </a:cubicBezTo>
                <a:close/>
                <a:moveTo>
                  <a:pt x="8643124" y="5291647"/>
                </a:moveTo>
                <a:cubicBezTo>
                  <a:pt x="8663324" y="5291647"/>
                  <a:pt x="8679700" y="5308023"/>
                  <a:pt x="8679700" y="5328223"/>
                </a:cubicBezTo>
                <a:cubicBezTo>
                  <a:pt x="8679700" y="5348423"/>
                  <a:pt x="8663324" y="5364799"/>
                  <a:pt x="8643124" y="5364799"/>
                </a:cubicBezTo>
                <a:cubicBezTo>
                  <a:pt x="8622924" y="5364799"/>
                  <a:pt x="8606548" y="5348423"/>
                  <a:pt x="8606548" y="5328223"/>
                </a:cubicBezTo>
                <a:cubicBezTo>
                  <a:pt x="8606548" y="5308023"/>
                  <a:pt x="8622924" y="5291647"/>
                  <a:pt x="8643124" y="5291647"/>
                </a:cubicBezTo>
                <a:close/>
                <a:moveTo>
                  <a:pt x="8422443" y="5291647"/>
                </a:moveTo>
                <a:cubicBezTo>
                  <a:pt x="8442643" y="5291647"/>
                  <a:pt x="8459019" y="5308023"/>
                  <a:pt x="8459019" y="5328223"/>
                </a:cubicBezTo>
                <a:cubicBezTo>
                  <a:pt x="8459019" y="5348423"/>
                  <a:pt x="8442643" y="5364799"/>
                  <a:pt x="8422443" y="5364799"/>
                </a:cubicBezTo>
                <a:cubicBezTo>
                  <a:pt x="8402243" y="5364799"/>
                  <a:pt x="8385867" y="5348423"/>
                  <a:pt x="8385867" y="5328223"/>
                </a:cubicBezTo>
                <a:cubicBezTo>
                  <a:pt x="8385867" y="5308023"/>
                  <a:pt x="8402243" y="5291647"/>
                  <a:pt x="8422443" y="5291647"/>
                </a:cubicBezTo>
                <a:close/>
                <a:moveTo>
                  <a:pt x="8201762" y="5291647"/>
                </a:moveTo>
                <a:cubicBezTo>
                  <a:pt x="8221962" y="5291647"/>
                  <a:pt x="8238338" y="5308023"/>
                  <a:pt x="8238338" y="5328223"/>
                </a:cubicBezTo>
                <a:cubicBezTo>
                  <a:pt x="8238338" y="5348423"/>
                  <a:pt x="8221962" y="5364799"/>
                  <a:pt x="8201762" y="5364799"/>
                </a:cubicBezTo>
                <a:cubicBezTo>
                  <a:pt x="8181562" y="5364799"/>
                  <a:pt x="8165186" y="5348423"/>
                  <a:pt x="8165186" y="5328223"/>
                </a:cubicBezTo>
                <a:cubicBezTo>
                  <a:pt x="8165186" y="5308023"/>
                  <a:pt x="8181562" y="5291647"/>
                  <a:pt x="8201762" y="5291647"/>
                </a:cubicBezTo>
                <a:close/>
                <a:moveTo>
                  <a:pt x="7981081" y="5291647"/>
                </a:moveTo>
                <a:cubicBezTo>
                  <a:pt x="8001281" y="5291647"/>
                  <a:pt x="8017657" y="5308023"/>
                  <a:pt x="8017657" y="5328223"/>
                </a:cubicBezTo>
                <a:cubicBezTo>
                  <a:pt x="8017657" y="5348423"/>
                  <a:pt x="8001281" y="5364799"/>
                  <a:pt x="7981081" y="5364799"/>
                </a:cubicBezTo>
                <a:cubicBezTo>
                  <a:pt x="7960881" y="5364799"/>
                  <a:pt x="7944505" y="5348423"/>
                  <a:pt x="7944505" y="5328223"/>
                </a:cubicBezTo>
                <a:cubicBezTo>
                  <a:pt x="7944505" y="5308023"/>
                  <a:pt x="7960881" y="5291647"/>
                  <a:pt x="7981081" y="5291647"/>
                </a:cubicBezTo>
                <a:close/>
                <a:moveTo>
                  <a:pt x="7760400" y="5291647"/>
                </a:moveTo>
                <a:cubicBezTo>
                  <a:pt x="7780600" y="5291647"/>
                  <a:pt x="7796976" y="5308023"/>
                  <a:pt x="7796976" y="5328223"/>
                </a:cubicBezTo>
                <a:cubicBezTo>
                  <a:pt x="7796976" y="5348423"/>
                  <a:pt x="7780600" y="5364799"/>
                  <a:pt x="7760400" y="5364799"/>
                </a:cubicBezTo>
                <a:cubicBezTo>
                  <a:pt x="7740200" y="5364799"/>
                  <a:pt x="7723824" y="5348423"/>
                  <a:pt x="7723824" y="5328223"/>
                </a:cubicBezTo>
                <a:cubicBezTo>
                  <a:pt x="7723824" y="5308023"/>
                  <a:pt x="7740200" y="5291647"/>
                  <a:pt x="7760400" y="5291647"/>
                </a:cubicBezTo>
                <a:close/>
                <a:moveTo>
                  <a:pt x="7539719" y="5291647"/>
                </a:moveTo>
                <a:cubicBezTo>
                  <a:pt x="7559919" y="5291647"/>
                  <a:pt x="7576295" y="5308023"/>
                  <a:pt x="7576295" y="5328223"/>
                </a:cubicBezTo>
                <a:cubicBezTo>
                  <a:pt x="7576295" y="5348423"/>
                  <a:pt x="7559919" y="5364799"/>
                  <a:pt x="7539719" y="5364799"/>
                </a:cubicBezTo>
                <a:cubicBezTo>
                  <a:pt x="7519519" y="5364799"/>
                  <a:pt x="7503143" y="5348423"/>
                  <a:pt x="7503143" y="5328223"/>
                </a:cubicBezTo>
                <a:cubicBezTo>
                  <a:pt x="7503143" y="5308023"/>
                  <a:pt x="7519519" y="5291647"/>
                  <a:pt x="7539719" y="5291647"/>
                </a:cubicBezTo>
                <a:close/>
                <a:moveTo>
                  <a:pt x="7319038" y="5291647"/>
                </a:moveTo>
                <a:cubicBezTo>
                  <a:pt x="7339238" y="5291647"/>
                  <a:pt x="7355614" y="5308023"/>
                  <a:pt x="7355614" y="5328223"/>
                </a:cubicBezTo>
                <a:cubicBezTo>
                  <a:pt x="7355614" y="5348423"/>
                  <a:pt x="7339238" y="5364799"/>
                  <a:pt x="7319038" y="5364799"/>
                </a:cubicBezTo>
                <a:cubicBezTo>
                  <a:pt x="7298838" y="5364799"/>
                  <a:pt x="7282462" y="5348423"/>
                  <a:pt x="7282462" y="5328223"/>
                </a:cubicBezTo>
                <a:cubicBezTo>
                  <a:pt x="7282462" y="5308023"/>
                  <a:pt x="7298838" y="5291647"/>
                  <a:pt x="7319038" y="5291647"/>
                </a:cubicBezTo>
                <a:close/>
                <a:moveTo>
                  <a:pt x="7098357" y="5291647"/>
                </a:moveTo>
                <a:cubicBezTo>
                  <a:pt x="7118557" y="5291647"/>
                  <a:pt x="7134933" y="5308023"/>
                  <a:pt x="7134933" y="5328223"/>
                </a:cubicBezTo>
                <a:cubicBezTo>
                  <a:pt x="7134933" y="5348423"/>
                  <a:pt x="7118557" y="5364799"/>
                  <a:pt x="7098357" y="5364799"/>
                </a:cubicBezTo>
                <a:cubicBezTo>
                  <a:pt x="7078157" y="5364799"/>
                  <a:pt x="7061781" y="5348423"/>
                  <a:pt x="7061781" y="5328223"/>
                </a:cubicBezTo>
                <a:cubicBezTo>
                  <a:pt x="7061781" y="5308023"/>
                  <a:pt x="7078157" y="5291647"/>
                  <a:pt x="7098357" y="5291647"/>
                </a:cubicBezTo>
                <a:close/>
                <a:moveTo>
                  <a:pt x="6877676" y="5291647"/>
                </a:moveTo>
                <a:cubicBezTo>
                  <a:pt x="6897876" y="5291647"/>
                  <a:pt x="6914252" y="5308023"/>
                  <a:pt x="6914252" y="5328223"/>
                </a:cubicBezTo>
                <a:cubicBezTo>
                  <a:pt x="6914252" y="5348423"/>
                  <a:pt x="6897876" y="5364799"/>
                  <a:pt x="6877676" y="5364799"/>
                </a:cubicBezTo>
                <a:cubicBezTo>
                  <a:pt x="6857476" y="5364799"/>
                  <a:pt x="6841100" y="5348423"/>
                  <a:pt x="6841100" y="5328223"/>
                </a:cubicBezTo>
                <a:cubicBezTo>
                  <a:pt x="6841100" y="5308023"/>
                  <a:pt x="6857476" y="5291647"/>
                  <a:pt x="6877676" y="5291647"/>
                </a:cubicBezTo>
                <a:close/>
                <a:moveTo>
                  <a:pt x="6656995" y="5291647"/>
                </a:moveTo>
                <a:cubicBezTo>
                  <a:pt x="6677195" y="5291647"/>
                  <a:pt x="6693571" y="5308023"/>
                  <a:pt x="6693571" y="5328223"/>
                </a:cubicBezTo>
                <a:cubicBezTo>
                  <a:pt x="6693571" y="5348423"/>
                  <a:pt x="6677195" y="5364799"/>
                  <a:pt x="6656995" y="5364799"/>
                </a:cubicBezTo>
                <a:cubicBezTo>
                  <a:pt x="6636795" y="5364799"/>
                  <a:pt x="6620419" y="5348423"/>
                  <a:pt x="6620419" y="5328223"/>
                </a:cubicBezTo>
                <a:cubicBezTo>
                  <a:pt x="6620419" y="5308023"/>
                  <a:pt x="6636795" y="5291647"/>
                  <a:pt x="6656995" y="5291647"/>
                </a:cubicBezTo>
                <a:close/>
                <a:moveTo>
                  <a:pt x="6436314" y="5291647"/>
                </a:moveTo>
                <a:cubicBezTo>
                  <a:pt x="6456514" y="5291647"/>
                  <a:pt x="6472890" y="5308023"/>
                  <a:pt x="6472890" y="5328223"/>
                </a:cubicBezTo>
                <a:cubicBezTo>
                  <a:pt x="6472890" y="5348423"/>
                  <a:pt x="6456514" y="5364799"/>
                  <a:pt x="6436314" y="5364799"/>
                </a:cubicBezTo>
                <a:cubicBezTo>
                  <a:pt x="6416114" y="5364799"/>
                  <a:pt x="6399738" y="5348423"/>
                  <a:pt x="6399738" y="5328223"/>
                </a:cubicBezTo>
                <a:cubicBezTo>
                  <a:pt x="6399738" y="5308023"/>
                  <a:pt x="6416114" y="5291647"/>
                  <a:pt x="6436314" y="5291647"/>
                </a:cubicBezTo>
                <a:close/>
                <a:moveTo>
                  <a:pt x="6215633" y="5291647"/>
                </a:moveTo>
                <a:cubicBezTo>
                  <a:pt x="6235833" y="5291647"/>
                  <a:pt x="6252209" y="5308023"/>
                  <a:pt x="6252209" y="5328223"/>
                </a:cubicBezTo>
                <a:cubicBezTo>
                  <a:pt x="6252209" y="5348423"/>
                  <a:pt x="6235833" y="5364799"/>
                  <a:pt x="6215633" y="5364799"/>
                </a:cubicBezTo>
                <a:cubicBezTo>
                  <a:pt x="6195433" y="5364799"/>
                  <a:pt x="6179057" y="5348423"/>
                  <a:pt x="6179057" y="5328223"/>
                </a:cubicBezTo>
                <a:cubicBezTo>
                  <a:pt x="6179057" y="5308023"/>
                  <a:pt x="6195433" y="5291647"/>
                  <a:pt x="6215633" y="5291647"/>
                </a:cubicBezTo>
                <a:close/>
                <a:moveTo>
                  <a:pt x="5994952" y="5291647"/>
                </a:moveTo>
                <a:cubicBezTo>
                  <a:pt x="6015152" y="5291647"/>
                  <a:pt x="6031528" y="5308023"/>
                  <a:pt x="6031528" y="5328223"/>
                </a:cubicBezTo>
                <a:cubicBezTo>
                  <a:pt x="6031528" y="5348423"/>
                  <a:pt x="6015152" y="5364799"/>
                  <a:pt x="5994952" y="5364799"/>
                </a:cubicBezTo>
                <a:cubicBezTo>
                  <a:pt x="5974752" y="5364799"/>
                  <a:pt x="5958376" y="5348423"/>
                  <a:pt x="5958376" y="5328223"/>
                </a:cubicBezTo>
                <a:cubicBezTo>
                  <a:pt x="5958376" y="5308023"/>
                  <a:pt x="5974752" y="5291647"/>
                  <a:pt x="5994952" y="5291647"/>
                </a:cubicBezTo>
                <a:close/>
                <a:moveTo>
                  <a:pt x="5774272" y="5291647"/>
                </a:moveTo>
                <a:cubicBezTo>
                  <a:pt x="5794472" y="5291647"/>
                  <a:pt x="5810848" y="5308023"/>
                  <a:pt x="5810848" y="5328223"/>
                </a:cubicBezTo>
                <a:cubicBezTo>
                  <a:pt x="5810848" y="5348423"/>
                  <a:pt x="5794472" y="5364799"/>
                  <a:pt x="5774272" y="5364799"/>
                </a:cubicBezTo>
                <a:cubicBezTo>
                  <a:pt x="5754073" y="5364799"/>
                  <a:pt x="5737697" y="5348423"/>
                  <a:pt x="5737697" y="5328223"/>
                </a:cubicBezTo>
                <a:cubicBezTo>
                  <a:pt x="5737697" y="5308023"/>
                  <a:pt x="5754073" y="5291647"/>
                  <a:pt x="5774272" y="5291647"/>
                </a:cubicBezTo>
                <a:close/>
                <a:moveTo>
                  <a:pt x="5553593" y="5291647"/>
                </a:moveTo>
                <a:cubicBezTo>
                  <a:pt x="5573793" y="5291647"/>
                  <a:pt x="5590169" y="5308023"/>
                  <a:pt x="5590169" y="5328223"/>
                </a:cubicBezTo>
                <a:cubicBezTo>
                  <a:pt x="5590169" y="5348423"/>
                  <a:pt x="5573793" y="5364799"/>
                  <a:pt x="5553593" y="5364799"/>
                </a:cubicBezTo>
                <a:cubicBezTo>
                  <a:pt x="5533393" y="5364799"/>
                  <a:pt x="5517018" y="5348423"/>
                  <a:pt x="5517018" y="5328223"/>
                </a:cubicBezTo>
                <a:cubicBezTo>
                  <a:pt x="5517018" y="5308023"/>
                  <a:pt x="5533393" y="5291647"/>
                  <a:pt x="5553593" y="5291647"/>
                </a:cubicBezTo>
                <a:close/>
                <a:moveTo>
                  <a:pt x="5332913" y="5291647"/>
                </a:moveTo>
                <a:cubicBezTo>
                  <a:pt x="5353113" y="5291647"/>
                  <a:pt x="5369490" y="5308023"/>
                  <a:pt x="5369490" y="5328223"/>
                </a:cubicBezTo>
                <a:cubicBezTo>
                  <a:pt x="5369490" y="5348423"/>
                  <a:pt x="5353113" y="5364799"/>
                  <a:pt x="5332913" y="5364799"/>
                </a:cubicBezTo>
                <a:cubicBezTo>
                  <a:pt x="5312714" y="5364799"/>
                  <a:pt x="5296337" y="5348423"/>
                  <a:pt x="5296337" y="5328223"/>
                </a:cubicBezTo>
                <a:cubicBezTo>
                  <a:pt x="5296337" y="5308023"/>
                  <a:pt x="5312714" y="5291647"/>
                  <a:pt x="5332913" y="5291647"/>
                </a:cubicBezTo>
                <a:close/>
                <a:moveTo>
                  <a:pt x="5112230" y="5291647"/>
                </a:moveTo>
                <a:cubicBezTo>
                  <a:pt x="5132433" y="5291647"/>
                  <a:pt x="5148807" y="5308023"/>
                  <a:pt x="5148807" y="5328223"/>
                </a:cubicBezTo>
                <a:cubicBezTo>
                  <a:pt x="5148807" y="5348423"/>
                  <a:pt x="5132433" y="5364799"/>
                  <a:pt x="5112230" y="5364799"/>
                </a:cubicBezTo>
                <a:cubicBezTo>
                  <a:pt x="5092030" y="5364799"/>
                  <a:pt x="5075655" y="5348423"/>
                  <a:pt x="5075655" y="5328223"/>
                </a:cubicBezTo>
                <a:cubicBezTo>
                  <a:pt x="5075655" y="5308023"/>
                  <a:pt x="5092030" y="5291647"/>
                  <a:pt x="5112230" y="5291647"/>
                </a:cubicBezTo>
                <a:close/>
                <a:moveTo>
                  <a:pt x="4891552" y="5291647"/>
                </a:moveTo>
                <a:cubicBezTo>
                  <a:pt x="4911751" y="5291647"/>
                  <a:pt x="4928127" y="5308023"/>
                  <a:pt x="4928127" y="5328223"/>
                </a:cubicBezTo>
                <a:cubicBezTo>
                  <a:pt x="4928127" y="5348423"/>
                  <a:pt x="4911751" y="5364799"/>
                  <a:pt x="4891552" y="5364799"/>
                </a:cubicBezTo>
                <a:cubicBezTo>
                  <a:pt x="4871352" y="5364799"/>
                  <a:pt x="4854975" y="5348423"/>
                  <a:pt x="4854975" y="5328223"/>
                </a:cubicBezTo>
                <a:cubicBezTo>
                  <a:pt x="4854975" y="5308023"/>
                  <a:pt x="4871352" y="5291647"/>
                  <a:pt x="4891552" y="5291647"/>
                </a:cubicBezTo>
                <a:close/>
                <a:moveTo>
                  <a:pt x="4670871" y="5291647"/>
                </a:moveTo>
                <a:cubicBezTo>
                  <a:pt x="4691070" y="5291647"/>
                  <a:pt x="4707447" y="5308023"/>
                  <a:pt x="4707447" y="5328223"/>
                </a:cubicBezTo>
                <a:cubicBezTo>
                  <a:pt x="4707447" y="5348423"/>
                  <a:pt x="4691070" y="5364799"/>
                  <a:pt x="4670871" y="5364799"/>
                </a:cubicBezTo>
                <a:cubicBezTo>
                  <a:pt x="4650672" y="5364799"/>
                  <a:pt x="4634295" y="5348423"/>
                  <a:pt x="4634295" y="5328223"/>
                </a:cubicBezTo>
                <a:cubicBezTo>
                  <a:pt x="4634295" y="5308023"/>
                  <a:pt x="4650672" y="5291647"/>
                  <a:pt x="4670871" y="5291647"/>
                </a:cubicBezTo>
                <a:close/>
                <a:moveTo>
                  <a:pt x="4450188" y="5291647"/>
                </a:moveTo>
                <a:cubicBezTo>
                  <a:pt x="4470390" y="5291647"/>
                  <a:pt x="4486764" y="5308023"/>
                  <a:pt x="4486764" y="5328223"/>
                </a:cubicBezTo>
                <a:cubicBezTo>
                  <a:pt x="4486764" y="5348423"/>
                  <a:pt x="4470390" y="5364799"/>
                  <a:pt x="4450188" y="5364799"/>
                </a:cubicBezTo>
                <a:cubicBezTo>
                  <a:pt x="4429988" y="5364799"/>
                  <a:pt x="4413613" y="5348423"/>
                  <a:pt x="4413613" y="5328223"/>
                </a:cubicBezTo>
                <a:cubicBezTo>
                  <a:pt x="4413613" y="5308023"/>
                  <a:pt x="4429988" y="5291647"/>
                  <a:pt x="4450188" y="5291647"/>
                </a:cubicBezTo>
                <a:close/>
                <a:moveTo>
                  <a:pt x="4229507" y="5291647"/>
                </a:moveTo>
                <a:cubicBezTo>
                  <a:pt x="4249708" y="5291647"/>
                  <a:pt x="4266084" y="5308023"/>
                  <a:pt x="4266084" y="5328223"/>
                </a:cubicBezTo>
                <a:cubicBezTo>
                  <a:pt x="4266084" y="5348423"/>
                  <a:pt x="4249708" y="5364799"/>
                  <a:pt x="4229507" y="5364799"/>
                </a:cubicBezTo>
                <a:cubicBezTo>
                  <a:pt x="4209307" y="5364799"/>
                  <a:pt x="4192931" y="5348423"/>
                  <a:pt x="4192931" y="5328223"/>
                </a:cubicBezTo>
                <a:cubicBezTo>
                  <a:pt x="4192931" y="5308023"/>
                  <a:pt x="4209307" y="5291647"/>
                  <a:pt x="4229507" y="5291647"/>
                </a:cubicBezTo>
                <a:close/>
                <a:moveTo>
                  <a:pt x="4008847" y="5291647"/>
                </a:moveTo>
                <a:cubicBezTo>
                  <a:pt x="4029045" y="5291647"/>
                  <a:pt x="4045426" y="5308023"/>
                  <a:pt x="4045426" y="5328223"/>
                </a:cubicBezTo>
                <a:cubicBezTo>
                  <a:pt x="4045426" y="5348423"/>
                  <a:pt x="4029045" y="5364799"/>
                  <a:pt x="4008847" y="5364799"/>
                </a:cubicBezTo>
                <a:cubicBezTo>
                  <a:pt x="3988642" y="5364799"/>
                  <a:pt x="3972267" y="5348423"/>
                  <a:pt x="3972267" y="5328223"/>
                </a:cubicBezTo>
                <a:cubicBezTo>
                  <a:pt x="3972267" y="5308023"/>
                  <a:pt x="3988642" y="5291647"/>
                  <a:pt x="4008847" y="5291647"/>
                </a:cubicBezTo>
                <a:close/>
                <a:moveTo>
                  <a:pt x="3788165" y="5291647"/>
                </a:moveTo>
                <a:cubicBezTo>
                  <a:pt x="3808367" y="5291647"/>
                  <a:pt x="3824738" y="5308023"/>
                  <a:pt x="3824738" y="5328223"/>
                </a:cubicBezTo>
                <a:cubicBezTo>
                  <a:pt x="3824738" y="5348423"/>
                  <a:pt x="3808367" y="5364799"/>
                  <a:pt x="3788165" y="5364799"/>
                </a:cubicBezTo>
                <a:cubicBezTo>
                  <a:pt x="3767965" y="5364799"/>
                  <a:pt x="3751588" y="5348423"/>
                  <a:pt x="3751588" y="5328223"/>
                </a:cubicBezTo>
                <a:cubicBezTo>
                  <a:pt x="3751588" y="5308023"/>
                  <a:pt x="3767965" y="5291647"/>
                  <a:pt x="3788165" y="5291647"/>
                </a:cubicBezTo>
                <a:close/>
                <a:moveTo>
                  <a:pt x="3567479" y="5291647"/>
                </a:moveTo>
                <a:cubicBezTo>
                  <a:pt x="3587675" y="5291647"/>
                  <a:pt x="3604051" y="5308023"/>
                  <a:pt x="3604051" y="5328223"/>
                </a:cubicBezTo>
                <a:cubicBezTo>
                  <a:pt x="3604051" y="5348423"/>
                  <a:pt x="3587675" y="5364799"/>
                  <a:pt x="3567479" y="5364799"/>
                </a:cubicBezTo>
                <a:cubicBezTo>
                  <a:pt x="3547276" y="5364799"/>
                  <a:pt x="3530901" y="5348423"/>
                  <a:pt x="3530901" y="5328223"/>
                </a:cubicBezTo>
                <a:cubicBezTo>
                  <a:pt x="3530901" y="5308023"/>
                  <a:pt x="3547276" y="5291647"/>
                  <a:pt x="3567479" y="5291647"/>
                </a:cubicBezTo>
                <a:close/>
                <a:moveTo>
                  <a:pt x="3346801" y="5291647"/>
                </a:moveTo>
                <a:cubicBezTo>
                  <a:pt x="3367001" y="5291647"/>
                  <a:pt x="3383375" y="5308023"/>
                  <a:pt x="3383375" y="5328223"/>
                </a:cubicBezTo>
                <a:cubicBezTo>
                  <a:pt x="3383375" y="5348423"/>
                  <a:pt x="3367001" y="5364799"/>
                  <a:pt x="3346801" y="5364799"/>
                </a:cubicBezTo>
                <a:cubicBezTo>
                  <a:pt x="3326603" y="5364799"/>
                  <a:pt x="3310228" y="5348423"/>
                  <a:pt x="3310228" y="5328223"/>
                </a:cubicBezTo>
                <a:cubicBezTo>
                  <a:pt x="3310228" y="5308023"/>
                  <a:pt x="3326603" y="5291647"/>
                  <a:pt x="3346801" y="5291647"/>
                </a:cubicBezTo>
                <a:close/>
                <a:moveTo>
                  <a:pt x="3126126" y="5291647"/>
                </a:moveTo>
                <a:cubicBezTo>
                  <a:pt x="3146320" y="5291647"/>
                  <a:pt x="3162696" y="5308023"/>
                  <a:pt x="3162696" y="5328223"/>
                </a:cubicBezTo>
                <a:cubicBezTo>
                  <a:pt x="3162696" y="5348423"/>
                  <a:pt x="3146320" y="5364799"/>
                  <a:pt x="3126126" y="5364799"/>
                </a:cubicBezTo>
                <a:cubicBezTo>
                  <a:pt x="3105923" y="5364799"/>
                  <a:pt x="3089541" y="5348423"/>
                  <a:pt x="3089541" y="5328223"/>
                </a:cubicBezTo>
                <a:cubicBezTo>
                  <a:pt x="3089541" y="5308023"/>
                  <a:pt x="3105923" y="5291647"/>
                  <a:pt x="3126126" y="5291647"/>
                </a:cubicBezTo>
                <a:close/>
                <a:moveTo>
                  <a:pt x="2905436" y="5291647"/>
                </a:moveTo>
                <a:cubicBezTo>
                  <a:pt x="2925637" y="5291647"/>
                  <a:pt x="2942013" y="5308023"/>
                  <a:pt x="2942013" y="5328223"/>
                </a:cubicBezTo>
                <a:cubicBezTo>
                  <a:pt x="2942013" y="5348423"/>
                  <a:pt x="2925637" y="5364799"/>
                  <a:pt x="2905436" y="5364799"/>
                </a:cubicBezTo>
                <a:cubicBezTo>
                  <a:pt x="2885243" y="5364799"/>
                  <a:pt x="2868866" y="5348423"/>
                  <a:pt x="2868866" y="5328223"/>
                </a:cubicBezTo>
                <a:cubicBezTo>
                  <a:pt x="2868866" y="5308023"/>
                  <a:pt x="2885243" y="5291647"/>
                  <a:pt x="2905436" y="5291647"/>
                </a:cubicBezTo>
                <a:close/>
                <a:moveTo>
                  <a:pt x="2684758" y="5291647"/>
                </a:moveTo>
                <a:cubicBezTo>
                  <a:pt x="2704958" y="5291647"/>
                  <a:pt x="2721329" y="5308023"/>
                  <a:pt x="2721329" y="5328223"/>
                </a:cubicBezTo>
                <a:cubicBezTo>
                  <a:pt x="2721329" y="5348423"/>
                  <a:pt x="2704958" y="5364799"/>
                  <a:pt x="2684758" y="5364799"/>
                </a:cubicBezTo>
                <a:cubicBezTo>
                  <a:pt x="2664554" y="5364799"/>
                  <a:pt x="2648177" y="5348423"/>
                  <a:pt x="2648177" y="5328223"/>
                </a:cubicBezTo>
                <a:cubicBezTo>
                  <a:pt x="2648177" y="5308023"/>
                  <a:pt x="2664554" y="5291647"/>
                  <a:pt x="2684758" y="5291647"/>
                </a:cubicBezTo>
                <a:close/>
                <a:moveTo>
                  <a:pt x="2464071" y="5291647"/>
                </a:moveTo>
                <a:cubicBezTo>
                  <a:pt x="2484272" y="5291647"/>
                  <a:pt x="2500650" y="5308023"/>
                  <a:pt x="2500650" y="5328223"/>
                </a:cubicBezTo>
                <a:cubicBezTo>
                  <a:pt x="2500650" y="5348423"/>
                  <a:pt x="2484272" y="5364799"/>
                  <a:pt x="2464071" y="5364799"/>
                </a:cubicBezTo>
                <a:cubicBezTo>
                  <a:pt x="2443875" y="5364799"/>
                  <a:pt x="2427500" y="5348423"/>
                  <a:pt x="2427500" y="5328223"/>
                </a:cubicBezTo>
                <a:cubicBezTo>
                  <a:pt x="2427500" y="5308023"/>
                  <a:pt x="2443875" y="5291647"/>
                  <a:pt x="2464071" y="5291647"/>
                </a:cubicBezTo>
                <a:close/>
                <a:moveTo>
                  <a:pt x="2243393" y="5291647"/>
                </a:moveTo>
                <a:cubicBezTo>
                  <a:pt x="2263591" y="5291647"/>
                  <a:pt x="2279972" y="5308023"/>
                  <a:pt x="2279972" y="5328223"/>
                </a:cubicBezTo>
                <a:cubicBezTo>
                  <a:pt x="2279972" y="5348423"/>
                  <a:pt x="2263591" y="5364799"/>
                  <a:pt x="2243393" y="5364799"/>
                </a:cubicBezTo>
                <a:cubicBezTo>
                  <a:pt x="2223191" y="5364799"/>
                  <a:pt x="2206817" y="5348423"/>
                  <a:pt x="2206817" y="5328223"/>
                </a:cubicBezTo>
                <a:cubicBezTo>
                  <a:pt x="2206817" y="5308023"/>
                  <a:pt x="2223191" y="5291647"/>
                  <a:pt x="2243393" y="5291647"/>
                </a:cubicBezTo>
                <a:close/>
                <a:moveTo>
                  <a:pt x="2022713" y="5291647"/>
                </a:moveTo>
                <a:cubicBezTo>
                  <a:pt x="2042913" y="5291647"/>
                  <a:pt x="2059288" y="5308023"/>
                  <a:pt x="2059288" y="5328223"/>
                </a:cubicBezTo>
                <a:cubicBezTo>
                  <a:pt x="2059288" y="5348423"/>
                  <a:pt x="2042913" y="5364799"/>
                  <a:pt x="2022713" y="5364799"/>
                </a:cubicBezTo>
                <a:cubicBezTo>
                  <a:pt x="2002514" y="5364799"/>
                  <a:pt x="1986176" y="5348423"/>
                  <a:pt x="1986176" y="5328223"/>
                </a:cubicBezTo>
                <a:cubicBezTo>
                  <a:pt x="1986176" y="5308023"/>
                  <a:pt x="2002514" y="5291647"/>
                  <a:pt x="2022713" y="5291647"/>
                </a:cubicBezTo>
                <a:close/>
                <a:moveTo>
                  <a:pt x="1802066" y="5291647"/>
                </a:moveTo>
                <a:cubicBezTo>
                  <a:pt x="1822266" y="5291647"/>
                  <a:pt x="1838642" y="5308023"/>
                  <a:pt x="1838642" y="5328223"/>
                </a:cubicBezTo>
                <a:cubicBezTo>
                  <a:pt x="1838642" y="5348423"/>
                  <a:pt x="1822266" y="5364799"/>
                  <a:pt x="1802066" y="5364799"/>
                </a:cubicBezTo>
                <a:cubicBezTo>
                  <a:pt x="1781866" y="5364799"/>
                  <a:pt x="1765490" y="5348423"/>
                  <a:pt x="1765490" y="5328223"/>
                </a:cubicBezTo>
                <a:cubicBezTo>
                  <a:pt x="1765490" y="5308023"/>
                  <a:pt x="1781866" y="5291647"/>
                  <a:pt x="1802066" y="5291647"/>
                </a:cubicBezTo>
                <a:close/>
                <a:moveTo>
                  <a:pt x="1581381" y="5291647"/>
                </a:moveTo>
                <a:cubicBezTo>
                  <a:pt x="1601581" y="5291647"/>
                  <a:pt x="1617956" y="5308023"/>
                  <a:pt x="1617956" y="5328223"/>
                </a:cubicBezTo>
                <a:cubicBezTo>
                  <a:pt x="1617956" y="5348423"/>
                  <a:pt x="1601581" y="5364799"/>
                  <a:pt x="1581381" y="5364799"/>
                </a:cubicBezTo>
                <a:cubicBezTo>
                  <a:pt x="1561180" y="5364799"/>
                  <a:pt x="1544805" y="5348423"/>
                  <a:pt x="1544805" y="5328223"/>
                </a:cubicBezTo>
                <a:cubicBezTo>
                  <a:pt x="1544805" y="5308023"/>
                  <a:pt x="1561180" y="5291647"/>
                  <a:pt x="1581381" y="5291647"/>
                </a:cubicBezTo>
                <a:close/>
                <a:moveTo>
                  <a:pt x="1360695" y="5291647"/>
                </a:moveTo>
                <a:cubicBezTo>
                  <a:pt x="1380895" y="5291647"/>
                  <a:pt x="1397271" y="5308023"/>
                  <a:pt x="1397271" y="5328223"/>
                </a:cubicBezTo>
                <a:cubicBezTo>
                  <a:pt x="1397271" y="5348423"/>
                  <a:pt x="1380895" y="5364799"/>
                  <a:pt x="1360695" y="5364799"/>
                </a:cubicBezTo>
                <a:cubicBezTo>
                  <a:pt x="1340494" y="5364799"/>
                  <a:pt x="1324119" y="5348423"/>
                  <a:pt x="1324119" y="5328223"/>
                </a:cubicBezTo>
                <a:cubicBezTo>
                  <a:pt x="1324119" y="5308023"/>
                  <a:pt x="1340494" y="5291647"/>
                  <a:pt x="1360695" y="5291647"/>
                </a:cubicBezTo>
                <a:close/>
                <a:moveTo>
                  <a:pt x="1140009" y="5291647"/>
                </a:moveTo>
                <a:cubicBezTo>
                  <a:pt x="1160209" y="5291647"/>
                  <a:pt x="1176585" y="5308023"/>
                  <a:pt x="1176585" y="5328223"/>
                </a:cubicBezTo>
                <a:cubicBezTo>
                  <a:pt x="1176585" y="5348423"/>
                  <a:pt x="1160209" y="5364799"/>
                  <a:pt x="1140009" y="5364799"/>
                </a:cubicBezTo>
                <a:cubicBezTo>
                  <a:pt x="1119809" y="5364799"/>
                  <a:pt x="1103433" y="5348423"/>
                  <a:pt x="1103433" y="5328223"/>
                </a:cubicBezTo>
                <a:cubicBezTo>
                  <a:pt x="1103433" y="5308023"/>
                  <a:pt x="1119809" y="5291647"/>
                  <a:pt x="1140009" y="5291647"/>
                </a:cubicBezTo>
                <a:close/>
                <a:moveTo>
                  <a:pt x="919323" y="5291647"/>
                </a:moveTo>
                <a:cubicBezTo>
                  <a:pt x="939523" y="5291647"/>
                  <a:pt x="955898" y="5308023"/>
                  <a:pt x="955898" y="5328223"/>
                </a:cubicBezTo>
                <a:cubicBezTo>
                  <a:pt x="955898" y="5348423"/>
                  <a:pt x="939523" y="5364799"/>
                  <a:pt x="919323" y="5364799"/>
                </a:cubicBezTo>
                <a:cubicBezTo>
                  <a:pt x="899123" y="5364799"/>
                  <a:pt x="882746" y="5348423"/>
                  <a:pt x="882746" y="5328223"/>
                </a:cubicBezTo>
                <a:cubicBezTo>
                  <a:pt x="882746" y="5308023"/>
                  <a:pt x="899123" y="5291647"/>
                  <a:pt x="919323" y="5291647"/>
                </a:cubicBezTo>
                <a:close/>
                <a:moveTo>
                  <a:pt x="698636" y="5291647"/>
                </a:moveTo>
                <a:cubicBezTo>
                  <a:pt x="718837" y="5291647"/>
                  <a:pt x="735212" y="5308023"/>
                  <a:pt x="735212" y="5328223"/>
                </a:cubicBezTo>
                <a:cubicBezTo>
                  <a:pt x="735212" y="5348423"/>
                  <a:pt x="718837" y="5364799"/>
                  <a:pt x="698636" y="5364799"/>
                </a:cubicBezTo>
                <a:cubicBezTo>
                  <a:pt x="678437" y="5364799"/>
                  <a:pt x="662060" y="5348423"/>
                  <a:pt x="662060" y="5328223"/>
                </a:cubicBezTo>
                <a:cubicBezTo>
                  <a:pt x="662060" y="5308023"/>
                  <a:pt x="678437" y="5291647"/>
                  <a:pt x="698636" y="5291647"/>
                </a:cubicBezTo>
                <a:close/>
                <a:moveTo>
                  <a:pt x="477950" y="5291647"/>
                </a:moveTo>
                <a:cubicBezTo>
                  <a:pt x="498150" y="5291647"/>
                  <a:pt x="514526" y="5308023"/>
                  <a:pt x="514526" y="5328223"/>
                </a:cubicBezTo>
                <a:cubicBezTo>
                  <a:pt x="514526" y="5348423"/>
                  <a:pt x="498150" y="5364799"/>
                  <a:pt x="477950" y="5364799"/>
                </a:cubicBezTo>
                <a:cubicBezTo>
                  <a:pt x="457750" y="5364799"/>
                  <a:pt x="441374" y="5348423"/>
                  <a:pt x="441374" y="5328223"/>
                </a:cubicBezTo>
                <a:cubicBezTo>
                  <a:pt x="441374" y="5308023"/>
                  <a:pt x="457750" y="5291647"/>
                  <a:pt x="477950" y="5291647"/>
                </a:cubicBezTo>
                <a:close/>
                <a:moveTo>
                  <a:pt x="257264" y="5291647"/>
                </a:moveTo>
                <a:cubicBezTo>
                  <a:pt x="277464" y="5291647"/>
                  <a:pt x="293840" y="5308023"/>
                  <a:pt x="293840" y="5328223"/>
                </a:cubicBezTo>
                <a:cubicBezTo>
                  <a:pt x="293840" y="5348423"/>
                  <a:pt x="277464" y="5364799"/>
                  <a:pt x="257264" y="5364799"/>
                </a:cubicBezTo>
                <a:cubicBezTo>
                  <a:pt x="237064" y="5364799"/>
                  <a:pt x="220688" y="5348423"/>
                  <a:pt x="220688" y="5328223"/>
                </a:cubicBezTo>
                <a:cubicBezTo>
                  <a:pt x="220688" y="5308023"/>
                  <a:pt x="237064" y="5291647"/>
                  <a:pt x="257264" y="5291647"/>
                </a:cubicBezTo>
                <a:close/>
                <a:moveTo>
                  <a:pt x="36577" y="5291647"/>
                </a:moveTo>
                <a:cubicBezTo>
                  <a:pt x="56777" y="5291647"/>
                  <a:pt x="73153" y="5308023"/>
                  <a:pt x="73153" y="5328223"/>
                </a:cubicBezTo>
                <a:cubicBezTo>
                  <a:pt x="73153" y="5348423"/>
                  <a:pt x="56777" y="5364799"/>
                  <a:pt x="36577" y="5364799"/>
                </a:cubicBezTo>
                <a:cubicBezTo>
                  <a:pt x="16377" y="5364799"/>
                  <a:pt x="1" y="5348423"/>
                  <a:pt x="1" y="5328223"/>
                </a:cubicBezTo>
                <a:cubicBezTo>
                  <a:pt x="1" y="5308023"/>
                  <a:pt x="16377" y="5291647"/>
                  <a:pt x="36577" y="5291647"/>
                </a:cubicBezTo>
                <a:close/>
                <a:moveTo>
                  <a:pt x="11953343" y="5079981"/>
                </a:moveTo>
                <a:cubicBezTo>
                  <a:pt x="11973543" y="5079981"/>
                  <a:pt x="11989919" y="5096357"/>
                  <a:pt x="11989919" y="5116557"/>
                </a:cubicBezTo>
                <a:cubicBezTo>
                  <a:pt x="11989919" y="5136757"/>
                  <a:pt x="11973543" y="5153133"/>
                  <a:pt x="11953343" y="5153133"/>
                </a:cubicBezTo>
                <a:cubicBezTo>
                  <a:pt x="11933143" y="5153133"/>
                  <a:pt x="11916767" y="5136757"/>
                  <a:pt x="11916767" y="5116557"/>
                </a:cubicBezTo>
                <a:cubicBezTo>
                  <a:pt x="11916767" y="5096357"/>
                  <a:pt x="11933143" y="5079981"/>
                  <a:pt x="11953343" y="5079981"/>
                </a:cubicBezTo>
                <a:close/>
                <a:moveTo>
                  <a:pt x="11732658" y="5079981"/>
                </a:moveTo>
                <a:cubicBezTo>
                  <a:pt x="11752858" y="5079981"/>
                  <a:pt x="11769234" y="5096357"/>
                  <a:pt x="11769234" y="5116557"/>
                </a:cubicBezTo>
                <a:cubicBezTo>
                  <a:pt x="11769234" y="5136757"/>
                  <a:pt x="11752858" y="5153133"/>
                  <a:pt x="11732658" y="5153133"/>
                </a:cubicBezTo>
                <a:cubicBezTo>
                  <a:pt x="11712458" y="5153133"/>
                  <a:pt x="11696082" y="5136757"/>
                  <a:pt x="11696082" y="5116557"/>
                </a:cubicBezTo>
                <a:cubicBezTo>
                  <a:pt x="11696082" y="5096357"/>
                  <a:pt x="11712458" y="5079981"/>
                  <a:pt x="11732658" y="5079981"/>
                </a:cubicBezTo>
                <a:close/>
                <a:moveTo>
                  <a:pt x="11511977" y="5079981"/>
                </a:moveTo>
                <a:cubicBezTo>
                  <a:pt x="11532177" y="5079981"/>
                  <a:pt x="11548553" y="5096357"/>
                  <a:pt x="11548553" y="5116557"/>
                </a:cubicBezTo>
                <a:cubicBezTo>
                  <a:pt x="11548553" y="5136757"/>
                  <a:pt x="11532177" y="5153133"/>
                  <a:pt x="11511977" y="5153133"/>
                </a:cubicBezTo>
                <a:cubicBezTo>
                  <a:pt x="11491777" y="5153133"/>
                  <a:pt x="11475401" y="5136757"/>
                  <a:pt x="11475401" y="5116557"/>
                </a:cubicBezTo>
                <a:cubicBezTo>
                  <a:pt x="11475401" y="5096357"/>
                  <a:pt x="11491777" y="5079981"/>
                  <a:pt x="11511977" y="5079981"/>
                </a:cubicBezTo>
                <a:close/>
                <a:moveTo>
                  <a:pt x="11291296" y="5079981"/>
                </a:moveTo>
                <a:cubicBezTo>
                  <a:pt x="11311496" y="5079981"/>
                  <a:pt x="11327872" y="5096357"/>
                  <a:pt x="11327872" y="5116557"/>
                </a:cubicBezTo>
                <a:cubicBezTo>
                  <a:pt x="11327872" y="5136757"/>
                  <a:pt x="11311496" y="5153133"/>
                  <a:pt x="11291296" y="5153133"/>
                </a:cubicBezTo>
                <a:cubicBezTo>
                  <a:pt x="11271096" y="5153133"/>
                  <a:pt x="11254720" y="5136757"/>
                  <a:pt x="11254720" y="5116557"/>
                </a:cubicBezTo>
                <a:cubicBezTo>
                  <a:pt x="11254720" y="5096357"/>
                  <a:pt x="11271096" y="5079981"/>
                  <a:pt x="11291296" y="5079981"/>
                </a:cubicBezTo>
                <a:close/>
                <a:moveTo>
                  <a:pt x="11070615" y="5079981"/>
                </a:moveTo>
                <a:cubicBezTo>
                  <a:pt x="11090815" y="5079981"/>
                  <a:pt x="11107191" y="5096357"/>
                  <a:pt x="11107191" y="5116557"/>
                </a:cubicBezTo>
                <a:cubicBezTo>
                  <a:pt x="11107191" y="5136757"/>
                  <a:pt x="11090815" y="5153133"/>
                  <a:pt x="11070615" y="5153133"/>
                </a:cubicBezTo>
                <a:cubicBezTo>
                  <a:pt x="11050415" y="5153133"/>
                  <a:pt x="11034039" y="5136757"/>
                  <a:pt x="11034039" y="5116557"/>
                </a:cubicBezTo>
                <a:cubicBezTo>
                  <a:pt x="11034039" y="5096357"/>
                  <a:pt x="11050415" y="5079981"/>
                  <a:pt x="11070615" y="5079981"/>
                </a:cubicBezTo>
                <a:close/>
                <a:moveTo>
                  <a:pt x="10849934" y="5079981"/>
                </a:moveTo>
                <a:cubicBezTo>
                  <a:pt x="10870134" y="5079981"/>
                  <a:pt x="10886510" y="5096357"/>
                  <a:pt x="10886510" y="5116557"/>
                </a:cubicBezTo>
                <a:cubicBezTo>
                  <a:pt x="10886510" y="5136757"/>
                  <a:pt x="10870134" y="5153133"/>
                  <a:pt x="10849934" y="5153133"/>
                </a:cubicBezTo>
                <a:cubicBezTo>
                  <a:pt x="10829734" y="5153133"/>
                  <a:pt x="10813358" y="5136757"/>
                  <a:pt x="10813358" y="5116557"/>
                </a:cubicBezTo>
                <a:cubicBezTo>
                  <a:pt x="10813358" y="5096357"/>
                  <a:pt x="10829734" y="5079981"/>
                  <a:pt x="10849934" y="5079981"/>
                </a:cubicBezTo>
                <a:close/>
                <a:moveTo>
                  <a:pt x="10629253" y="5079981"/>
                </a:moveTo>
                <a:cubicBezTo>
                  <a:pt x="10649453" y="5079981"/>
                  <a:pt x="10665829" y="5096357"/>
                  <a:pt x="10665829" y="5116557"/>
                </a:cubicBezTo>
                <a:cubicBezTo>
                  <a:pt x="10665829" y="5136757"/>
                  <a:pt x="10649453" y="5153133"/>
                  <a:pt x="10629253" y="5153133"/>
                </a:cubicBezTo>
                <a:cubicBezTo>
                  <a:pt x="10609053" y="5153133"/>
                  <a:pt x="10592677" y="5136757"/>
                  <a:pt x="10592677" y="5116557"/>
                </a:cubicBezTo>
                <a:cubicBezTo>
                  <a:pt x="10592677" y="5096357"/>
                  <a:pt x="10609053" y="5079981"/>
                  <a:pt x="10629253" y="5079981"/>
                </a:cubicBezTo>
                <a:close/>
                <a:moveTo>
                  <a:pt x="10408572" y="5079981"/>
                </a:moveTo>
                <a:cubicBezTo>
                  <a:pt x="10428772" y="5079981"/>
                  <a:pt x="10445148" y="5096357"/>
                  <a:pt x="10445148" y="5116557"/>
                </a:cubicBezTo>
                <a:cubicBezTo>
                  <a:pt x="10445148" y="5136757"/>
                  <a:pt x="10428772" y="5153133"/>
                  <a:pt x="10408572" y="5153133"/>
                </a:cubicBezTo>
                <a:cubicBezTo>
                  <a:pt x="10388372" y="5153133"/>
                  <a:pt x="10371996" y="5136757"/>
                  <a:pt x="10371996" y="5116557"/>
                </a:cubicBezTo>
                <a:cubicBezTo>
                  <a:pt x="10371996" y="5096357"/>
                  <a:pt x="10388372" y="5079981"/>
                  <a:pt x="10408572" y="5079981"/>
                </a:cubicBezTo>
                <a:close/>
                <a:moveTo>
                  <a:pt x="10187891" y="5079981"/>
                </a:moveTo>
                <a:cubicBezTo>
                  <a:pt x="10208091" y="5079981"/>
                  <a:pt x="10224467" y="5096357"/>
                  <a:pt x="10224467" y="5116557"/>
                </a:cubicBezTo>
                <a:cubicBezTo>
                  <a:pt x="10224467" y="5136757"/>
                  <a:pt x="10208091" y="5153133"/>
                  <a:pt x="10187891" y="5153133"/>
                </a:cubicBezTo>
                <a:cubicBezTo>
                  <a:pt x="10167691" y="5153133"/>
                  <a:pt x="10151315" y="5136757"/>
                  <a:pt x="10151315" y="5116557"/>
                </a:cubicBezTo>
                <a:cubicBezTo>
                  <a:pt x="10151315" y="5096357"/>
                  <a:pt x="10167691" y="5079981"/>
                  <a:pt x="10187891" y="5079981"/>
                </a:cubicBezTo>
                <a:close/>
                <a:moveTo>
                  <a:pt x="9967210" y="5079981"/>
                </a:moveTo>
                <a:cubicBezTo>
                  <a:pt x="9987410" y="5079981"/>
                  <a:pt x="10003786" y="5096357"/>
                  <a:pt x="10003786" y="5116557"/>
                </a:cubicBezTo>
                <a:cubicBezTo>
                  <a:pt x="10003786" y="5136757"/>
                  <a:pt x="9987410" y="5153133"/>
                  <a:pt x="9967210" y="5153133"/>
                </a:cubicBezTo>
                <a:cubicBezTo>
                  <a:pt x="9947010" y="5153133"/>
                  <a:pt x="9930634" y="5136757"/>
                  <a:pt x="9930634" y="5116557"/>
                </a:cubicBezTo>
                <a:cubicBezTo>
                  <a:pt x="9930634" y="5096357"/>
                  <a:pt x="9947010" y="5079981"/>
                  <a:pt x="9967210" y="5079981"/>
                </a:cubicBezTo>
                <a:close/>
                <a:moveTo>
                  <a:pt x="9746529" y="5079981"/>
                </a:moveTo>
                <a:cubicBezTo>
                  <a:pt x="9766729" y="5079981"/>
                  <a:pt x="9783105" y="5096357"/>
                  <a:pt x="9783105" y="5116557"/>
                </a:cubicBezTo>
                <a:cubicBezTo>
                  <a:pt x="9783105" y="5136757"/>
                  <a:pt x="9766729" y="5153133"/>
                  <a:pt x="9746529" y="5153133"/>
                </a:cubicBezTo>
                <a:cubicBezTo>
                  <a:pt x="9726329" y="5153133"/>
                  <a:pt x="9709953" y="5136757"/>
                  <a:pt x="9709953" y="5116557"/>
                </a:cubicBezTo>
                <a:cubicBezTo>
                  <a:pt x="9709953" y="5096357"/>
                  <a:pt x="9726329" y="5079981"/>
                  <a:pt x="9746529" y="5079981"/>
                </a:cubicBezTo>
                <a:close/>
                <a:moveTo>
                  <a:pt x="9525848" y="5079981"/>
                </a:moveTo>
                <a:cubicBezTo>
                  <a:pt x="9546048" y="5079981"/>
                  <a:pt x="9562424" y="5096357"/>
                  <a:pt x="9562424" y="5116557"/>
                </a:cubicBezTo>
                <a:cubicBezTo>
                  <a:pt x="9562424" y="5136757"/>
                  <a:pt x="9546048" y="5153133"/>
                  <a:pt x="9525848" y="5153133"/>
                </a:cubicBezTo>
                <a:cubicBezTo>
                  <a:pt x="9505648" y="5153133"/>
                  <a:pt x="9489272" y="5136757"/>
                  <a:pt x="9489272" y="5116557"/>
                </a:cubicBezTo>
                <a:cubicBezTo>
                  <a:pt x="9489272" y="5096357"/>
                  <a:pt x="9505648" y="5079981"/>
                  <a:pt x="9525848" y="5079981"/>
                </a:cubicBezTo>
                <a:close/>
                <a:moveTo>
                  <a:pt x="9305167" y="5079981"/>
                </a:moveTo>
                <a:cubicBezTo>
                  <a:pt x="9325367" y="5079981"/>
                  <a:pt x="9341743" y="5096357"/>
                  <a:pt x="9341743" y="5116557"/>
                </a:cubicBezTo>
                <a:cubicBezTo>
                  <a:pt x="9341743" y="5136757"/>
                  <a:pt x="9325367" y="5153133"/>
                  <a:pt x="9305167" y="5153133"/>
                </a:cubicBezTo>
                <a:cubicBezTo>
                  <a:pt x="9284967" y="5153133"/>
                  <a:pt x="9268591" y="5136757"/>
                  <a:pt x="9268591" y="5116557"/>
                </a:cubicBezTo>
                <a:cubicBezTo>
                  <a:pt x="9268591" y="5096357"/>
                  <a:pt x="9284967" y="5079981"/>
                  <a:pt x="9305167" y="5079981"/>
                </a:cubicBezTo>
                <a:close/>
                <a:moveTo>
                  <a:pt x="9084486" y="5079981"/>
                </a:moveTo>
                <a:cubicBezTo>
                  <a:pt x="9104686" y="5079981"/>
                  <a:pt x="9121062" y="5096357"/>
                  <a:pt x="9121062" y="5116557"/>
                </a:cubicBezTo>
                <a:cubicBezTo>
                  <a:pt x="9121062" y="5136757"/>
                  <a:pt x="9104686" y="5153133"/>
                  <a:pt x="9084486" y="5153133"/>
                </a:cubicBezTo>
                <a:cubicBezTo>
                  <a:pt x="9064286" y="5153133"/>
                  <a:pt x="9047910" y="5136757"/>
                  <a:pt x="9047910" y="5116557"/>
                </a:cubicBezTo>
                <a:cubicBezTo>
                  <a:pt x="9047910" y="5096357"/>
                  <a:pt x="9064286" y="5079981"/>
                  <a:pt x="9084486" y="5079981"/>
                </a:cubicBezTo>
                <a:close/>
                <a:moveTo>
                  <a:pt x="8863805" y="5079981"/>
                </a:moveTo>
                <a:cubicBezTo>
                  <a:pt x="8884005" y="5079981"/>
                  <a:pt x="8900381" y="5096357"/>
                  <a:pt x="8900381" y="5116557"/>
                </a:cubicBezTo>
                <a:cubicBezTo>
                  <a:pt x="8900381" y="5136757"/>
                  <a:pt x="8884005" y="5153133"/>
                  <a:pt x="8863805" y="5153133"/>
                </a:cubicBezTo>
                <a:cubicBezTo>
                  <a:pt x="8843605" y="5153133"/>
                  <a:pt x="8827229" y="5136757"/>
                  <a:pt x="8827229" y="5116557"/>
                </a:cubicBezTo>
                <a:cubicBezTo>
                  <a:pt x="8827229" y="5096357"/>
                  <a:pt x="8843605" y="5079981"/>
                  <a:pt x="8863805" y="5079981"/>
                </a:cubicBezTo>
                <a:close/>
                <a:moveTo>
                  <a:pt x="8643124" y="5079981"/>
                </a:moveTo>
                <a:cubicBezTo>
                  <a:pt x="8663324" y="5079981"/>
                  <a:pt x="8679700" y="5096357"/>
                  <a:pt x="8679700" y="5116557"/>
                </a:cubicBezTo>
                <a:cubicBezTo>
                  <a:pt x="8679700" y="5136757"/>
                  <a:pt x="8663324" y="5153133"/>
                  <a:pt x="8643124" y="5153133"/>
                </a:cubicBezTo>
                <a:cubicBezTo>
                  <a:pt x="8622924" y="5153133"/>
                  <a:pt x="8606548" y="5136757"/>
                  <a:pt x="8606548" y="5116557"/>
                </a:cubicBezTo>
                <a:cubicBezTo>
                  <a:pt x="8606548" y="5096357"/>
                  <a:pt x="8622924" y="5079981"/>
                  <a:pt x="8643124" y="5079981"/>
                </a:cubicBezTo>
                <a:close/>
                <a:moveTo>
                  <a:pt x="8422443" y="5079981"/>
                </a:moveTo>
                <a:cubicBezTo>
                  <a:pt x="8442643" y="5079981"/>
                  <a:pt x="8459019" y="5096357"/>
                  <a:pt x="8459019" y="5116557"/>
                </a:cubicBezTo>
                <a:cubicBezTo>
                  <a:pt x="8459019" y="5136757"/>
                  <a:pt x="8442643" y="5153133"/>
                  <a:pt x="8422443" y="5153133"/>
                </a:cubicBezTo>
                <a:cubicBezTo>
                  <a:pt x="8402243" y="5153133"/>
                  <a:pt x="8385867" y="5136757"/>
                  <a:pt x="8385867" y="5116557"/>
                </a:cubicBezTo>
                <a:cubicBezTo>
                  <a:pt x="8385867" y="5096357"/>
                  <a:pt x="8402243" y="5079981"/>
                  <a:pt x="8422443" y="5079981"/>
                </a:cubicBezTo>
                <a:close/>
                <a:moveTo>
                  <a:pt x="8201762" y="5079981"/>
                </a:moveTo>
                <a:cubicBezTo>
                  <a:pt x="8221962" y="5079981"/>
                  <a:pt x="8238338" y="5096357"/>
                  <a:pt x="8238338" y="5116557"/>
                </a:cubicBezTo>
                <a:cubicBezTo>
                  <a:pt x="8238338" y="5136757"/>
                  <a:pt x="8221962" y="5153133"/>
                  <a:pt x="8201762" y="5153133"/>
                </a:cubicBezTo>
                <a:cubicBezTo>
                  <a:pt x="8181562" y="5153133"/>
                  <a:pt x="8165186" y="5136757"/>
                  <a:pt x="8165186" y="5116557"/>
                </a:cubicBezTo>
                <a:cubicBezTo>
                  <a:pt x="8165186" y="5096357"/>
                  <a:pt x="8181562" y="5079981"/>
                  <a:pt x="8201762" y="5079981"/>
                </a:cubicBezTo>
                <a:close/>
                <a:moveTo>
                  <a:pt x="7981081" y="5079981"/>
                </a:moveTo>
                <a:cubicBezTo>
                  <a:pt x="8001281" y="5079981"/>
                  <a:pt x="8017657" y="5096357"/>
                  <a:pt x="8017657" y="5116557"/>
                </a:cubicBezTo>
                <a:cubicBezTo>
                  <a:pt x="8017657" y="5136757"/>
                  <a:pt x="8001281" y="5153133"/>
                  <a:pt x="7981081" y="5153133"/>
                </a:cubicBezTo>
                <a:cubicBezTo>
                  <a:pt x="7960881" y="5153133"/>
                  <a:pt x="7944505" y="5136757"/>
                  <a:pt x="7944505" y="5116557"/>
                </a:cubicBezTo>
                <a:cubicBezTo>
                  <a:pt x="7944505" y="5096357"/>
                  <a:pt x="7960881" y="5079981"/>
                  <a:pt x="7981081" y="5079981"/>
                </a:cubicBezTo>
                <a:close/>
                <a:moveTo>
                  <a:pt x="7760400" y="5079981"/>
                </a:moveTo>
                <a:cubicBezTo>
                  <a:pt x="7780600" y="5079981"/>
                  <a:pt x="7796976" y="5096357"/>
                  <a:pt x="7796976" y="5116557"/>
                </a:cubicBezTo>
                <a:cubicBezTo>
                  <a:pt x="7796976" y="5136757"/>
                  <a:pt x="7780600" y="5153133"/>
                  <a:pt x="7760400" y="5153133"/>
                </a:cubicBezTo>
                <a:cubicBezTo>
                  <a:pt x="7740200" y="5153133"/>
                  <a:pt x="7723824" y="5136757"/>
                  <a:pt x="7723824" y="5116557"/>
                </a:cubicBezTo>
                <a:cubicBezTo>
                  <a:pt x="7723824" y="5096357"/>
                  <a:pt x="7740200" y="5079981"/>
                  <a:pt x="7760400" y="5079981"/>
                </a:cubicBezTo>
                <a:close/>
                <a:moveTo>
                  <a:pt x="7539719" y="5079981"/>
                </a:moveTo>
                <a:cubicBezTo>
                  <a:pt x="7559919" y="5079981"/>
                  <a:pt x="7576295" y="5096357"/>
                  <a:pt x="7576295" y="5116557"/>
                </a:cubicBezTo>
                <a:cubicBezTo>
                  <a:pt x="7576295" y="5136757"/>
                  <a:pt x="7559919" y="5153133"/>
                  <a:pt x="7539719" y="5153133"/>
                </a:cubicBezTo>
                <a:cubicBezTo>
                  <a:pt x="7519519" y="5153133"/>
                  <a:pt x="7503143" y="5136757"/>
                  <a:pt x="7503143" y="5116557"/>
                </a:cubicBezTo>
                <a:cubicBezTo>
                  <a:pt x="7503143" y="5096357"/>
                  <a:pt x="7519519" y="5079981"/>
                  <a:pt x="7539719" y="5079981"/>
                </a:cubicBezTo>
                <a:close/>
                <a:moveTo>
                  <a:pt x="7319038" y="5079981"/>
                </a:moveTo>
                <a:cubicBezTo>
                  <a:pt x="7339238" y="5079981"/>
                  <a:pt x="7355614" y="5096357"/>
                  <a:pt x="7355614" y="5116557"/>
                </a:cubicBezTo>
                <a:cubicBezTo>
                  <a:pt x="7355614" y="5136757"/>
                  <a:pt x="7339238" y="5153133"/>
                  <a:pt x="7319038" y="5153133"/>
                </a:cubicBezTo>
                <a:cubicBezTo>
                  <a:pt x="7298838" y="5153133"/>
                  <a:pt x="7282462" y="5136757"/>
                  <a:pt x="7282462" y="5116557"/>
                </a:cubicBezTo>
                <a:cubicBezTo>
                  <a:pt x="7282462" y="5096357"/>
                  <a:pt x="7298838" y="5079981"/>
                  <a:pt x="7319038" y="5079981"/>
                </a:cubicBezTo>
                <a:close/>
                <a:moveTo>
                  <a:pt x="7098357" y="5079981"/>
                </a:moveTo>
                <a:cubicBezTo>
                  <a:pt x="7118557" y="5079981"/>
                  <a:pt x="7134933" y="5096357"/>
                  <a:pt x="7134933" y="5116557"/>
                </a:cubicBezTo>
                <a:cubicBezTo>
                  <a:pt x="7134933" y="5136757"/>
                  <a:pt x="7118557" y="5153133"/>
                  <a:pt x="7098357" y="5153133"/>
                </a:cubicBezTo>
                <a:cubicBezTo>
                  <a:pt x="7078157" y="5153133"/>
                  <a:pt x="7061781" y="5136757"/>
                  <a:pt x="7061781" y="5116557"/>
                </a:cubicBezTo>
                <a:cubicBezTo>
                  <a:pt x="7061781" y="5096357"/>
                  <a:pt x="7078157" y="5079981"/>
                  <a:pt x="7098357" y="5079981"/>
                </a:cubicBezTo>
                <a:close/>
                <a:moveTo>
                  <a:pt x="6877676" y="5079981"/>
                </a:moveTo>
                <a:cubicBezTo>
                  <a:pt x="6897876" y="5079981"/>
                  <a:pt x="6914252" y="5096357"/>
                  <a:pt x="6914252" y="5116557"/>
                </a:cubicBezTo>
                <a:cubicBezTo>
                  <a:pt x="6914252" y="5136757"/>
                  <a:pt x="6897876" y="5153133"/>
                  <a:pt x="6877676" y="5153133"/>
                </a:cubicBezTo>
                <a:cubicBezTo>
                  <a:pt x="6857476" y="5153133"/>
                  <a:pt x="6841100" y="5136757"/>
                  <a:pt x="6841100" y="5116557"/>
                </a:cubicBezTo>
                <a:cubicBezTo>
                  <a:pt x="6841100" y="5096357"/>
                  <a:pt x="6857476" y="5079981"/>
                  <a:pt x="6877676" y="5079981"/>
                </a:cubicBezTo>
                <a:close/>
                <a:moveTo>
                  <a:pt x="6656995" y="5079981"/>
                </a:moveTo>
                <a:cubicBezTo>
                  <a:pt x="6677195" y="5079981"/>
                  <a:pt x="6693571" y="5096357"/>
                  <a:pt x="6693571" y="5116557"/>
                </a:cubicBezTo>
                <a:cubicBezTo>
                  <a:pt x="6693571" y="5136757"/>
                  <a:pt x="6677195" y="5153133"/>
                  <a:pt x="6656995" y="5153133"/>
                </a:cubicBezTo>
                <a:cubicBezTo>
                  <a:pt x="6636795" y="5153133"/>
                  <a:pt x="6620419" y="5136757"/>
                  <a:pt x="6620419" y="5116557"/>
                </a:cubicBezTo>
                <a:cubicBezTo>
                  <a:pt x="6620419" y="5096357"/>
                  <a:pt x="6636795" y="5079981"/>
                  <a:pt x="6656995" y="5079981"/>
                </a:cubicBezTo>
                <a:close/>
                <a:moveTo>
                  <a:pt x="6436314" y="5079981"/>
                </a:moveTo>
                <a:cubicBezTo>
                  <a:pt x="6456514" y="5079981"/>
                  <a:pt x="6472890" y="5096357"/>
                  <a:pt x="6472890" y="5116557"/>
                </a:cubicBezTo>
                <a:cubicBezTo>
                  <a:pt x="6472890" y="5136757"/>
                  <a:pt x="6456514" y="5153133"/>
                  <a:pt x="6436314" y="5153133"/>
                </a:cubicBezTo>
                <a:cubicBezTo>
                  <a:pt x="6416114" y="5153133"/>
                  <a:pt x="6399738" y="5136757"/>
                  <a:pt x="6399738" y="5116557"/>
                </a:cubicBezTo>
                <a:cubicBezTo>
                  <a:pt x="6399738" y="5096357"/>
                  <a:pt x="6416114" y="5079981"/>
                  <a:pt x="6436314" y="5079981"/>
                </a:cubicBezTo>
                <a:close/>
                <a:moveTo>
                  <a:pt x="6215633" y="5079981"/>
                </a:moveTo>
                <a:cubicBezTo>
                  <a:pt x="6235833" y="5079981"/>
                  <a:pt x="6252209" y="5096357"/>
                  <a:pt x="6252209" y="5116557"/>
                </a:cubicBezTo>
                <a:cubicBezTo>
                  <a:pt x="6252209" y="5136757"/>
                  <a:pt x="6235833" y="5153133"/>
                  <a:pt x="6215633" y="5153133"/>
                </a:cubicBezTo>
                <a:cubicBezTo>
                  <a:pt x="6195433" y="5153133"/>
                  <a:pt x="6179057" y="5136757"/>
                  <a:pt x="6179057" y="5116557"/>
                </a:cubicBezTo>
                <a:cubicBezTo>
                  <a:pt x="6179057" y="5096357"/>
                  <a:pt x="6195433" y="5079981"/>
                  <a:pt x="6215633" y="5079981"/>
                </a:cubicBezTo>
                <a:close/>
                <a:moveTo>
                  <a:pt x="5994952" y="5079981"/>
                </a:moveTo>
                <a:cubicBezTo>
                  <a:pt x="6015152" y="5079981"/>
                  <a:pt x="6031528" y="5096357"/>
                  <a:pt x="6031528" y="5116557"/>
                </a:cubicBezTo>
                <a:cubicBezTo>
                  <a:pt x="6031528" y="5136757"/>
                  <a:pt x="6015152" y="5153133"/>
                  <a:pt x="5994952" y="5153133"/>
                </a:cubicBezTo>
                <a:cubicBezTo>
                  <a:pt x="5974752" y="5153133"/>
                  <a:pt x="5958376" y="5136757"/>
                  <a:pt x="5958376" y="5116557"/>
                </a:cubicBezTo>
                <a:cubicBezTo>
                  <a:pt x="5958376" y="5096357"/>
                  <a:pt x="5974752" y="5079981"/>
                  <a:pt x="5994952" y="5079981"/>
                </a:cubicBezTo>
                <a:close/>
                <a:moveTo>
                  <a:pt x="5774272" y="5079981"/>
                </a:moveTo>
                <a:cubicBezTo>
                  <a:pt x="5794472" y="5079981"/>
                  <a:pt x="5810848" y="5096357"/>
                  <a:pt x="5810848" y="5116557"/>
                </a:cubicBezTo>
                <a:cubicBezTo>
                  <a:pt x="5810848" y="5136757"/>
                  <a:pt x="5794472" y="5153133"/>
                  <a:pt x="5774272" y="5153133"/>
                </a:cubicBezTo>
                <a:cubicBezTo>
                  <a:pt x="5754073" y="5153133"/>
                  <a:pt x="5737697" y="5136757"/>
                  <a:pt x="5737697" y="5116557"/>
                </a:cubicBezTo>
                <a:cubicBezTo>
                  <a:pt x="5737697" y="5096357"/>
                  <a:pt x="5754073" y="5079981"/>
                  <a:pt x="5774272" y="5079981"/>
                </a:cubicBezTo>
                <a:close/>
                <a:moveTo>
                  <a:pt x="5553593" y="5079981"/>
                </a:moveTo>
                <a:cubicBezTo>
                  <a:pt x="5573793" y="5079981"/>
                  <a:pt x="5590169" y="5096357"/>
                  <a:pt x="5590169" y="5116557"/>
                </a:cubicBezTo>
                <a:cubicBezTo>
                  <a:pt x="5590169" y="5136757"/>
                  <a:pt x="5573793" y="5153133"/>
                  <a:pt x="5553593" y="5153133"/>
                </a:cubicBezTo>
                <a:cubicBezTo>
                  <a:pt x="5533393" y="5153133"/>
                  <a:pt x="5517018" y="5136757"/>
                  <a:pt x="5517018" y="5116557"/>
                </a:cubicBezTo>
                <a:cubicBezTo>
                  <a:pt x="5517018" y="5096357"/>
                  <a:pt x="5533393" y="5079981"/>
                  <a:pt x="5553593" y="5079981"/>
                </a:cubicBezTo>
                <a:close/>
                <a:moveTo>
                  <a:pt x="5332913" y="5079981"/>
                </a:moveTo>
                <a:cubicBezTo>
                  <a:pt x="5353113" y="5079981"/>
                  <a:pt x="5369490" y="5096357"/>
                  <a:pt x="5369490" y="5116557"/>
                </a:cubicBezTo>
                <a:cubicBezTo>
                  <a:pt x="5369490" y="5136757"/>
                  <a:pt x="5353113" y="5153133"/>
                  <a:pt x="5332913" y="5153133"/>
                </a:cubicBezTo>
                <a:cubicBezTo>
                  <a:pt x="5312714" y="5153133"/>
                  <a:pt x="5296337" y="5136757"/>
                  <a:pt x="5296337" y="5116557"/>
                </a:cubicBezTo>
                <a:cubicBezTo>
                  <a:pt x="5296337" y="5096357"/>
                  <a:pt x="5312714" y="5079981"/>
                  <a:pt x="5332913" y="5079981"/>
                </a:cubicBezTo>
                <a:close/>
                <a:moveTo>
                  <a:pt x="5112230" y="5079981"/>
                </a:moveTo>
                <a:cubicBezTo>
                  <a:pt x="5132433" y="5079981"/>
                  <a:pt x="5148807" y="5096357"/>
                  <a:pt x="5148807" y="5116557"/>
                </a:cubicBezTo>
                <a:cubicBezTo>
                  <a:pt x="5148807" y="5136757"/>
                  <a:pt x="5132433" y="5153133"/>
                  <a:pt x="5112230" y="5153133"/>
                </a:cubicBezTo>
                <a:cubicBezTo>
                  <a:pt x="5092030" y="5153133"/>
                  <a:pt x="5075655" y="5136757"/>
                  <a:pt x="5075655" y="5116557"/>
                </a:cubicBezTo>
                <a:cubicBezTo>
                  <a:pt x="5075655" y="5096357"/>
                  <a:pt x="5092030" y="5079981"/>
                  <a:pt x="5112230" y="5079981"/>
                </a:cubicBezTo>
                <a:close/>
                <a:moveTo>
                  <a:pt x="4891552" y="5079981"/>
                </a:moveTo>
                <a:cubicBezTo>
                  <a:pt x="4911751" y="5079981"/>
                  <a:pt x="4928127" y="5096357"/>
                  <a:pt x="4928127" y="5116557"/>
                </a:cubicBezTo>
                <a:cubicBezTo>
                  <a:pt x="4928127" y="5136757"/>
                  <a:pt x="4911751" y="5153133"/>
                  <a:pt x="4891552" y="5153133"/>
                </a:cubicBezTo>
                <a:cubicBezTo>
                  <a:pt x="4871352" y="5153133"/>
                  <a:pt x="4854975" y="5136757"/>
                  <a:pt x="4854975" y="5116557"/>
                </a:cubicBezTo>
                <a:cubicBezTo>
                  <a:pt x="4854975" y="5096357"/>
                  <a:pt x="4871352" y="5079981"/>
                  <a:pt x="4891552" y="5079981"/>
                </a:cubicBezTo>
                <a:close/>
                <a:moveTo>
                  <a:pt x="4670871" y="5079981"/>
                </a:moveTo>
                <a:cubicBezTo>
                  <a:pt x="4691070" y="5079981"/>
                  <a:pt x="4707447" y="5096357"/>
                  <a:pt x="4707447" y="5116557"/>
                </a:cubicBezTo>
                <a:cubicBezTo>
                  <a:pt x="4707447" y="5136757"/>
                  <a:pt x="4691070" y="5153133"/>
                  <a:pt x="4670871" y="5153133"/>
                </a:cubicBezTo>
                <a:cubicBezTo>
                  <a:pt x="4650672" y="5153133"/>
                  <a:pt x="4634295" y="5136757"/>
                  <a:pt x="4634295" y="5116557"/>
                </a:cubicBezTo>
                <a:cubicBezTo>
                  <a:pt x="4634295" y="5096357"/>
                  <a:pt x="4650672" y="5079981"/>
                  <a:pt x="4670871" y="5079981"/>
                </a:cubicBezTo>
                <a:close/>
                <a:moveTo>
                  <a:pt x="4450188" y="5079981"/>
                </a:moveTo>
                <a:cubicBezTo>
                  <a:pt x="4470390" y="5079981"/>
                  <a:pt x="4486764" y="5096357"/>
                  <a:pt x="4486764" y="5116557"/>
                </a:cubicBezTo>
                <a:cubicBezTo>
                  <a:pt x="4486764" y="5136757"/>
                  <a:pt x="4470390" y="5153133"/>
                  <a:pt x="4450188" y="5153133"/>
                </a:cubicBezTo>
                <a:cubicBezTo>
                  <a:pt x="4429988" y="5153133"/>
                  <a:pt x="4413613" y="5136757"/>
                  <a:pt x="4413613" y="5116557"/>
                </a:cubicBezTo>
                <a:cubicBezTo>
                  <a:pt x="4413613" y="5096357"/>
                  <a:pt x="4429988" y="5079981"/>
                  <a:pt x="4450188" y="5079981"/>
                </a:cubicBezTo>
                <a:close/>
                <a:moveTo>
                  <a:pt x="4229507" y="5079981"/>
                </a:moveTo>
                <a:cubicBezTo>
                  <a:pt x="4249708" y="5079981"/>
                  <a:pt x="4266084" y="5096357"/>
                  <a:pt x="4266084" y="5116557"/>
                </a:cubicBezTo>
                <a:cubicBezTo>
                  <a:pt x="4266084" y="5136757"/>
                  <a:pt x="4249708" y="5153133"/>
                  <a:pt x="4229507" y="5153133"/>
                </a:cubicBezTo>
                <a:cubicBezTo>
                  <a:pt x="4209307" y="5153133"/>
                  <a:pt x="4192931" y="5136757"/>
                  <a:pt x="4192931" y="5116557"/>
                </a:cubicBezTo>
                <a:cubicBezTo>
                  <a:pt x="4192931" y="5096357"/>
                  <a:pt x="4209307" y="5079981"/>
                  <a:pt x="4229507" y="5079981"/>
                </a:cubicBezTo>
                <a:close/>
                <a:moveTo>
                  <a:pt x="4008847" y="5079981"/>
                </a:moveTo>
                <a:cubicBezTo>
                  <a:pt x="4029045" y="5079981"/>
                  <a:pt x="4045426" y="5096357"/>
                  <a:pt x="4045426" y="5116557"/>
                </a:cubicBezTo>
                <a:cubicBezTo>
                  <a:pt x="4045426" y="5136757"/>
                  <a:pt x="4029045" y="5153133"/>
                  <a:pt x="4008847" y="5153133"/>
                </a:cubicBezTo>
                <a:cubicBezTo>
                  <a:pt x="3988642" y="5153133"/>
                  <a:pt x="3972267" y="5136757"/>
                  <a:pt x="3972267" y="5116557"/>
                </a:cubicBezTo>
                <a:cubicBezTo>
                  <a:pt x="3972267" y="5096357"/>
                  <a:pt x="3988642" y="5079981"/>
                  <a:pt x="4008847" y="5079981"/>
                </a:cubicBezTo>
                <a:close/>
                <a:moveTo>
                  <a:pt x="3788165" y="5079981"/>
                </a:moveTo>
                <a:cubicBezTo>
                  <a:pt x="3808367" y="5079981"/>
                  <a:pt x="3824738" y="5096357"/>
                  <a:pt x="3824738" y="5116557"/>
                </a:cubicBezTo>
                <a:cubicBezTo>
                  <a:pt x="3824738" y="5136757"/>
                  <a:pt x="3808367" y="5153133"/>
                  <a:pt x="3788165" y="5153133"/>
                </a:cubicBezTo>
                <a:cubicBezTo>
                  <a:pt x="3767965" y="5153133"/>
                  <a:pt x="3751588" y="5136757"/>
                  <a:pt x="3751588" y="5116557"/>
                </a:cubicBezTo>
                <a:cubicBezTo>
                  <a:pt x="3751588" y="5096357"/>
                  <a:pt x="3767965" y="5079981"/>
                  <a:pt x="3788165" y="5079981"/>
                </a:cubicBezTo>
                <a:close/>
                <a:moveTo>
                  <a:pt x="3567479" y="5079981"/>
                </a:moveTo>
                <a:cubicBezTo>
                  <a:pt x="3587675" y="5079981"/>
                  <a:pt x="3604051" y="5096357"/>
                  <a:pt x="3604051" y="5116557"/>
                </a:cubicBezTo>
                <a:cubicBezTo>
                  <a:pt x="3604051" y="5136757"/>
                  <a:pt x="3587675" y="5153133"/>
                  <a:pt x="3567479" y="5153133"/>
                </a:cubicBezTo>
                <a:cubicBezTo>
                  <a:pt x="3547276" y="5153133"/>
                  <a:pt x="3530901" y="5136757"/>
                  <a:pt x="3530901" y="5116557"/>
                </a:cubicBezTo>
                <a:cubicBezTo>
                  <a:pt x="3530901" y="5096357"/>
                  <a:pt x="3547276" y="5079981"/>
                  <a:pt x="3567479" y="5079981"/>
                </a:cubicBezTo>
                <a:close/>
                <a:moveTo>
                  <a:pt x="3346801" y="5079981"/>
                </a:moveTo>
                <a:cubicBezTo>
                  <a:pt x="3367001" y="5079981"/>
                  <a:pt x="3383375" y="5096357"/>
                  <a:pt x="3383375" y="5116557"/>
                </a:cubicBezTo>
                <a:cubicBezTo>
                  <a:pt x="3383375" y="5136757"/>
                  <a:pt x="3367001" y="5153133"/>
                  <a:pt x="3346801" y="5153133"/>
                </a:cubicBezTo>
                <a:cubicBezTo>
                  <a:pt x="3326603" y="5153133"/>
                  <a:pt x="3310228" y="5136757"/>
                  <a:pt x="3310228" y="5116557"/>
                </a:cubicBezTo>
                <a:cubicBezTo>
                  <a:pt x="3310228" y="5096357"/>
                  <a:pt x="3326603" y="5079981"/>
                  <a:pt x="3346801" y="5079981"/>
                </a:cubicBezTo>
                <a:close/>
                <a:moveTo>
                  <a:pt x="3126126" y="5079981"/>
                </a:moveTo>
                <a:cubicBezTo>
                  <a:pt x="3146320" y="5079981"/>
                  <a:pt x="3162696" y="5096357"/>
                  <a:pt x="3162696" y="5116557"/>
                </a:cubicBezTo>
                <a:cubicBezTo>
                  <a:pt x="3162696" y="5136757"/>
                  <a:pt x="3146320" y="5153133"/>
                  <a:pt x="3126126" y="5153133"/>
                </a:cubicBezTo>
                <a:cubicBezTo>
                  <a:pt x="3105923" y="5153133"/>
                  <a:pt x="3089541" y="5136757"/>
                  <a:pt x="3089541" y="5116557"/>
                </a:cubicBezTo>
                <a:cubicBezTo>
                  <a:pt x="3089541" y="5096357"/>
                  <a:pt x="3105923" y="5079981"/>
                  <a:pt x="3126126" y="5079981"/>
                </a:cubicBezTo>
                <a:close/>
                <a:moveTo>
                  <a:pt x="2905436" y="5079981"/>
                </a:moveTo>
                <a:cubicBezTo>
                  <a:pt x="2925637" y="5079981"/>
                  <a:pt x="2942013" y="5096357"/>
                  <a:pt x="2942013" y="5116557"/>
                </a:cubicBezTo>
                <a:cubicBezTo>
                  <a:pt x="2942013" y="5136757"/>
                  <a:pt x="2925637" y="5153133"/>
                  <a:pt x="2905436" y="5153133"/>
                </a:cubicBezTo>
                <a:cubicBezTo>
                  <a:pt x="2885243" y="5153133"/>
                  <a:pt x="2868866" y="5136757"/>
                  <a:pt x="2868866" y="5116557"/>
                </a:cubicBezTo>
                <a:cubicBezTo>
                  <a:pt x="2868866" y="5096357"/>
                  <a:pt x="2885243" y="5079981"/>
                  <a:pt x="2905436" y="5079981"/>
                </a:cubicBezTo>
                <a:close/>
                <a:moveTo>
                  <a:pt x="2684758" y="5079981"/>
                </a:moveTo>
                <a:cubicBezTo>
                  <a:pt x="2704958" y="5079981"/>
                  <a:pt x="2721329" y="5096357"/>
                  <a:pt x="2721329" y="5116557"/>
                </a:cubicBezTo>
                <a:cubicBezTo>
                  <a:pt x="2721329" y="5136757"/>
                  <a:pt x="2704958" y="5153133"/>
                  <a:pt x="2684758" y="5153133"/>
                </a:cubicBezTo>
                <a:cubicBezTo>
                  <a:pt x="2664554" y="5153133"/>
                  <a:pt x="2648177" y="5136757"/>
                  <a:pt x="2648177" y="5116557"/>
                </a:cubicBezTo>
                <a:cubicBezTo>
                  <a:pt x="2648177" y="5096357"/>
                  <a:pt x="2664554" y="5079981"/>
                  <a:pt x="2684758" y="5079981"/>
                </a:cubicBezTo>
                <a:close/>
                <a:moveTo>
                  <a:pt x="2464071" y="5079981"/>
                </a:moveTo>
                <a:cubicBezTo>
                  <a:pt x="2484272" y="5079981"/>
                  <a:pt x="2500650" y="5096357"/>
                  <a:pt x="2500650" y="5116557"/>
                </a:cubicBezTo>
                <a:cubicBezTo>
                  <a:pt x="2500650" y="5136757"/>
                  <a:pt x="2484272" y="5153133"/>
                  <a:pt x="2464071" y="5153133"/>
                </a:cubicBezTo>
                <a:cubicBezTo>
                  <a:pt x="2443875" y="5153133"/>
                  <a:pt x="2427500" y="5136757"/>
                  <a:pt x="2427500" y="5116557"/>
                </a:cubicBezTo>
                <a:cubicBezTo>
                  <a:pt x="2427500" y="5096357"/>
                  <a:pt x="2443875" y="5079981"/>
                  <a:pt x="2464071" y="5079981"/>
                </a:cubicBezTo>
                <a:close/>
                <a:moveTo>
                  <a:pt x="2243393" y="5079981"/>
                </a:moveTo>
                <a:cubicBezTo>
                  <a:pt x="2263591" y="5079981"/>
                  <a:pt x="2279972" y="5096357"/>
                  <a:pt x="2279972" y="5116557"/>
                </a:cubicBezTo>
                <a:cubicBezTo>
                  <a:pt x="2279972" y="5136757"/>
                  <a:pt x="2263591" y="5153133"/>
                  <a:pt x="2243393" y="5153133"/>
                </a:cubicBezTo>
                <a:cubicBezTo>
                  <a:pt x="2223191" y="5153133"/>
                  <a:pt x="2206817" y="5136757"/>
                  <a:pt x="2206817" y="5116557"/>
                </a:cubicBezTo>
                <a:cubicBezTo>
                  <a:pt x="2206817" y="5096357"/>
                  <a:pt x="2223191" y="5079981"/>
                  <a:pt x="2243393" y="5079981"/>
                </a:cubicBezTo>
                <a:close/>
                <a:moveTo>
                  <a:pt x="2022713" y="5079981"/>
                </a:moveTo>
                <a:cubicBezTo>
                  <a:pt x="2042913" y="5079981"/>
                  <a:pt x="2059288" y="5096357"/>
                  <a:pt x="2059288" y="5116557"/>
                </a:cubicBezTo>
                <a:cubicBezTo>
                  <a:pt x="2059288" y="5136757"/>
                  <a:pt x="2042913" y="5153133"/>
                  <a:pt x="2022713" y="5153133"/>
                </a:cubicBezTo>
                <a:cubicBezTo>
                  <a:pt x="2002514" y="5153133"/>
                  <a:pt x="1986176" y="5136757"/>
                  <a:pt x="1986176" y="5116557"/>
                </a:cubicBezTo>
                <a:cubicBezTo>
                  <a:pt x="1986176" y="5096357"/>
                  <a:pt x="2002514" y="5079981"/>
                  <a:pt x="2022713" y="5079981"/>
                </a:cubicBezTo>
                <a:close/>
                <a:moveTo>
                  <a:pt x="1802066" y="5079981"/>
                </a:moveTo>
                <a:cubicBezTo>
                  <a:pt x="1822266" y="5079981"/>
                  <a:pt x="1838642" y="5096357"/>
                  <a:pt x="1838642" y="5116557"/>
                </a:cubicBezTo>
                <a:cubicBezTo>
                  <a:pt x="1838642" y="5136757"/>
                  <a:pt x="1822266" y="5153133"/>
                  <a:pt x="1802066" y="5153133"/>
                </a:cubicBezTo>
                <a:cubicBezTo>
                  <a:pt x="1781867" y="5153133"/>
                  <a:pt x="1765491" y="5136757"/>
                  <a:pt x="1765491" y="5116557"/>
                </a:cubicBezTo>
                <a:cubicBezTo>
                  <a:pt x="1765491" y="5096357"/>
                  <a:pt x="1781867" y="5079981"/>
                  <a:pt x="1802066" y="5079981"/>
                </a:cubicBezTo>
                <a:close/>
                <a:moveTo>
                  <a:pt x="1581381" y="5079981"/>
                </a:moveTo>
                <a:cubicBezTo>
                  <a:pt x="1601581" y="5079981"/>
                  <a:pt x="1617956" y="5096357"/>
                  <a:pt x="1617956" y="5116557"/>
                </a:cubicBezTo>
                <a:cubicBezTo>
                  <a:pt x="1617956" y="5136757"/>
                  <a:pt x="1601581" y="5153133"/>
                  <a:pt x="1581381" y="5153133"/>
                </a:cubicBezTo>
                <a:cubicBezTo>
                  <a:pt x="1561180" y="5153133"/>
                  <a:pt x="1544805" y="5136757"/>
                  <a:pt x="1544805" y="5116557"/>
                </a:cubicBezTo>
                <a:cubicBezTo>
                  <a:pt x="1544805" y="5096357"/>
                  <a:pt x="1561180" y="5079981"/>
                  <a:pt x="1581381" y="5079981"/>
                </a:cubicBezTo>
                <a:close/>
                <a:moveTo>
                  <a:pt x="1360695" y="5079981"/>
                </a:moveTo>
                <a:cubicBezTo>
                  <a:pt x="1380895" y="5079981"/>
                  <a:pt x="1397271" y="5096357"/>
                  <a:pt x="1397271" y="5116557"/>
                </a:cubicBezTo>
                <a:cubicBezTo>
                  <a:pt x="1397271" y="5136757"/>
                  <a:pt x="1380895" y="5153133"/>
                  <a:pt x="1360695" y="5153133"/>
                </a:cubicBezTo>
                <a:cubicBezTo>
                  <a:pt x="1340495" y="5153133"/>
                  <a:pt x="1324119" y="5136757"/>
                  <a:pt x="1324119" y="5116557"/>
                </a:cubicBezTo>
                <a:cubicBezTo>
                  <a:pt x="1324119" y="5096357"/>
                  <a:pt x="1340495" y="5079981"/>
                  <a:pt x="1360695" y="5079981"/>
                </a:cubicBezTo>
                <a:close/>
                <a:moveTo>
                  <a:pt x="1140009" y="5079981"/>
                </a:moveTo>
                <a:cubicBezTo>
                  <a:pt x="1160209" y="5079981"/>
                  <a:pt x="1176585" y="5096357"/>
                  <a:pt x="1176585" y="5116557"/>
                </a:cubicBezTo>
                <a:cubicBezTo>
                  <a:pt x="1176585" y="5136757"/>
                  <a:pt x="1160209" y="5153133"/>
                  <a:pt x="1140009" y="5153133"/>
                </a:cubicBezTo>
                <a:cubicBezTo>
                  <a:pt x="1119809" y="5153133"/>
                  <a:pt x="1103433" y="5136757"/>
                  <a:pt x="1103433" y="5116557"/>
                </a:cubicBezTo>
                <a:cubicBezTo>
                  <a:pt x="1103433" y="5096357"/>
                  <a:pt x="1119809" y="5079981"/>
                  <a:pt x="1140009" y="5079981"/>
                </a:cubicBezTo>
                <a:close/>
                <a:moveTo>
                  <a:pt x="919323" y="5079981"/>
                </a:moveTo>
                <a:cubicBezTo>
                  <a:pt x="939523" y="5079981"/>
                  <a:pt x="955899" y="5096357"/>
                  <a:pt x="955899" y="5116557"/>
                </a:cubicBezTo>
                <a:cubicBezTo>
                  <a:pt x="955899" y="5136757"/>
                  <a:pt x="939523" y="5153133"/>
                  <a:pt x="919323" y="5153133"/>
                </a:cubicBezTo>
                <a:cubicBezTo>
                  <a:pt x="899123" y="5153133"/>
                  <a:pt x="882747" y="5136757"/>
                  <a:pt x="882747" y="5116557"/>
                </a:cubicBezTo>
                <a:cubicBezTo>
                  <a:pt x="882747" y="5096357"/>
                  <a:pt x="899123" y="5079981"/>
                  <a:pt x="919323" y="5079981"/>
                </a:cubicBezTo>
                <a:close/>
                <a:moveTo>
                  <a:pt x="698636" y="5079981"/>
                </a:moveTo>
                <a:cubicBezTo>
                  <a:pt x="718837" y="5079981"/>
                  <a:pt x="735213" y="5096357"/>
                  <a:pt x="735213" y="5116557"/>
                </a:cubicBezTo>
                <a:cubicBezTo>
                  <a:pt x="735213" y="5136757"/>
                  <a:pt x="718837" y="5153133"/>
                  <a:pt x="698636" y="5153133"/>
                </a:cubicBezTo>
                <a:cubicBezTo>
                  <a:pt x="678437" y="5153133"/>
                  <a:pt x="662061" y="5136757"/>
                  <a:pt x="662061" y="5116557"/>
                </a:cubicBezTo>
                <a:cubicBezTo>
                  <a:pt x="662061" y="5096357"/>
                  <a:pt x="678437" y="5079981"/>
                  <a:pt x="698636" y="5079981"/>
                </a:cubicBezTo>
                <a:close/>
                <a:moveTo>
                  <a:pt x="477951" y="5079981"/>
                </a:moveTo>
                <a:cubicBezTo>
                  <a:pt x="498150" y="5079981"/>
                  <a:pt x="514526" y="5096357"/>
                  <a:pt x="514526" y="5116557"/>
                </a:cubicBezTo>
                <a:cubicBezTo>
                  <a:pt x="514526" y="5136757"/>
                  <a:pt x="498150" y="5153133"/>
                  <a:pt x="477951" y="5153133"/>
                </a:cubicBezTo>
                <a:cubicBezTo>
                  <a:pt x="457750" y="5153133"/>
                  <a:pt x="441374" y="5136757"/>
                  <a:pt x="441374" y="5116557"/>
                </a:cubicBezTo>
                <a:cubicBezTo>
                  <a:pt x="441374" y="5096357"/>
                  <a:pt x="457750" y="5079981"/>
                  <a:pt x="477951" y="5079981"/>
                </a:cubicBezTo>
                <a:close/>
                <a:moveTo>
                  <a:pt x="257264" y="5079981"/>
                </a:moveTo>
                <a:cubicBezTo>
                  <a:pt x="277464" y="5079981"/>
                  <a:pt x="293840" y="5096357"/>
                  <a:pt x="293840" y="5116557"/>
                </a:cubicBezTo>
                <a:cubicBezTo>
                  <a:pt x="293840" y="5136757"/>
                  <a:pt x="277464" y="5153133"/>
                  <a:pt x="257264" y="5153133"/>
                </a:cubicBezTo>
                <a:cubicBezTo>
                  <a:pt x="237064" y="5153133"/>
                  <a:pt x="220688" y="5136757"/>
                  <a:pt x="220688" y="5116557"/>
                </a:cubicBezTo>
                <a:cubicBezTo>
                  <a:pt x="220688" y="5096357"/>
                  <a:pt x="237064" y="5079981"/>
                  <a:pt x="257264" y="5079981"/>
                </a:cubicBezTo>
                <a:close/>
                <a:moveTo>
                  <a:pt x="36578" y="5079981"/>
                </a:moveTo>
                <a:cubicBezTo>
                  <a:pt x="56777" y="5079981"/>
                  <a:pt x="73153" y="5096357"/>
                  <a:pt x="73153" y="5116557"/>
                </a:cubicBezTo>
                <a:cubicBezTo>
                  <a:pt x="73153" y="5136757"/>
                  <a:pt x="56777" y="5153133"/>
                  <a:pt x="36578" y="5153133"/>
                </a:cubicBezTo>
                <a:cubicBezTo>
                  <a:pt x="16378" y="5153133"/>
                  <a:pt x="2" y="5136757"/>
                  <a:pt x="2" y="5116557"/>
                </a:cubicBezTo>
                <a:cubicBezTo>
                  <a:pt x="2" y="5096357"/>
                  <a:pt x="16378" y="5079981"/>
                  <a:pt x="36578" y="5079981"/>
                </a:cubicBezTo>
                <a:close/>
                <a:moveTo>
                  <a:pt x="11953343" y="4868315"/>
                </a:moveTo>
                <a:cubicBezTo>
                  <a:pt x="11973543" y="4868315"/>
                  <a:pt x="11989919" y="4884691"/>
                  <a:pt x="11989919" y="4904891"/>
                </a:cubicBezTo>
                <a:cubicBezTo>
                  <a:pt x="11989919" y="4925091"/>
                  <a:pt x="11973543" y="4941467"/>
                  <a:pt x="11953343" y="4941467"/>
                </a:cubicBezTo>
                <a:cubicBezTo>
                  <a:pt x="11933143" y="4941467"/>
                  <a:pt x="11916767" y="4925091"/>
                  <a:pt x="11916767" y="4904891"/>
                </a:cubicBezTo>
                <a:cubicBezTo>
                  <a:pt x="11916767" y="4884691"/>
                  <a:pt x="11933143" y="4868315"/>
                  <a:pt x="11953343" y="4868315"/>
                </a:cubicBezTo>
                <a:close/>
                <a:moveTo>
                  <a:pt x="11732658" y="4868315"/>
                </a:moveTo>
                <a:cubicBezTo>
                  <a:pt x="11752858" y="4868315"/>
                  <a:pt x="11769234" y="4884691"/>
                  <a:pt x="11769234" y="4904891"/>
                </a:cubicBezTo>
                <a:cubicBezTo>
                  <a:pt x="11769234" y="4925091"/>
                  <a:pt x="11752858" y="4941467"/>
                  <a:pt x="11732658" y="4941467"/>
                </a:cubicBezTo>
                <a:cubicBezTo>
                  <a:pt x="11712458" y="4941467"/>
                  <a:pt x="11696082" y="4925091"/>
                  <a:pt x="11696082" y="4904891"/>
                </a:cubicBezTo>
                <a:cubicBezTo>
                  <a:pt x="11696082" y="4884691"/>
                  <a:pt x="11712458" y="4868315"/>
                  <a:pt x="11732658" y="4868315"/>
                </a:cubicBezTo>
                <a:close/>
                <a:moveTo>
                  <a:pt x="11511977" y="4868315"/>
                </a:moveTo>
                <a:cubicBezTo>
                  <a:pt x="11532177" y="4868315"/>
                  <a:pt x="11548553" y="4884691"/>
                  <a:pt x="11548553" y="4904891"/>
                </a:cubicBezTo>
                <a:cubicBezTo>
                  <a:pt x="11548553" y="4925091"/>
                  <a:pt x="11532177" y="4941467"/>
                  <a:pt x="11511977" y="4941467"/>
                </a:cubicBezTo>
                <a:cubicBezTo>
                  <a:pt x="11491777" y="4941467"/>
                  <a:pt x="11475401" y="4925091"/>
                  <a:pt x="11475401" y="4904891"/>
                </a:cubicBezTo>
                <a:cubicBezTo>
                  <a:pt x="11475401" y="4884691"/>
                  <a:pt x="11491777" y="4868315"/>
                  <a:pt x="11511977" y="4868315"/>
                </a:cubicBezTo>
                <a:close/>
                <a:moveTo>
                  <a:pt x="11291296" y="4868315"/>
                </a:moveTo>
                <a:cubicBezTo>
                  <a:pt x="11311496" y="4868315"/>
                  <a:pt x="11327872" y="4884691"/>
                  <a:pt x="11327872" y="4904891"/>
                </a:cubicBezTo>
                <a:cubicBezTo>
                  <a:pt x="11327872" y="4925091"/>
                  <a:pt x="11311496" y="4941467"/>
                  <a:pt x="11291296" y="4941467"/>
                </a:cubicBezTo>
                <a:cubicBezTo>
                  <a:pt x="11271096" y="4941467"/>
                  <a:pt x="11254720" y="4925091"/>
                  <a:pt x="11254720" y="4904891"/>
                </a:cubicBezTo>
                <a:cubicBezTo>
                  <a:pt x="11254720" y="4884691"/>
                  <a:pt x="11271096" y="4868315"/>
                  <a:pt x="11291296" y="4868315"/>
                </a:cubicBezTo>
                <a:close/>
                <a:moveTo>
                  <a:pt x="11070615" y="4868315"/>
                </a:moveTo>
                <a:cubicBezTo>
                  <a:pt x="11090815" y="4868315"/>
                  <a:pt x="11107191" y="4884691"/>
                  <a:pt x="11107191" y="4904891"/>
                </a:cubicBezTo>
                <a:cubicBezTo>
                  <a:pt x="11107191" y="4925091"/>
                  <a:pt x="11090815" y="4941467"/>
                  <a:pt x="11070615" y="4941467"/>
                </a:cubicBezTo>
                <a:cubicBezTo>
                  <a:pt x="11050415" y="4941467"/>
                  <a:pt x="11034039" y="4925091"/>
                  <a:pt x="11034039" y="4904891"/>
                </a:cubicBezTo>
                <a:cubicBezTo>
                  <a:pt x="11034039" y="4884691"/>
                  <a:pt x="11050415" y="4868315"/>
                  <a:pt x="11070615" y="4868315"/>
                </a:cubicBezTo>
                <a:close/>
                <a:moveTo>
                  <a:pt x="10849934" y="4868315"/>
                </a:moveTo>
                <a:cubicBezTo>
                  <a:pt x="10870134" y="4868315"/>
                  <a:pt x="10886510" y="4884691"/>
                  <a:pt x="10886510" y="4904891"/>
                </a:cubicBezTo>
                <a:cubicBezTo>
                  <a:pt x="10886510" y="4925091"/>
                  <a:pt x="10870134" y="4941467"/>
                  <a:pt x="10849934" y="4941467"/>
                </a:cubicBezTo>
                <a:cubicBezTo>
                  <a:pt x="10829734" y="4941467"/>
                  <a:pt x="10813358" y="4925091"/>
                  <a:pt x="10813358" y="4904891"/>
                </a:cubicBezTo>
                <a:cubicBezTo>
                  <a:pt x="10813358" y="4884691"/>
                  <a:pt x="10829734" y="4868315"/>
                  <a:pt x="10849934" y="4868315"/>
                </a:cubicBezTo>
                <a:close/>
                <a:moveTo>
                  <a:pt x="10629253" y="4868315"/>
                </a:moveTo>
                <a:cubicBezTo>
                  <a:pt x="10649453" y="4868315"/>
                  <a:pt x="10665829" y="4884691"/>
                  <a:pt x="10665829" y="4904891"/>
                </a:cubicBezTo>
                <a:cubicBezTo>
                  <a:pt x="10665829" y="4925091"/>
                  <a:pt x="10649453" y="4941467"/>
                  <a:pt x="10629253" y="4941467"/>
                </a:cubicBezTo>
                <a:cubicBezTo>
                  <a:pt x="10609053" y="4941467"/>
                  <a:pt x="10592677" y="4925091"/>
                  <a:pt x="10592677" y="4904891"/>
                </a:cubicBezTo>
                <a:cubicBezTo>
                  <a:pt x="10592677" y="4884691"/>
                  <a:pt x="10609053" y="4868315"/>
                  <a:pt x="10629253" y="4868315"/>
                </a:cubicBezTo>
                <a:close/>
                <a:moveTo>
                  <a:pt x="10408572" y="4868315"/>
                </a:moveTo>
                <a:cubicBezTo>
                  <a:pt x="10428772" y="4868315"/>
                  <a:pt x="10445148" y="4884691"/>
                  <a:pt x="10445148" y="4904891"/>
                </a:cubicBezTo>
                <a:cubicBezTo>
                  <a:pt x="10445148" y="4925091"/>
                  <a:pt x="10428772" y="4941467"/>
                  <a:pt x="10408572" y="4941467"/>
                </a:cubicBezTo>
                <a:cubicBezTo>
                  <a:pt x="10388372" y="4941467"/>
                  <a:pt x="10371996" y="4925091"/>
                  <a:pt x="10371996" y="4904891"/>
                </a:cubicBezTo>
                <a:cubicBezTo>
                  <a:pt x="10371996" y="4884691"/>
                  <a:pt x="10388372" y="4868315"/>
                  <a:pt x="10408572" y="4868315"/>
                </a:cubicBezTo>
                <a:close/>
                <a:moveTo>
                  <a:pt x="10187891" y="4868315"/>
                </a:moveTo>
                <a:cubicBezTo>
                  <a:pt x="10208091" y="4868315"/>
                  <a:pt x="10224467" y="4884691"/>
                  <a:pt x="10224467" y="4904891"/>
                </a:cubicBezTo>
                <a:cubicBezTo>
                  <a:pt x="10224467" y="4925091"/>
                  <a:pt x="10208091" y="4941467"/>
                  <a:pt x="10187891" y="4941467"/>
                </a:cubicBezTo>
                <a:cubicBezTo>
                  <a:pt x="10167691" y="4941467"/>
                  <a:pt x="10151315" y="4925091"/>
                  <a:pt x="10151315" y="4904891"/>
                </a:cubicBezTo>
                <a:cubicBezTo>
                  <a:pt x="10151315" y="4884691"/>
                  <a:pt x="10167691" y="4868315"/>
                  <a:pt x="10187891" y="4868315"/>
                </a:cubicBezTo>
                <a:close/>
                <a:moveTo>
                  <a:pt x="9967210" y="4868315"/>
                </a:moveTo>
                <a:cubicBezTo>
                  <a:pt x="9987410" y="4868315"/>
                  <a:pt x="10003786" y="4884691"/>
                  <a:pt x="10003786" y="4904891"/>
                </a:cubicBezTo>
                <a:cubicBezTo>
                  <a:pt x="10003786" y="4925091"/>
                  <a:pt x="9987410" y="4941467"/>
                  <a:pt x="9967210" y="4941467"/>
                </a:cubicBezTo>
                <a:cubicBezTo>
                  <a:pt x="9947010" y="4941467"/>
                  <a:pt x="9930634" y="4925091"/>
                  <a:pt x="9930634" y="4904891"/>
                </a:cubicBezTo>
                <a:cubicBezTo>
                  <a:pt x="9930634" y="4884691"/>
                  <a:pt x="9947010" y="4868315"/>
                  <a:pt x="9967210" y="4868315"/>
                </a:cubicBezTo>
                <a:close/>
                <a:moveTo>
                  <a:pt x="9746529" y="4868315"/>
                </a:moveTo>
                <a:cubicBezTo>
                  <a:pt x="9766729" y="4868315"/>
                  <a:pt x="9783105" y="4884691"/>
                  <a:pt x="9783105" y="4904891"/>
                </a:cubicBezTo>
                <a:cubicBezTo>
                  <a:pt x="9783105" y="4925091"/>
                  <a:pt x="9766729" y="4941467"/>
                  <a:pt x="9746529" y="4941467"/>
                </a:cubicBezTo>
                <a:cubicBezTo>
                  <a:pt x="9726329" y="4941467"/>
                  <a:pt x="9709953" y="4925091"/>
                  <a:pt x="9709953" y="4904891"/>
                </a:cubicBezTo>
                <a:cubicBezTo>
                  <a:pt x="9709953" y="4884691"/>
                  <a:pt x="9726329" y="4868315"/>
                  <a:pt x="9746529" y="4868315"/>
                </a:cubicBezTo>
                <a:close/>
                <a:moveTo>
                  <a:pt x="9525848" y="4868315"/>
                </a:moveTo>
                <a:cubicBezTo>
                  <a:pt x="9546048" y="4868315"/>
                  <a:pt x="9562424" y="4884691"/>
                  <a:pt x="9562424" y="4904891"/>
                </a:cubicBezTo>
                <a:cubicBezTo>
                  <a:pt x="9562424" y="4925091"/>
                  <a:pt x="9546048" y="4941467"/>
                  <a:pt x="9525848" y="4941467"/>
                </a:cubicBezTo>
                <a:cubicBezTo>
                  <a:pt x="9505648" y="4941467"/>
                  <a:pt x="9489272" y="4925091"/>
                  <a:pt x="9489272" y="4904891"/>
                </a:cubicBezTo>
                <a:cubicBezTo>
                  <a:pt x="9489272" y="4884691"/>
                  <a:pt x="9505648" y="4868315"/>
                  <a:pt x="9525848" y="4868315"/>
                </a:cubicBezTo>
                <a:close/>
                <a:moveTo>
                  <a:pt x="9305167" y="4868315"/>
                </a:moveTo>
                <a:cubicBezTo>
                  <a:pt x="9325367" y="4868315"/>
                  <a:pt x="9341743" y="4884691"/>
                  <a:pt x="9341743" y="4904891"/>
                </a:cubicBezTo>
                <a:cubicBezTo>
                  <a:pt x="9341743" y="4925091"/>
                  <a:pt x="9325367" y="4941467"/>
                  <a:pt x="9305167" y="4941467"/>
                </a:cubicBezTo>
                <a:cubicBezTo>
                  <a:pt x="9284967" y="4941467"/>
                  <a:pt x="9268591" y="4925091"/>
                  <a:pt x="9268591" y="4904891"/>
                </a:cubicBezTo>
                <a:cubicBezTo>
                  <a:pt x="9268591" y="4884691"/>
                  <a:pt x="9284967" y="4868315"/>
                  <a:pt x="9305167" y="4868315"/>
                </a:cubicBezTo>
                <a:close/>
                <a:moveTo>
                  <a:pt x="9084486" y="4868315"/>
                </a:moveTo>
                <a:cubicBezTo>
                  <a:pt x="9104686" y="4868315"/>
                  <a:pt x="9121062" y="4884691"/>
                  <a:pt x="9121062" y="4904891"/>
                </a:cubicBezTo>
                <a:cubicBezTo>
                  <a:pt x="9121062" y="4925091"/>
                  <a:pt x="9104686" y="4941467"/>
                  <a:pt x="9084486" y="4941467"/>
                </a:cubicBezTo>
                <a:cubicBezTo>
                  <a:pt x="9064286" y="4941467"/>
                  <a:pt x="9047910" y="4925091"/>
                  <a:pt x="9047910" y="4904891"/>
                </a:cubicBezTo>
                <a:cubicBezTo>
                  <a:pt x="9047910" y="4884691"/>
                  <a:pt x="9064286" y="4868315"/>
                  <a:pt x="9084486" y="4868315"/>
                </a:cubicBezTo>
                <a:close/>
                <a:moveTo>
                  <a:pt x="8863805" y="4868315"/>
                </a:moveTo>
                <a:cubicBezTo>
                  <a:pt x="8884005" y="4868315"/>
                  <a:pt x="8900381" y="4884691"/>
                  <a:pt x="8900381" y="4904891"/>
                </a:cubicBezTo>
                <a:cubicBezTo>
                  <a:pt x="8900381" y="4925091"/>
                  <a:pt x="8884005" y="4941467"/>
                  <a:pt x="8863805" y="4941467"/>
                </a:cubicBezTo>
                <a:cubicBezTo>
                  <a:pt x="8843605" y="4941467"/>
                  <a:pt x="8827229" y="4925091"/>
                  <a:pt x="8827229" y="4904891"/>
                </a:cubicBezTo>
                <a:cubicBezTo>
                  <a:pt x="8827229" y="4884691"/>
                  <a:pt x="8843605" y="4868315"/>
                  <a:pt x="8863805" y="4868315"/>
                </a:cubicBezTo>
                <a:close/>
                <a:moveTo>
                  <a:pt x="8643124" y="4868315"/>
                </a:moveTo>
                <a:cubicBezTo>
                  <a:pt x="8663324" y="4868315"/>
                  <a:pt x="8679700" y="4884691"/>
                  <a:pt x="8679700" y="4904891"/>
                </a:cubicBezTo>
                <a:cubicBezTo>
                  <a:pt x="8679700" y="4925091"/>
                  <a:pt x="8663324" y="4941467"/>
                  <a:pt x="8643124" y="4941467"/>
                </a:cubicBezTo>
                <a:cubicBezTo>
                  <a:pt x="8622924" y="4941467"/>
                  <a:pt x="8606548" y="4925091"/>
                  <a:pt x="8606548" y="4904891"/>
                </a:cubicBezTo>
                <a:cubicBezTo>
                  <a:pt x="8606548" y="4884691"/>
                  <a:pt x="8622924" y="4868315"/>
                  <a:pt x="8643124" y="4868315"/>
                </a:cubicBezTo>
                <a:close/>
                <a:moveTo>
                  <a:pt x="8422443" y="4868315"/>
                </a:moveTo>
                <a:cubicBezTo>
                  <a:pt x="8442643" y="4868315"/>
                  <a:pt x="8459019" y="4884691"/>
                  <a:pt x="8459019" y="4904891"/>
                </a:cubicBezTo>
                <a:cubicBezTo>
                  <a:pt x="8459019" y="4925091"/>
                  <a:pt x="8442643" y="4941467"/>
                  <a:pt x="8422443" y="4941467"/>
                </a:cubicBezTo>
                <a:cubicBezTo>
                  <a:pt x="8402243" y="4941467"/>
                  <a:pt x="8385867" y="4925091"/>
                  <a:pt x="8385867" y="4904891"/>
                </a:cubicBezTo>
                <a:cubicBezTo>
                  <a:pt x="8385867" y="4884691"/>
                  <a:pt x="8402243" y="4868315"/>
                  <a:pt x="8422443" y="4868315"/>
                </a:cubicBezTo>
                <a:close/>
                <a:moveTo>
                  <a:pt x="8201762" y="4868315"/>
                </a:moveTo>
                <a:cubicBezTo>
                  <a:pt x="8221962" y="4868315"/>
                  <a:pt x="8238338" y="4884691"/>
                  <a:pt x="8238338" y="4904891"/>
                </a:cubicBezTo>
                <a:cubicBezTo>
                  <a:pt x="8238338" y="4925091"/>
                  <a:pt x="8221962" y="4941467"/>
                  <a:pt x="8201762" y="4941467"/>
                </a:cubicBezTo>
                <a:cubicBezTo>
                  <a:pt x="8181562" y="4941467"/>
                  <a:pt x="8165186" y="4925091"/>
                  <a:pt x="8165186" y="4904891"/>
                </a:cubicBezTo>
                <a:cubicBezTo>
                  <a:pt x="8165186" y="4884691"/>
                  <a:pt x="8181562" y="4868315"/>
                  <a:pt x="8201762" y="4868315"/>
                </a:cubicBezTo>
                <a:close/>
                <a:moveTo>
                  <a:pt x="7981081" y="4868315"/>
                </a:moveTo>
                <a:cubicBezTo>
                  <a:pt x="8001281" y="4868315"/>
                  <a:pt x="8017657" y="4884691"/>
                  <a:pt x="8017657" y="4904891"/>
                </a:cubicBezTo>
                <a:cubicBezTo>
                  <a:pt x="8017657" y="4925091"/>
                  <a:pt x="8001281" y="4941467"/>
                  <a:pt x="7981081" y="4941467"/>
                </a:cubicBezTo>
                <a:cubicBezTo>
                  <a:pt x="7960881" y="4941467"/>
                  <a:pt x="7944505" y="4925091"/>
                  <a:pt x="7944505" y="4904891"/>
                </a:cubicBezTo>
                <a:cubicBezTo>
                  <a:pt x="7944505" y="4884691"/>
                  <a:pt x="7960881" y="4868315"/>
                  <a:pt x="7981081" y="4868315"/>
                </a:cubicBezTo>
                <a:close/>
                <a:moveTo>
                  <a:pt x="7760400" y="4868315"/>
                </a:moveTo>
                <a:cubicBezTo>
                  <a:pt x="7780600" y="4868315"/>
                  <a:pt x="7796976" y="4884691"/>
                  <a:pt x="7796976" y="4904891"/>
                </a:cubicBezTo>
                <a:cubicBezTo>
                  <a:pt x="7796976" y="4925091"/>
                  <a:pt x="7780600" y="4941467"/>
                  <a:pt x="7760400" y="4941467"/>
                </a:cubicBezTo>
                <a:cubicBezTo>
                  <a:pt x="7740200" y="4941467"/>
                  <a:pt x="7723824" y="4925091"/>
                  <a:pt x="7723824" y="4904891"/>
                </a:cubicBezTo>
                <a:cubicBezTo>
                  <a:pt x="7723824" y="4884691"/>
                  <a:pt x="7740200" y="4868315"/>
                  <a:pt x="7760400" y="4868315"/>
                </a:cubicBezTo>
                <a:close/>
                <a:moveTo>
                  <a:pt x="7539719" y="4868315"/>
                </a:moveTo>
                <a:cubicBezTo>
                  <a:pt x="7559919" y="4868315"/>
                  <a:pt x="7576295" y="4884691"/>
                  <a:pt x="7576295" y="4904891"/>
                </a:cubicBezTo>
                <a:cubicBezTo>
                  <a:pt x="7576295" y="4925091"/>
                  <a:pt x="7559919" y="4941467"/>
                  <a:pt x="7539719" y="4941467"/>
                </a:cubicBezTo>
                <a:cubicBezTo>
                  <a:pt x="7519519" y="4941467"/>
                  <a:pt x="7503143" y="4925091"/>
                  <a:pt x="7503143" y="4904891"/>
                </a:cubicBezTo>
                <a:cubicBezTo>
                  <a:pt x="7503143" y="4884691"/>
                  <a:pt x="7519519" y="4868315"/>
                  <a:pt x="7539719" y="4868315"/>
                </a:cubicBezTo>
                <a:close/>
                <a:moveTo>
                  <a:pt x="7319038" y="4868315"/>
                </a:moveTo>
                <a:cubicBezTo>
                  <a:pt x="7339238" y="4868315"/>
                  <a:pt x="7355614" y="4884691"/>
                  <a:pt x="7355614" y="4904891"/>
                </a:cubicBezTo>
                <a:cubicBezTo>
                  <a:pt x="7355614" y="4925091"/>
                  <a:pt x="7339238" y="4941467"/>
                  <a:pt x="7319038" y="4941467"/>
                </a:cubicBezTo>
                <a:cubicBezTo>
                  <a:pt x="7298838" y="4941467"/>
                  <a:pt x="7282462" y="4925091"/>
                  <a:pt x="7282462" y="4904891"/>
                </a:cubicBezTo>
                <a:cubicBezTo>
                  <a:pt x="7282462" y="4884691"/>
                  <a:pt x="7298838" y="4868315"/>
                  <a:pt x="7319038" y="4868315"/>
                </a:cubicBezTo>
                <a:close/>
                <a:moveTo>
                  <a:pt x="7098357" y="4868315"/>
                </a:moveTo>
                <a:cubicBezTo>
                  <a:pt x="7118557" y="4868315"/>
                  <a:pt x="7134933" y="4884691"/>
                  <a:pt x="7134933" y="4904891"/>
                </a:cubicBezTo>
                <a:cubicBezTo>
                  <a:pt x="7134933" y="4925091"/>
                  <a:pt x="7118557" y="4941467"/>
                  <a:pt x="7098357" y="4941467"/>
                </a:cubicBezTo>
                <a:cubicBezTo>
                  <a:pt x="7078157" y="4941467"/>
                  <a:pt x="7061781" y="4925091"/>
                  <a:pt x="7061781" y="4904891"/>
                </a:cubicBezTo>
                <a:cubicBezTo>
                  <a:pt x="7061781" y="4884691"/>
                  <a:pt x="7078157" y="4868315"/>
                  <a:pt x="7098357" y="4868315"/>
                </a:cubicBezTo>
                <a:close/>
                <a:moveTo>
                  <a:pt x="6877676" y="4868315"/>
                </a:moveTo>
                <a:cubicBezTo>
                  <a:pt x="6897876" y="4868315"/>
                  <a:pt x="6914252" y="4884691"/>
                  <a:pt x="6914252" y="4904891"/>
                </a:cubicBezTo>
                <a:cubicBezTo>
                  <a:pt x="6914252" y="4925091"/>
                  <a:pt x="6897876" y="4941467"/>
                  <a:pt x="6877676" y="4941467"/>
                </a:cubicBezTo>
                <a:cubicBezTo>
                  <a:pt x="6857476" y="4941467"/>
                  <a:pt x="6841100" y="4925091"/>
                  <a:pt x="6841100" y="4904891"/>
                </a:cubicBezTo>
                <a:cubicBezTo>
                  <a:pt x="6841100" y="4884691"/>
                  <a:pt x="6857476" y="4868315"/>
                  <a:pt x="6877676" y="4868315"/>
                </a:cubicBezTo>
                <a:close/>
                <a:moveTo>
                  <a:pt x="6656995" y="4868315"/>
                </a:moveTo>
                <a:cubicBezTo>
                  <a:pt x="6677195" y="4868315"/>
                  <a:pt x="6693571" y="4884691"/>
                  <a:pt x="6693571" y="4904891"/>
                </a:cubicBezTo>
                <a:cubicBezTo>
                  <a:pt x="6693571" y="4925091"/>
                  <a:pt x="6677195" y="4941467"/>
                  <a:pt x="6656995" y="4941467"/>
                </a:cubicBezTo>
                <a:cubicBezTo>
                  <a:pt x="6636795" y="4941467"/>
                  <a:pt x="6620419" y="4925091"/>
                  <a:pt x="6620419" y="4904891"/>
                </a:cubicBezTo>
                <a:cubicBezTo>
                  <a:pt x="6620419" y="4884691"/>
                  <a:pt x="6636795" y="4868315"/>
                  <a:pt x="6656995" y="4868315"/>
                </a:cubicBezTo>
                <a:close/>
                <a:moveTo>
                  <a:pt x="6436314" y="4868315"/>
                </a:moveTo>
                <a:cubicBezTo>
                  <a:pt x="6456514" y="4868315"/>
                  <a:pt x="6472890" y="4884691"/>
                  <a:pt x="6472890" y="4904891"/>
                </a:cubicBezTo>
                <a:cubicBezTo>
                  <a:pt x="6472890" y="4925091"/>
                  <a:pt x="6456514" y="4941467"/>
                  <a:pt x="6436314" y="4941467"/>
                </a:cubicBezTo>
                <a:cubicBezTo>
                  <a:pt x="6416114" y="4941467"/>
                  <a:pt x="6399738" y="4925091"/>
                  <a:pt x="6399738" y="4904891"/>
                </a:cubicBezTo>
                <a:cubicBezTo>
                  <a:pt x="6399738" y="4884691"/>
                  <a:pt x="6416114" y="4868315"/>
                  <a:pt x="6436314" y="4868315"/>
                </a:cubicBezTo>
                <a:close/>
                <a:moveTo>
                  <a:pt x="6215633" y="4868315"/>
                </a:moveTo>
                <a:cubicBezTo>
                  <a:pt x="6235833" y="4868315"/>
                  <a:pt x="6252209" y="4884691"/>
                  <a:pt x="6252209" y="4904891"/>
                </a:cubicBezTo>
                <a:cubicBezTo>
                  <a:pt x="6252209" y="4925091"/>
                  <a:pt x="6235833" y="4941467"/>
                  <a:pt x="6215633" y="4941467"/>
                </a:cubicBezTo>
                <a:cubicBezTo>
                  <a:pt x="6195433" y="4941467"/>
                  <a:pt x="6179057" y="4925091"/>
                  <a:pt x="6179057" y="4904891"/>
                </a:cubicBezTo>
                <a:cubicBezTo>
                  <a:pt x="6179057" y="4884691"/>
                  <a:pt x="6195433" y="4868315"/>
                  <a:pt x="6215633" y="4868315"/>
                </a:cubicBezTo>
                <a:close/>
                <a:moveTo>
                  <a:pt x="5994952" y="4868315"/>
                </a:moveTo>
                <a:cubicBezTo>
                  <a:pt x="6015152" y="4868315"/>
                  <a:pt x="6031528" y="4884691"/>
                  <a:pt x="6031528" y="4904891"/>
                </a:cubicBezTo>
                <a:cubicBezTo>
                  <a:pt x="6031528" y="4925091"/>
                  <a:pt x="6015152" y="4941467"/>
                  <a:pt x="5994952" y="4941467"/>
                </a:cubicBezTo>
                <a:cubicBezTo>
                  <a:pt x="5974752" y="4941467"/>
                  <a:pt x="5958376" y="4925091"/>
                  <a:pt x="5958376" y="4904891"/>
                </a:cubicBezTo>
                <a:cubicBezTo>
                  <a:pt x="5958376" y="4884691"/>
                  <a:pt x="5974752" y="4868315"/>
                  <a:pt x="5994952" y="4868315"/>
                </a:cubicBezTo>
                <a:close/>
                <a:moveTo>
                  <a:pt x="5774272" y="4868315"/>
                </a:moveTo>
                <a:cubicBezTo>
                  <a:pt x="5794472" y="4868315"/>
                  <a:pt x="5810848" y="4884691"/>
                  <a:pt x="5810848" y="4904891"/>
                </a:cubicBezTo>
                <a:cubicBezTo>
                  <a:pt x="5810848" y="4925091"/>
                  <a:pt x="5794472" y="4941467"/>
                  <a:pt x="5774272" y="4941467"/>
                </a:cubicBezTo>
                <a:cubicBezTo>
                  <a:pt x="5754073" y="4941467"/>
                  <a:pt x="5737697" y="4925091"/>
                  <a:pt x="5737697" y="4904891"/>
                </a:cubicBezTo>
                <a:cubicBezTo>
                  <a:pt x="5737697" y="4884691"/>
                  <a:pt x="5754073" y="4868315"/>
                  <a:pt x="5774272" y="4868315"/>
                </a:cubicBezTo>
                <a:close/>
                <a:moveTo>
                  <a:pt x="5553593" y="4868315"/>
                </a:moveTo>
                <a:cubicBezTo>
                  <a:pt x="5573793" y="4868315"/>
                  <a:pt x="5590169" y="4884691"/>
                  <a:pt x="5590169" y="4904891"/>
                </a:cubicBezTo>
                <a:cubicBezTo>
                  <a:pt x="5590169" y="4925091"/>
                  <a:pt x="5573793" y="4941467"/>
                  <a:pt x="5553593" y="4941467"/>
                </a:cubicBezTo>
                <a:cubicBezTo>
                  <a:pt x="5533393" y="4941467"/>
                  <a:pt x="5517018" y="4925091"/>
                  <a:pt x="5517018" y="4904891"/>
                </a:cubicBezTo>
                <a:cubicBezTo>
                  <a:pt x="5517018" y="4884691"/>
                  <a:pt x="5533393" y="4868315"/>
                  <a:pt x="5553593" y="4868315"/>
                </a:cubicBezTo>
                <a:close/>
                <a:moveTo>
                  <a:pt x="5332913" y="4868315"/>
                </a:moveTo>
                <a:cubicBezTo>
                  <a:pt x="5353113" y="4868315"/>
                  <a:pt x="5369490" y="4884691"/>
                  <a:pt x="5369490" y="4904891"/>
                </a:cubicBezTo>
                <a:cubicBezTo>
                  <a:pt x="5369490" y="4925091"/>
                  <a:pt x="5353113" y="4941467"/>
                  <a:pt x="5332913" y="4941467"/>
                </a:cubicBezTo>
                <a:cubicBezTo>
                  <a:pt x="5312714" y="4941467"/>
                  <a:pt x="5296337" y="4925091"/>
                  <a:pt x="5296337" y="4904891"/>
                </a:cubicBezTo>
                <a:cubicBezTo>
                  <a:pt x="5296337" y="4884691"/>
                  <a:pt x="5312714" y="4868315"/>
                  <a:pt x="5332913" y="4868315"/>
                </a:cubicBezTo>
                <a:close/>
                <a:moveTo>
                  <a:pt x="5112230" y="4868315"/>
                </a:moveTo>
                <a:cubicBezTo>
                  <a:pt x="5132433" y="4868315"/>
                  <a:pt x="5148807" y="4884691"/>
                  <a:pt x="5148807" y="4904891"/>
                </a:cubicBezTo>
                <a:cubicBezTo>
                  <a:pt x="5148807" y="4925091"/>
                  <a:pt x="5132433" y="4941467"/>
                  <a:pt x="5112230" y="4941467"/>
                </a:cubicBezTo>
                <a:cubicBezTo>
                  <a:pt x="5092030" y="4941467"/>
                  <a:pt x="5075655" y="4925091"/>
                  <a:pt x="5075655" y="4904891"/>
                </a:cubicBezTo>
                <a:cubicBezTo>
                  <a:pt x="5075655" y="4884691"/>
                  <a:pt x="5092030" y="4868315"/>
                  <a:pt x="5112230" y="4868315"/>
                </a:cubicBezTo>
                <a:close/>
                <a:moveTo>
                  <a:pt x="4891552" y="4868315"/>
                </a:moveTo>
                <a:cubicBezTo>
                  <a:pt x="4911751" y="4868315"/>
                  <a:pt x="4928127" y="4884691"/>
                  <a:pt x="4928127" y="4904891"/>
                </a:cubicBezTo>
                <a:cubicBezTo>
                  <a:pt x="4928127" y="4925091"/>
                  <a:pt x="4911751" y="4941467"/>
                  <a:pt x="4891552" y="4941467"/>
                </a:cubicBezTo>
                <a:cubicBezTo>
                  <a:pt x="4871352" y="4941467"/>
                  <a:pt x="4854975" y="4925091"/>
                  <a:pt x="4854975" y="4904891"/>
                </a:cubicBezTo>
                <a:cubicBezTo>
                  <a:pt x="4854975" y="4884691"/>
                  <a:pt x="4871352" y="4868315"/>
                  <a:pt x="4891552" y="4868315"/>
                </a:cubicBezTo>
                <a:close/>
                <a:moveTo>
                  <a:pt x="4670871" y="4868315"/>
                </a:moveTo>
                <a:cubicBezTo>
                  <a:pt x="4691070" y="4868315"/>
                  <a:pt x="4707447" y="4884691"/>
                  <a:pt x="4707447" y="4904891"/>
                </a:cubicBezTo>
                <a:cubicBezTo>
                  <a:pt x="4707447" y="4925091"/>
                  <a:pt x="4691070" y="4941467"/>
                  <a:pt x="4670871" y="4941467"/>
                </a:cubicBezTo>
                <a:cubicBezTo>
                  <a:pt x="4650672" y="4941467"/>
                  <a:pt x="4634295" y="4925091"/>
                  <a:pt x="4634295" y="4904891"/>
                </a:cubicBezTo>
                <a:cubicBezTo>
                  <a:pt x="4634295" y="4884691"/>
                  <a:pt x="4650672" y="4868315"/>
                  <a:pt x="4670871" y="4868315"/>
                </a:cubicBezTo>
                <a:close/>
                <a:moveTo>
                  <a:pt x="4450188" y="4868315"/>
                </a:moveTo>
                <a:cubicBezTo>
                  <a:pt x="4470390" y="4868315"/>
                  <a:pt x="4486764" y="4884691"/>
                  <a:pt x="4486764" y="4904891"/>
                </a:cubicBezTo>
                <a:cubicBezTo>
                  <a:pt x="4486764" y="4925091"/>
                  <a:pt x="4470390" y="4941467"/>
                  <a:pt x="4450188" y="4941467"/>
                </a:cubicBezTo>
                <a:cubicBezTo>
                  <a:pt x="4429988" y="4941467"/>
                  <a:pt x="4413613" y="4925091"/>
                  <a:pt x="4413613" y="4904891"/>
                </a:cubicBezTo>
                <a:cubicBezTo>
                  <a:pt x="4413613" y="4884691"/>
                  <a:pt x="4429988" y="4868315"/>
                  <a:pt x="4450188" y="4868315"/>
                </a:cubicBezTo>
                <a:close/>
                <a:moveTo>
                  <a:pt x="4229507" y="4868315"/>
                </a:moveTo>
                <a:cubicBezTo>
                  <a:pt x="4249708" y="4868315"/>
                  <a:pt x="4266084" y="4884691"/>
                  <a:pt x="4266084" y="4904891"/>
                </a:cubicBezTo>
                <a:cubicBezTo>
                  <a:pt x="4266084" y="4925091"/>
                  <a:pt x="4249708" y="4941467"/>
                  <a:pt x="4229507" y="4941467"/>
                </a:cubicBezTo>
                <a:cubicBezTo>
                  <a:pt x="4209307" y="4941467"/>
                  <a:pt x="4192931" y="4925091"/>
                  <a:pt x="4192931" y="4904891"/>
                </a:cubicBezTo>
                <a:cubicBezTo>
                  <a:pt x="4192931" y="4884691"/>
                  <a:pt x="4209307" y="4868315"/>
                  <a:pt x="4229507" y="4868315"/>
                </a:cubicBezTo>
                <a:close/>
                <a:moveTo>
                  <a:pt x="4008847" y="4868315"/>
                </a:moveTo>
                <a:cubicBezTo>
                  <a:pt x="4029045" y="4868315"/>
                  <a:pt x="4045426" y="4884691"/>
                  <a:pt x="4045426" y="4904891"/>
                </a:cubicBezTo>
                <a:cubicBezTo>
                  <a:pt x="4045426" y="4925091"/>
                  <a:pt x="4029045" y="4941467"/>
                  <a:pt x="4008847" y="4941467"/>
                </a:cubicBezTo>
                <a:cubicBezTo>
                  <a:pt x="3988642" y="4941467"/>
                  <a:pt x="3972267" y="4925091"/>
                  <a:pt x="3972267" y="4904891"/>
                </a:cubicBezTo>
                <a:cubicBezTo>
                  <a:pt x="3972267" y="4884691"/>
                  <a:pt x="3988642" y="4868315"/>
                  <a:pt x="4008847" y="4868315"/>
                </a:cubicBezTo>
                <a:close/>
                <a:moveTo>
                  <a:pt x="3788165" y="4868315"/>
                </a:moveTo>
                <a:cubicBezTo>
                  <a:pt x="3808367" y="4868315"/>
                  <a:pt x="3824738" y="4884691"/>
                  <a:pt x="3824738" y="4904891"/>
                </a:cubicBezTo>
                <a:cubicBezTo>
                  <a:pt x="3824738" y="4925091"/>
                  <a:pt x="3808367" y="4941467"/>
                  <a:pt x="3788165" y="4941467"/>
                </a:cubicBezTo>
                <a:cubicBezTo>
                  <a:pt x="3767965" y="4941467"/>
                  <a:pt x="3751588" y="4925091"/>
                  <a:pt x="3751588" y="4904891"/>
                </a:cubicBezTo>
                <a:cubicBezTo>
                  <a:pt x="3751588" y="4884691"/>
                  <a:pt x="3767965" y="4868315"/>
                  <a:pt x="3788165" y="4868315"/>
                </a:cubicBezTo>
                <a:close/>
                <a:moveTo>
                  <a:pt x="3567479" y="4868315"/>
                </a:moveTo>
                <a:cubicBezTo>
                  <a:pt x="3587675" y="4868315"/>
                  <a:pt x="3604051" y="4884691"/>
                  <a:pt x="3604051" y="4904891"/>
                </a:cubicBezTo>
                <a:cubicBezTo>
                  <a:pt x="3604051" y="4925091"/>
                  <a:pt x="3587675" y="4941467"/>
                  <a:pt x="3567479" y="4941467"/>
                </a:cubicBezTo>
                <a:cubicBezTo>
                  <a:pt x="3547276" y="4941467"/>
                  <a:pt x="3530901" y="4925091"/>
                  <a:pt x="3530901" y="4904891"/>
                </a:cubicBezTo>
                <a:cubicBezTo>
                  <a:pt x="3530901" y="4884691"/>
                  <a:pt x="3547276" y="4868315"/>
                  <a:pt x="3567479" y="4868315"/>
                </a:cubicBezTo>
                <a:close/>
                <a:moveTo>
                  <a:pt x="3346801" y="4868315"/>
                </a:moveTo>
                <a:cubicBezTo>
                  <a:pt x="3367001" y="4868315"/>
                  <a:pt x="3383375" y="4884691"/>
                  <a:pt x="3383375" y="4904891"/>
                </a:cubicBezTo>
                <a:cubicBezTo>
                  <a:pt x="3383375" y="4925091"/>
                  <a:pt x="3367001" y="4941467"/>
                  <a:pt x="3346801" y="4941467"/>
                </a:cubicBezTo>
                <a:cubicBezTo>
                  <a:pt x="3326603" y="4941467"/>
                  <a:pt x="3310228" y="4925091"/>
                  <a:pt x="3310228" y="4904891"/>
                </a:cubicBezTo>
                <a:cubicBezTo>
                  <a:pt x="3310228" y="4884691"/>
                  <a:pt x="3326603" y="4868315"/>
                  <a:pt x="3346801" y="4868315"/>
                </a:cubicBezTo>
                <a:close/>
                <a:moveTo>
                  <a:pt x="3126126" y="4868315"/>
                </a:moveTo>
                <a:cubicBezTo>
                  <a:pt x="3146320" y="4868315"/>
                  <a:pt x="3162696" y="4884691"/>
                  <a:pt x="3162696" y="4904891"/>
                </a:cubicBezTo>
                <a:cubicBezTo>
                  <a:pt x="3162696" y="4925091"/>
                  <a:pt x="3146320" y="4941467"/>
                  <a:pt x="3126126" y="4941467"/>
                </a:cubicBezTo>
                <a:cubicBezTo>
                  <a:pt x="3105923" y="4941467"/>
                  <a:pt x="3089541" y="4925091"/>
                  <a:pt x="3089541" y="4904891"/>
                </a:cubicBezTo>
                <a:cubicBezTo>
                  <a:pt x="3089541" y="4884691"/>
                  <a:pt x="3105923" y="4868315"/>
                  <a:pt x="3126126" y="4868315"/>
                </a:cubicBezTo>
                <a:close/>
                <a:moveTo>
                  <a:pt x="2905436" y="4868315"/>
                </a:moveTo>
                <a:cubicBezTo>
                  <a:pt x="2925637" y="4868315"/>
                  <a:pt x="2942013" y="4884691"/>
                  <a:pt x="2942013" y="4904891"/>
                </a:cubicBezTo>
                <a:cubicBezTo>
                  <a:pt x="2942013" y="4925091"/>
                  <a:pt x="2925637" y="4941467"/>
                  <a:pt x="2905436" y="4941467"/>
                </a:cubicBezTo>
                <a:cubicBezTo>
                  <a:pt x="2885243" y="4941467"/>
                  <a:pt x="2868866" y="4925091"/>
                  <a:pt x="2868866" y="4904891"/>
                </a:cubicBezTo>
                <a:cubicBezTo>
                  <a:pt x="2868866" y="4884691"/>
                  <a:pt x="2885243" y="4868315"/>
                  <a:pt x="2905436" y="4868315"/>
                </a:cubicBezTo>
                <a:close/>
                <a:moveTo>
                  <a:pt x="2684758" y="4868315"/>
                </a:moveTo>
                <a:cubicBezTo>
                  <a:pt x="2704958" y="4868315"/>
                  <a:pt x="2721329" y="4884691"/>
                  <a:pt x="2721329" y="4904891"/>
                </a:cubicBezTo>
                <a:cubicBezTo>
                  <a:pt x="2721329" y="4925091"/>
                  <a:pt x="2704958" y="4941467"/>
                  <a:pt x="2684758" y="4941467"/>
                </a:cubicBezTo>
                <a:cubicBezTo>
                  <a:pt x="2664554" y="4941467"/>
                  <a:pt x="2648177" y="4925091"/>
                  <a:pt x="2648177" y="4904891"/>
                </a:cubicBezTo>
                <a:cubicBezTo>
                  <a:pt x="2648177" y="4884691"/>
                  <a:pt x="2664554" y="4868315"/>
                  <a:pt x="2684758" y="4868315"/>
                </a:cubicBezTo>
                <a:close/>
                <a:moveTo>
                  <a:pt x="2464071" y="4868315"/>
                </a:moveTo>
                <a:cubicBezTo>
                  <a:pt x="2484272" y="4868315"/>
                  <a:pt x="2500650" y="4884691"/>
                  <a:pt x="2500650" y="4904891"/>
                </a:cubicBezTo>
                <a:cubicBezTo>
                  <a:pt x="2500650" y="4925091"/>
                  <a:pt x="2484272" y="4941467"/>
                  <a:pt x="2464071" y="4941467"/>
                </a:cubicBezTo>
                <a:cubicBezTo>
                  <a:pt x="2443875" y="4941467"/>
                  <a:pt x="2427500" y="4925091"/>
                  <a:pt x="2427500" y="4904891"/>
                </a:cubicBezTo>
                <a:cubicBezTo>
                  <a:pt x="2427500" y="4884691"/>
                  <a:pt x="2443875" y="4868315"/>
                  <a:pt x="2464071" y="4868315"/>
                </a:cubicBezTo>
                <a:close/>
                <a:moveTo>
                  <a:pt x="2243393" y="4868315"/>
                </a:moveTo>
                <a:cubicBezTo>
                  <a:pt x="2263591" y="4868315"/>
                  <a:pt x="2279972" y="4884691"/>
                  <a:pt x="2279972" y="4904891"/>
                </a:cubicBezTo>
                <a:cubicBezTo>
                  <a:pt x="2279972" y="4925091"/>
                  <a:pt x="2263591" y="4941467"/>
                  <a:pt x="2243393" y="4941467"/>
                </a:cubicBezTo>
                <a:cubicBezTo>
                  <a:pt x="2223191" y="4941467"/>
                  <a:pt x="2206817" y="4925091"/>
                  <a:pt x="2206817" y="4904891"/>
                </a:cubicBezTo>
                <a:cubicBezTo>
                  <a:pt x="2206817" y="4884691"/>
                  <a:pt x="2223191" y="4868315"/>
                  <a:pt x="2243393" y="4868315"/>
                </a:cubicBezTo>
                <a:close/>
                <a:moveTo>
                  <a:pt x="2022713" y="4868315"/>
                </a:moveTo>
                <a:cubicBezTo>
                  <a:pt x="2042913" y="4868315"/>
                  <a:pt x="2059288" y="4884691"/>
                  <a:pt x="2059288" y="4904891"/>
                </a:cubicBezTo>
                <a:cubicBezTo>
                  <a:pt x="2059288" y="4925091"/>
                  <a:pt x="2042913" y="4941467"/>
                  <a:pt x="2022713" y="4941467"/>
                </a:cubicBezTo>
                <a:cubicBezTo>
                  <a:pt x="2002514" y="4941467"/>
                  <a:pt x="1986176" y="4925091"/>
                  <a:pt x="1986176" y="4904891"/>
                </a:cubicBezTo>
                <a:cubicBezTo>
                  <a:pt x="1986176" y="4884691"/>
                  <a:pt x="2002514" y="4868315"/>
                  <a:pt x="2022713" y="4868315"/>
                </a:cubicBezTo>
                <a:close/>
                <a:moveTo>
                  <a:pt x="1802067" y="4868315"/>
                </a:moveTo>
                <a:cubicBezTo>
                  <a:pt x="1822267" y="4868315"/>
                  <a:pt x="1838642" y="4884691"/>
                  <a:pt x="1838642" y="4904891"/>
                </a:cubicBezTo>
                <a:cubicBezTo>
                  <a:pt x="1838642" y="4925091"/>
                  <a:pt x="1822267" y="4941467"/>
                  <a:pt x="1802067" y="4941467"/>
                </a:cubicBezTo>
                <a:cubicBezTo>
                  <a:pt x="1781867" y="4941467"/>
                  <a:pt x="1765491" y="4925091"/>
                  <a:pt x="1765491" y="4904891"/>
                </a:cubicBezTo>
                <a:cubicBezTo>
                  <a:pt x="1765491" y="4884691"/>
                  <a:pt x="1781867" y="4868315"/>
                  <a:pt x="1802067" y="4868315"/>
                </a:cubicBezTo>
                <a:close/>
                <a:moveTo>
                  <a:pt x="1581381" y="4868315"/>
                </a:moveTo>
                <a:cubicBezTo>
                  <a:pt x="1601581" y="4868315"/>
                  <a:pt x="1617956" y="4884691"/>
                  <a:pt x="1617956" y="4904891"/>
                </a:cubicBezTo>
                <a:cubicBezTo>
                  <a:pt x="1617956" y="4925091"/>
                  <a:pt x="1601581" y="4941467"/>
                  <a:pt x="1581381" y="4941467"/>
                </a:cubicBezTo>
                <a:cubicBezTo>
                  <a:pt x="1561181" y="4941467"/>
                  <a:pt x="1544805" y="4925091"/>
                  <a:pt x="1544805" y="4904891"/>
                </a:cubicBezTo>
                <a:cubicBezTo>
                  <a:pt x="1544805" y="4884691"/>
                  <a:pt x="1561181" y="4868315"/>
                  <a:pt x="1581381" y="4868315"/>
                </a:cubicBezTo>
                <a:close/>
                <a:moveTo>
                  <a:pt x="1360695" y="4868315"/>
                </a:moveTo>
                <a:cubicBezTo>
                  <a:pt x="1380895" y="4868315"/>
                  <a:pt x="1397271" y="4884691"/>
                  <a:pt x="1397271" y="4904891"/>
                </a:cubicBezTo>
                <a:cubicBezTo>
                  <a:pt x="1397271" y="4925091"/>
                  <a:pt x="1380895" y="4941467"/>
                  <a:pt x="1360695" y="4941467"/>
                </a:cubicBezTo>
                <a:cubicBezTo>
                  <a:pt x="1340495" y="4941467"/>
                  <a:pt x="1324119" y="4925091"/>
                  <a:pt x="1324119" y="4904891"/>
                </a:cubicBezTo>
                <a:cubicBezTo>
                  <a:pt x="1324119" y="4884691"/>
                  <a:pt x="1340495" y="4868315"/>
                  <a:pt x="1360695" y="4868315"/>
                </a:cubicBezTo>
                <a:close/>
                <a:moveTo>
                  <a:pt x="1140009" y="4868315"/>
                </a:moveTo>
                <a:cubicBezTo>
                  <a:pt x="1160209" y="4868315"/>
                  <a:pt x="1176585" y="4884691"/>
                  <a:pt x="1176585" y="4904891"/>
                </a:cubicBezTo>
                <a:cubicBezTo>
                  <a:pt x="1176585" y="4925091"/>
                  <a:pt x="1160209" y="4941467"/>
                  <a:pt x="1140009" y="4941467"/>
                </a:cubicBezTo>
                <a:cubicBezTo>
                  <a:pt x="1119809" y="4941467"/>
                  <a:pt x="1103433" y="4925091"/>
                  <a:pt x="1103433" y="4904891"/>
                </a:cubicBezTo>
                <a:cubicBezTo>
                  <a:pt x="1103433" y="4884691"/>
                  <a:pt x="1119809" y="4868315"/>
                  <a:pt x="1140009" y="4868315"/>
                </a:cubicBezTo>
                <a:close/>
                <a:moveTo>
                  <a:pt x="919323" y="4868315"/>
                </a:moveTo>
                <a:cubicBezTo>
                  <a:pt x="939523" y="4868315"/>
                  <a:pt x="955899" y="4884691"/>
                  <a:pt x="955899" y="4904891"/>
                </a:cubicBezTo>
                <a:cubicBezTo>
                  <a:pt x="955899" y="4925091"/>
                  <a:pt x="939523" y="4941467"/>
                  <a:pt x="919323" y="4941467"/>
                </a:cubicBezTo>
                <a:cubicBezTo>
                  <a:pt x="899123" y="4941467"/>
                  <a:pt x="882747" y="4925091"/>
                  <a:pt x="882747" y="4904891"/>
                </a:cubicBezTo>
                <a:cubicBezTo>
                  <a:pt x="882747" y="4884691"/>
                  <a:pt x="899123" y="4868315"/>
                  <a:pt x="919323" y="4868315"/>
                </a:cubicBezTo>
                <a:close/>
                <a:moveTo>
                  <a:pt x="698637" y="4868315"/>
                </a:moveTo>
                <a:cubicBezTo>
                  <a:pt x="718837" y="4868315"/>
                  <a:pt x="735213" y="4884691"/>
                  <a:pt x="735213" y="4904891"/>
                </a:cubicBezTo>
                <a:cubicBezTo>
                  <a:pt x="735213" y="4925091"/>
                  <a:pt x="718837" y="4941467"/>
                  <a:pt x="698637" y="4941467"/>
                </a:cubicBezTo>
                <a:cubicBezTo>
                  <a:pt x="678437" y="4941467"/>
                  <a:pt x="662061" y="4925091"/>
                  <a:pt x="662061" y="4904891"/>
                </a:cubicBezTo>
                <a:cubicBezTo>
                  <a:pt x="662061" y="4884691"/>
                  <a:pt x="678437" y="4868315"/>
                  <a:pt x="698637" y="4868315"/>
                </a:cubicBezTo>
                <a:close/>
                <a:moveTo>
                  <a:pt x="477951" y="4868315"/>
                </a:moveTo>
                <a:cubicBezTo>
                  <a:pt x="498150" y="4868315"/>
                  <a:pt x="514527" y="4884691"/>
                  <a:pt x="514527" y="4904891"/>
                </a:cubicBezTo>
                <a:cubicBezTo>
                  <a:pt x="514527" y="4925091"/>
                  <a:pt x="498150" y="4941467"/>
                  <a:pt x="477951" y="4941467"/>
                </a:cubicBezTo>
                <a:cubicBezTo>
                  <a:pt x="457750" y="4941467"/>
                  <a:pt x="441375" y="4925091"/>
                  <a:pt x="441375" y="4904891"/>
                </a:cubicBezTo>
                <a:cubicBezTo>
                  <a:pt x="441375" y="4884691"/>
                  <a:pt x="457750" y="4868315"/>
                  <a:pt x="477951" y="4868315"/>
                </a:cubicBezTo>
                <a:close/>
                <a:moveTo>
                  <a:pt x="257264" y="4868315"/>
                </a:moveTo>
                <a:cubicBezTo>
                  <a:pt x="277464" y="4868315"/>
                  <a:pt x="293840" y="4884691"/>
                  <a:pt x="293840" y="4904891"/>
                </a:cubicBezTo>
                <a:cubicBezTo>
                  <a:pt x="293840" y="4925091"/>
                  <a:pt x="277464" y="4941467"/>
                  <a:pt x="257264" y="4941467"/>
                </a:cubicBezTo>
                <a:cubicBezTo>
                  <a:pt x="237064" y="4941467"/>
                  <a:pt x="220688" y="4925091"/>
                  <a:pt x="220688" y="4904891"/>
                </a:cubicBezTo>
                <a:cubicBezTo>
                  <a:pt x="220688" y="4884691"/>
                  <a:pt x="237064" y="4868315"/>
                  <a:pt x="257264" y="4868315"/>
                </a:cubicBezTo>
                <a:close/>
                <a:moveTo>
                  <a:pt x="36578" y="4868315"/>
                </a:moveTo>
                <a:cubicBezTo>
                  <a:pt x="56778" y="4868315"/>
                  <a:pt x="73154" y="4884691"/>
                  <a:pt x="73154" y="4904891"/>
                </a:cubicBezTo>
                <a:cubicBezTo>
                  <a:pt x="73154" y="4925091"/>
                  <a:pt x="56778" y="4941467"/>
                  <a:pt x="36578" y="4941467"/>
                </a:cubicBezTo>
                <a:cubicBezTo>
                  <a:pt x="16378" y="4941467"/>
                  <a:pt x="2" y="4925091"/>
                  <a:pt x="2" y="4904891"/>
                </a:cubicBezTo>
                <a:cubicBezTo>
                  <a:pt x="2" y="4884691"/>
                  <a:pt x="16378" y="4868315"/>
                  <a:pt x="36578" y="4868315"/>
                </a:cubicBezTo>
                <a:close/>
                <a:moveTo>
                  <a:pt x="11953343" y="4656649"/>
                </a:moveTo>
                <a:cubicBezTo>
                  <a:pt x="11973543" y="4656649"/>
                  <a:pt x="11989919" y="4673025"/>
                  <a:pt x="11989919" y="4693225"/>
                </a:cubicBezTo>
                <a:cubicBezTo>
                  <a:pt x="11989919" y="4713425"/>
                  <a:pt x="11973543" y="4729801"/>
                  <a:pt x="11953343" y="4729801"/>
                </a:cubicBezTo>
                <a:cubicBezTo>
                  <a:pt x="11933143" y="4729801"/>
                  <a:pt x="11916767" y="4713425"/>
                  <a:pt x="11916767" y="4693225"/>
                </a:cubicBezTo>
                <a:cubicBezTo>
                  <a:pt x="11916767" y="4673025"/>
                  <a:pt x="11933143" y="4656649"/>
                  <a:pt x="11953343" y="4656649"/>
                </a:cubicBezTo>
                <a:close/>
                <a:moveTo>
                  <a:pt x="11732658" y="4656649"/>
                </a:moveTo>
                <a:cubicBezTo>
                  <a:pt x="11752858" y="4656649"/>
                  <a:pt x="11769234" y="4673025"/>
                  <a:pt x="11769234" y="4693225"/>
                </a:cubicBezTo>
                <a:cubicBezTo>
                  <a:pt x="11769234" y="4713425"/>
                  <a:pt x="11752858" y="4729801"/>
                  <a:pt x="11732658" y="4729801"/>
                </a:cubicBezTo>
                <a:cubicBezTo>
                  <a:pt x="11712458" y="4729801"/>
                  <a:pt x="11696082" y="4713425"/>
                  <a:pt x="11696082" y="4693225"/>
                </a:cubicBezTo>
                <a:cubicBezTo>
                  <a:pt x="11696082" y="4673025"/>
                  <a:pt x="11712458" y="4656649"/>
                  <a:pt x="11732658" y="4656649"/>
                </a:cubicBezTo>
                <a:close/>
                <a:moveTo>
                  <a:pt x="11511977" y="4656649"/>
                </a:moveTo>
                <a:cubicBezTo>
                  <a:pt x="11532177" y="4656649"/>
                  <a:pt x="11548553" y="4673025"/>
                  <a:pt x="11548553" y="4693225"/>
                </a:cubicBezTo>
                <a:cubicBezTo>
                  <a:pt x="11548553" y="4713425"/>
                  <a:pt x="11532177" y="4729801"/>
                  <a:pt x="11511977" y="4729801"/>
                </a:cubicBezTo>
                <a:cubicBezTo>
                  <a:pt x="11491777" y="4729801"/>
                  <a:pt x="11475401" y="4713425"/>
                  <a:pt x="11475401" y="4693225"/>
                </a:cubicBezTo>
                <a:cubicBezTo>
                  <a:pt x="11475401" y="4673025"/>
                  <a:pt x="11491777" y="4656649"/>
                  <a:pt x="11511977" y="4656649"/>
                </a:cubicBezTo>
                <a:close/>
                <a:moveTo>
                  <a:pt x="11291296" y="4656649"/>
                </a:moveTo>
                <a:cubicBezTo>
                  <a:pt x="11311496" y="4656649"/>
                  <a:pt x="11327872" y="4673025"/>
                  <a:pt x="11327872" y="4693225"/>
                </a:cubicBezTo>
                <a:cubicBezTo>
                  <a:pt x="11327872" y="4713425"/>
                  <a:pt x="11311496" y="4729801"/>
                  <a:pt x="11291296" y="4729801"/>
                </a:cubicBezTo>
                <a:cubicBezTo>
                  <a:pt x="11271096" y="4729801"/>
                  <a:pt x="11254720" y="4713425"/>
                  <a:pt x="11254720" y="4693225"/>
                </a:cubicBezTo>
                <a:cubicBezTo>
                  <a:pt x="11254720" y="4673025"/>
                  <a:pt x="11271096" y="4656649"/>
                  <a:pt x="11291296" y="4656649"/>
                </a:cubicBezTo>
                <a:close/>
                <a:moveTo>
                  <a:pt x="11070615" y="4656649"/>
                </a:moveTo>
                <a:cubicBezTo>
                  <a:pt x="11090815" y="4656649"/>
                  <a:pt x="11107191" y="4673025"/>
                  <a:pt x="11107191" y="4693225"/>
                </a:cubicBezTo>
                <a:cubicBezTo>
                  <a:pt x="11107191" y="4713425"/>
                  <a:pt x="11090815" y="4729801"/>
                  <a:pt x="11070615" y="4729801"/>
                </a:cubicBezTo>
                <a:cubicBezTo>
                  <a:pt x="11050415" y="4729801"/>
                  <a:pt x="11034039" y="4713425"/>
                  <a:pt x="11034039" y="4693225"/>
                </a:cubicBezTo>
                <a:cubicBezTo>
                  <a:pt x="11034039" y="4673025"/>
                  <a:pt x="11050415" y="4656649"/>
                  <a:pt x="11070615" y="4656649"/>
                </a:cubicBezTo>
                <a:close/>
                <a:moveTo>
                  <a:pt x="10849934" y="4656649"/>
                </a:moveTo>
                <a:cubicBezTo>
                  <a:pt x="10870134" y="4656649"/>
                  <a:pt x="10886510" y="4673025"/>
                  <a:pt x="10886510" y="4693225"/>
                </a:cubicBezTo>
                <a:cubicBezTo>
                  <a:pt x="10886510" y="4713425"/>
                  <a:pt x="10870134" y="4729801"/>
                  <a:pt x="10849934" y="4729801"/>
                </a:cubicBezTo>
                <a:cubicBezTo>
                  <a:pt x="10829734" y="4729801"/>
                  <a:pt x="10813358" y="4713425"/>
                  <a:pt x="10813358" y="4693225"/>
                </a:cubicBezTo>
                <a:cubicBezTo>
                  <a:pt x="10813358" y="4673025"/>
                  <a:pt x="10829734" y="4656649"/>
                  <a:pt x="10849934" y="4656649"/>
                </a:cubicBezTo>
                <a:close/>
                <a:moveTo>
                  <a:pt x="10629253" y="4656649"/>
                </a:moveTo>
                <a:cubicBezTo>
                  <a:pt x="10649453" y="4656649"/>
                  <a:pt x="10665829" y="4673025"/>
                  <a:pt x="10665829" y="4693225"/>
                </a:cubicBezTo>
                <a:cubicBezTo>
                  <a:pt x="10665829" y="4713425"/>
                  <a:pt x="10649453" y="4729801"/>
                  <a:pt x="10629253" y="4729801"/>
                </a:cubicBezTo>
                <a:cubicBezTo>
                  <a:pt x="10609053" y="4729801"/>
                  <a:pt x="10592677" y="4713425"/>
                  <a:pt x="10592677" y="4693225"/>
                </a:cubicBezTo>
                <a:cubicBezTo>
                  <a:pt x="10592677" y="4673025"/>
                  <a:pt x="10609053" y="4656649"/>
                  <a:pt x="10629253" y="4656649"/>
                </a:cubicBezTo>
                <a:close/>
                <a:moveTo>
                  <a:pt x="10408572" y="4656649"/>
                </a:moveTo>
                <a:cubicBezTo>
                  <a:pt x="10428772" y="4656649"/>
                  <a:pt x="10445148" y="4673025"/>
                  <a:pt x="10445148" y="4693225"/>
                </a:cubicBezTo>
                <a:cubicBezTo>
                  <a:pt x="10445148" y="4713425"/>
                  <a:pt x="10428772" y="4729801"/>
                  <a:pt x="10408572" y="4729801"/>
                </a:cubicBezTo>
                <a:cubicBezTo>
                  <a:pt x="10388372" y="4729801"/>
                  <a:pt x="10371996" y="4713425"/>
                  <a:pt x="10371996" y="4693225"/>
                </a:cubicBezTo>
                <a:cubicBezTo>
                  <a:pt x="10371996" y="4673025"/>
                  <a:pt x="10388372" y="4656649"/>
                  <a:pt x="10408572" y="4656649"/>
                </a:cubicBezTo>
                <a:close/>
                <a:moveTo>
                  <a:pt x="10187891" y="4656649"/>
                </a:moveTo>
                <a:cubicBezTo>
                  <a:pt x="10208091" y="4656649"/>
                  <a:pt x="10224467" y="4673025"/>
                  <a:pt x="10224467" y="4693225"/>
                </a:cubicBezTo>
                <a:cubicBezTo>
                  <a:pt x="10224467" y="4713425"/>
                  <a:pt x="10208091" y="4729801"/>
                  <a:pt x="10187891" y="4729801"/>
                </a:cubicBezTo>
                <a:cubicBezTo>
                  <a:pt x="10167691" y="4729801"/>
                  <a:pt x="10151315" y="4713425"/>
                  <a:pt x="10151315" y="4693225"/>
                </a:cubicBezTo>
                <a:cubicBezTo>
                  <a:pt x="10151315" y="4673025"/>
                  <a:pt x="10167691" y="4656649"/>
                  <a:pt x="10187891" y="4656649"/>
                </a:cubicBezTo>
                <a:close/>
                <a:moveTo>
                  <a:pt x="9967210" y="4656649"/>
                </a:moveTo>
                <a:cubicBezTo>
                  <a:pt x="9987410" y="4656649"/>
                  <a:pt x="10003786" y="4673025"/>
                  <a:pt x="10003786" y="4693225"/>
                </a:cubicBezTo>
                <a:cubicBezTo>
                  <a:pt x="10003786" y="4713425"/>
                  <a:pt x="9987410" y="4729801"/>
                  <a:pt x="9967210" y="4729801"/>
                </a:cubicBezTo>
                <a:cubicBezTo>
                  <a:pt x="9947010" y="4729801"/>
                  <a:pt x="9930634" y="4713425"/>
                  <a:pt x="9930634" y="4693225"/>
                </a:cubicBezTo>
                <a:cubicBezTo>
                  <a:pt x="9930634" y="4673025"/>
                  <a:pt x="9947010" y="4656649"/>
                  <a:pt x="9967210" y="4656649"/>
                </a:cubicBezTo>
                <a:close/>
                <a:moveTo>
                  <a:pt x="9746529" y="4656649"/>
                </a:moveTo>
                <a:cubicBezTo>
                  <a:pt x="9766729" y="4656649"/>
                  <a:pt x="9783105" y="4673025"/>
                  <a:pt x="9783105" y="4693225"/>
                </a:cubicBezTo>
                <a:cubicBezTo>
                  <a:pt x="9783105" y="4713425"/>
                  <a:pt x="9766729" y="4729801"/>
                  <a:pt x="9746529" y="4729801"/>
                </a:cubicBezTo>
                <a:cubicBezTo>
                  <a:pt x="9726329" y="4729801"/>
                  <a:pt x="9709953" y="4713425"/>
                  <a:pt x="9709953" y="4693225"/>
                </a:cubicBezTo>
                <a:cubicBezTo>
                  <a:pt x="9709953" y="4673025"/>
                  <a:pt x="9726329" y="4656649"/>
                  <a:pt x="9746529" y="4656649"/>
                </a:cubicBezTo>
                <a:close/>
                <a:moveTo>
                  <a:pt x="9525848" y="4656649"/>
                </a:moveTo>
                <a:cubicBezTo>
                  <a:pt x="9546048" y="4656649"/>
                  <a:pt x="9562424" y="4673025"/>
                  <a:pt x="9562424" y="4693225"/>
                </a:cubicBezTo>
                <a:cubicBezTo>
                  <a:pt x="9562424" y="4713425"/>
                  <a:pt x="9546048" y="4729801"/>
                  <a:pt x="9525848" y="4729801"/>
                </a:cubicBezTo>
                <a:cubicBezTo>
                  <a:pt x="9505648" y="4729801"/>
                  <a:pt x="9489272" y="4713425"/>
                  <a:pt x="9489272" y="4693225"/>
                </a:cubicBezTo>
                <a:cubicBezTo>
                  <a:pt x="9489272" y="4673025"/>
                  <a:pt x="9505648" y="4656649"/>
                  <a:pt x="9525848" y="4656649"/>
                </a:cubicBezTo>
                <a:close/>
                <a:moveTo>
                  <a:pt x="9305167" y="4656649"/>
                </a:moveTo>
                <a:cubicBezTo>
                  <a:pt x="9325367" y="4656649"/>
                  <a:pt x="9341743" y="4673025"/>
                  <a:pt x="9341743" y="4693225"/>
                </a:cubicBezTo>
                <a:cubicBezTo>
                  <a:pt x="9341743" y="4713425"/>
                  <a:pt x="9325367" y="4729801"/>
                  <a:pt x="9305167" y="4729801"/>
                </a:cubicBezTo>
                <a:cubicBezTo>
                  <a:pt x="9284967" y="4729801"/>
                  <a:pt x="9268591" y="4713425"/>
                  <a:pt x="9268591" y="4693225"/>
                </a:cubicBezTo>
                <a:cubicBezTo>
                  <a:pt x="9268591" y="4673025"/>
                  <a:pt x="9284967" y="4656649"/>
                  <a:pt x="9305167" y="4656649"/>
                </a:cubicBezTo>
                <a:close/>
                <a:moveTo>
                  <a:pt x="9084486" y="4656649"/>
                </a:moveTo>
                <a:cubicBezTo>
                  <a:pt x="9104686" y="4656649"/>
                  <a:pt x="9121062" y="4673025"/>
                  <a:pt x="9121062" y="4693225"/>
                </a:cubicBezTo>
                <a:cubicBezTo>
                  <a:pt x="9121062" y="4713425"/>
                  <a:pt x="9104686" y="4729801"/>
                  <a:pt x="9084486" y="4729801"/>
                </a:cubicBezTo>
                <a:cubicBezTo>
                  <a:pt x="9064286" y="4729801"/>
                  <a:pt x="9047910" y="4713425"/>
                  <a:pt x="9047910" y="4693225"/>
                </a:cubicBezTo>
                <a:cubicBezTo>
                  <a:pt x="9047910" y="4673025"/>
                  <a:pt x="9064286" y="4656649"/>
                  <a:pt x="9084486" y="4656649"/>
                </a:cubicBezTo>
                <a:close/>
                <a:moveTo>
                  <a:pt x="8863805" y="4656649"/>
                </a:moveTo>
                <a:cubicBezTo>
                  <a:pt x="8884005" y="4656649"/>
                  <a:pt x="8900381" y="4673025"/>
                  <a:pt x="8900381" y="4693225"/>
                </a:cubicBezTo>
                <a:cubicBezTo>
                  <a:pt x="8900381" y="4713425"/>
                  <a:pt x="8884005" y="4729801"/>
                  <a:pt x="8863805" y="4729801"/>
                </a:cubicBezTo>
                <a:cubicBezTo>
                  <a:pt x="8843605" y="4729801"/>
                  <a:pt x="8827229" y="4713425"/>
                  <a:pt x="8827229" y="4693225"/>
                </a:cubicBezTo>
                <a:cubicBezTo>
                  <a:pt x="8827229" y="4673025"/>
                  <a:pt x="8843605" y="4656649"/>
                  <a:pt x="8863805" y="4656649"/>
                </a:cubicBezTo>
                <a:close/>
                <a:moveTo>
                  <a:pt x="8643124" y="4656649"/>
                </a:moveTo>
                <a:cubicBezTo>
                  <a:pt x="8663324" y="4656649"/>
                  <a:pt x="8679700" y="4673025"/>
                  <a:pt x="8679700" y="4693225"/>
                </a:cubicBezTo>
                <a:cubicBezTo>
                  <a:pt x="8679700" y="4713425"/>
                  <a:pt x="8663324" y="4729801"/>
                  <a:pt x="8643124" y="4729801"/>
                </a:cubicBezTo>
                <a:cubicBezTo>
                  <a:pt x="8622924" y="4729801"/>
                  <a:pt x="8606548" y="4713425"/>
                  <a:pt x="8606548" y="4693225"/>
                </a:cubicBezTo>
                <a:cubicBezTo>
                  <a:pt x="8606548" y="4673025"/>
                  <a:pt x="8622924" y="4656649"/>
                  <a:pt x="8643124" y="4656649"/>
                </a:cubicBezTo>
                <a:close/>
                <a:moveTo>
                  <a:pt x="8422443" y="4656649"/>
                </a:moveTo>
                <a:cubicBezTo>
                  <a:pt x="8442643" y="4656649"/>
                  <a:pt x="8459019" y="4673025"/>
                  <a:pt x="8459019" y="4693225"/>
                </a:cubicBezTo>
                <a:cubicBezTo>
                  <a:pt x="8459019" y="4713425"/>
                  <a:pt x="8442643" y="4729801"/>
                  <a:pt x="8422443" y="4729801"/>
                </a:cubicBezTo>
                <a:cubicBezTo>
                  <a:pt x="8402243" y="4729801"/>
                  <a:pt x="8385867" y="4713425"/>
                  <a:pt x="8385867" y="4693225"/>
                </a:cubicBezTo>
                <a:cubicBezTo>
                  <a:pt x="8385867" y="4673025"/>
                  <a:pt x="8402243" y="4656649"/>
                  <a:pt x="8422443" y="4656649"/>
                </a:cubicBezTo>
                <a:close/>
                <a:moveTo>
                  <a:pt x="8201762" y="4656649"/>
                </a:moveTo>
                <a:cubicBezTo>
                  <a:pt x="8221962" y="4656649"/>
                  <a:pt x="8238338" y="4673025"/>
                  <a:pt x="8238338" y="4693225"/>
                </a:cubicBezTo>
                <a:cubicBezTo>
                  <a:pt x="8238338" y="4713425"/>
                  <a:pt x="8221962" y="4729801"/>
                  <a:pt x="8201762" y="4729801"/>
                </a:cubicBezTo>
                <a:cubicBezTo>
                  <a:pt x="8181562" y="4729801"/>
                  <a:pt x="8165186" y="4713425"/>
                  <a:pt x="8165186" y="4693225"/>
                </a:cubicBezTo>
                <a:cubicBezTo>
                  <a:pt x="8165186" y="4673025"/>
                  <a:pt x="8181562" y="4656649"/>
                  <a:pt x="8201762" y="4656649"/>
                </a:cubicBezTo>
                <a:close/>
                <a:moveTo>
                  <a:pt x="7981081" y="4656649"/>
                </a:moveTo>
                <a:cubicBezTo>
                  <a:pt x="8001281" y="4656649"/>
                  <a:pt x="8017657" y="4673025"/>
                  <a:pt x="8017657" y="4693225"/>
                </a:cubicBezTo>
                <a:cubicBezTo>
                  <a:pt x="8017657" y="4713425"/>
                  <a:pt x="8001281" y="4729801"/>
                  <a:pt x="7981081" y="4729801"/>
                </a:cubicBezTo>
                <a:cubicBezTo>
                  <a:pt x="7960881" y="4729801"/>
                  <a:pt x="7944505" y="4713425"/>
                  <a:pt x="7944505" y="4693225"/>
                </a:cubicBezTo>
                <a:cubicBezTo>
                  <a:pt x="7944505" y="4673025"/>
                  <a:pt x="7960881" y="4656649"/>
                  <a:pt x="7981081" y="4656649"/>
                </a:cubicBezTo>
                <a:close/>
                <a:moveTo>
                  <a:pt x="7760400" y="4656649"/>
                </a:moveTo>
                <a:cubicBezTo>
                  <a:pt x="7780600" y="4656649"/>
                  <a:pt x="7796976" y="4673025"/>
                  <a:pt x="7796976" y="4693225"/>
                </a:cubicBezTo>
                <a:cubicBezTo>
                  <a:pt x="7796976" y="4713425"/>
                  <a:pt x="7780600" y="4729801"/>
                  <a:pt x="7760400" y="4729801"/>
                </a:cubicBezTo>
                <a:cubicBezTo>
                  <a:pt x="7740200" y="4729801"/>
                  <a:pt x="7723824" y="4713425"/>
                  <a:pt x="7723824" y="4693225"/>
                </a:cubicBezTo>
                <a:cubicBezTo>
                  <a:pt x="7723824" y="4673025"/>
                  <a:pt x="7740200" y="4656649"/>
                  <a:pt x="7760400" y="4656649"/>
                </a:cubicBezTo>
                <a:close/>
                <a:moveTo>
                  <a:pt x="7539719" y="4656649"/>
                </a:moveTo>
                <a:cubicBezTo>
                  <a:pt x="7559919" y="4656649"/>
                  <a:pt x="7576295" y="4673025"/>
                  <a:pt x="7576295" y="4693225"/>
                </a:cubicBezTo>
                <a:cubicBezTo>
                  <a:pt x="7576295" y="4713425"/>
                  <a:pt x="7559919" y="4729801"/>
                  <a:pt x="7539719" y="4729801"/>
                </a:cubicBezTo>
                <a:cubicBezTo>
                  <a:pt x="7519519" y="4729801"/>
                  <a:pt x="7503143" y="4713425"/>
                  <a:pt x="7503143" y="4693225"/>
                </a:cubicBezTo>
                <a:cubicBezTo>
                  <a:pt x="7503143" y="4673025"/>
                  <a:pt x="7519519" y="4656649"/>
                  <a:pt x="7539719" y="4656649"/>
                </a:cubicBezTo>
                <a:close/>
                <a:moveTo>
                  <a:pt x="7319038" y="4656649"/>
                </a:moveTo>
                <a:cubicBezTo>
                  <a:pt x="7339238" y="4656649"/>
                  <a:pt x="7355614" y="4673025"/>
                  <a:pt x="7355614" y="4693225"/>
                </a:cubicBezTo>
                <a:cubicBezTo>
                  <a:pt x="7355614" y="4713425"/>
                  <a:pt x="7339238" y="4729801"/>
                  <a:pt x="7319038" y="4729801"/>
                </a:cubicBezTo>
                <a:cubicBezTo>
                  <a:pt x="7298838" y="4729801"/>
                  <a:pt x="7282462" y="4713425"/>
                  <a:pt x="7282462" y="4693225"/>
                </a:cubicBezTo>
                <a:cubicBezTo>
                  <a:pt x="7282462" y="4673025"/>
                  <a:pt x="7298838" y="4656649"/>
                  <a:pt x="7319038" y="4656649"/>
                </a:cubicBezTo>
                <a:close/>
                <a:moveTo>
                  <a:pt x="7098357" y="4656649"/>
                </a:moveTo>
                <a:cubicBezTo>
                  <a:pt x="7118557" y="4656649"/>
                  <a:pt x="7134933" y="4673025"/>
                  <a:pt x="7134933" y="4693225"/>
                </a:cubicBezTo>
                <a:cubicBezTo>
                  <a:pt x="7134933" y="4713425"/>
                  <a:pt x="7118557" y="4729801"/>
                  <a:pt x="7098357" y="4729801"/>
                </a:cubicBezTo>
                <a:cubicBezTo>
                  <a:pt x="7078157" y="4729801"/>
                  <a:pt x="7061781" y="4713425"/>
                  <a:pt x="7061781" y="4693225"/>
                </a:cubicBezTo>
                <a:cubicBezTo>
                  <a:pt x="7061781" y="4673025"/>
                  <a:pt x="7078157" y="4656649"/>
                  <a:pt x="7098357" y="4656649"/>
                </a:cubicBezTo>
                <a:close/>
                <a:moveTo>
                  <a:pt x="6877676" y="4656649"/>
                </a:moveTo>
                <a:cubicBezTo>
                  <a:pt x="6897876" y="4656649"/>
                  <a:pt x="6914252" y="4673025"/>
                  <a:pt x="6914252" y="4693225"/>
                </a:cubicBezTo>
                <a:cubicBezTo>
                  <a:pt x="6914252" y="4713425"/>
                  <a:pt x="6897876" y="4729801"/>
                  <a:pt x="6877676" y="4729801"/>
                </a:cubicBezTo>
                <a:cubicBezTo>
                  <a:pt x="6857476" y="4729801"/>
                  <a:pt x="6841100" y="4713425"/>
                  <a:pt x="6841100" y="4693225"/>
                </a:cubicBezTo>
                <a:cubicBezTo>
                  <a:pt x="6841100" y="4673025"/>
                  <a:pt x="6857476" y="4656649"/>
                  <a:pt x="6877676" y="4656649"/>
                </a:cubicBezTo>
                <a:close/>
                <a:moveTo>
                  <a:pt x="6656995" y="4656649"/>
                </a:moveTo>
                <a:cubicBezTo>
                  <a:pt x="6677195" y="4656649"/>
                  <a:pt x="6693571" y="4673025"/>
                  <a:pt x="6693571" y="4693225"/>
                </a:cubicBezTo>
                <a:cubicBezTo>
                  <a:pt x="6693571" y="4713425"/>
                  <a:pt x="6677195" y="4729801"/>
                  <a:pt x="6656995" y="4729801"/>
                </a:cubicBezTo>
                <a:cubicBezTo>
                  <a:pt x="6636795" y="4729801"/>
                  <a:pt x="6620419" y="4713425"/>
                  <a:pt x="6620419" y="4693225"/>
                </a:cubicBezTo>
                <a:cubicBezTo>
                  <a:pt x="6620419" y="4673025"/>
                  <a:pt x="6636795" y="4656649"/>
                  <a:pt x="6656995" y="4656649"/>
                </a:cubicBezTo>
                <a:close/>
                <a:moveTo>
                  <a:pt x="6436314" y="4656649"/>
                </a:moveTo>
                <a:cubicBezTo>
                  <a:pt x="6456514" y="4656649"/>
                  <a:pt x="6472890" y="4673025"/>
                  <a:pt x="6472890" y="4693225"/>
                </a:cubicBezTo>
                <a:cubicBezTo>
                  <a:pt x="6472890" y="4713425"/>
                  <a:pt x="6456514" y="4729801"/>
                  <a:pt x="6436314" y="4729801"/>
                </a:cubicBezTo>
                <a:cubicBezTo>
                  <a:pt x="6416114" y="4729801"/>
                  <a:pt x="6399738" y="4713425"/>
                  <a:pt x="6399738" y="4693225"/>
                </a:cubicBezTo>
                <a:cubicBezTo>
                  <a:pt x="6399738" y="4673025"/>
                  <a:pt x="6416114" y="4656649"/>
                  <a:pt x="6436314" y="4656649"/>
                </a:cubicBezTo>
                <a:close/>
                <a:moveTo>
                  <a:pt x="6215633" y="4656649"/>
                </a:moveTo>
                <a:cubicBezTo>
                  <a:pt x="6235833" y="4656649"/>
                  <a:pt x="6252209" y="4673025"/>
                  <a:pt x="6252209" y="4693225"/>
                </a:cubicBezTo>
                <a:cubicBezTo>
                  <a:pt x="6252209" y="4713425"/>
                  <a:pt x="6235833" y="4729801"/>
                  <a:pt x="6215633" y="4729801"/>
                </a:cubicBezTo>
                <a:cubicBezTo>
                  <a:pt x="6195433" y="4729801"/>
                  <a:pt x="6179057" y="4713425"/>
                  <a:pt x="6179057" y="4693225"/>
                </a:cubicBezTo>
                <a:cubicBezTo>
                  <a:pt x="6179057" y="4673025"/>
                  <a:pt x="6195433" y="4656649"/>
                  <a:pt x="6215633" y="4656649"/>
                </a:cubicBezTo>
                <a:close/>
                <a:moveTo>
                  <a:pt x="5994952" y="4656649"/>
                </a:moveTo>
                <a:cubicBezTo>
                  <a:pt x="6015152" y="4656649"/>
                  <a:pt x="6031528" y="4673025"/>
                  <a:pt x="6031528" y="4693225"/>
                </a:cubicBezTo>
                <a:cubicBezTo>
                  <a:pt x="6031528" y="4713425"/>
                  <a:pt x="6015152" y="4729801"/>
                  <a:pt x="5994952" y="4729801"/>
                </a:cubicBezTo>
                <a:cubicBezTo>
                  <a:pt x="5974752" y="4729801"/>
                  <a:pt x="5958376" y="4713425"/>
                  <a:pt x="5958376" y="4693225"/>
                </a:cubicBezTo>
                <a:cubicBezTo>
                  <a:pt x="5958376" y="4673025"/>
                  <a:pt x="5974752" y="4656649"/>
                  <a:pt x="5994952" y="4656649"/>
                </a:cubicBezTo>
                <a:close/>
                <a:moveTo>
                  <a:pt x="5774272" y="4656649"/>
                </a:moveTo>
                <a:cubicBezTo>
                  <a:pt x="5794472" y="4656649"/>
                  <a:pt x="5810848" y="4673025"/>
                  <a:pt x="5810848" y="4693225"/>
                </a:cubicBezTo>
                <a:cubicBezTo>
                  <a:pt x="5810848" y="4713425"/>
                  <a:pt x="5794472" y="4729801"/>
                  <a:pt x="5774272" y="4729801"/>
                </a:cubicBezTo>
                <a:cubicBezTo>
                  <a:pt x="5754073" y="4729801"/>
                  <a:pt x="5737697" y="4713425"/>
                  <a:pt x="5737697" y="4693225"/>
                </a:cubicBezTo>
                <a:cubicBezTo>
                  <a:pt x="5737697" y="4673025"/>
                  <a:pt x="5754073" y="4656649"/>
                  <a:pt x="5774272" y="4656649"/>
                </a:cubicBezTo>
                <a:close/>
                <a:moveTo>
                  <a:pt x="5553593" y="4656649"/>
                </a:moveTo>
                <a:cubicBezTo>
                  <a:pt x="5573793" y="4656649"/>
                  <a:pt x="5590169" y="4673025"/>
                  <a:pt x="5590169" y="4693225"/>
                </a:cubicBezTo>
                <a:cubicBezTo>
                  <a:pt x="5590169" y="4713425"/>
                  <a:pt x="5573793" y="4729801"/>
                  <a:pt x="5553593" y="4729801"/>
                </a:cubicBezTo>
                <a:cubicBezTo>
                  <a:pt x="5533393" y="4729801"/>
                  <a:pt x="5517018" y="4713425"/>
                  <a:pt x="5517018" y="4693225"/>
                </a:cubicBezTo>
                <a:cubicBezTo>
                  <a:pt x="5517018" y="4673025"/>
                  <a:pt x="5533393" y="4656649"/>
                  <a:pt x="5553593" y="4656649"/>
                </a:cubicBezTo>
                <a:close/>
                <a:moveTo>
                  <a:pt x="5332913" y="4656649"/>
                </a:moveTo>
                <a:cubicBezTo>
                  <a:pt x="5353113" y="4656649"/>
                  <a:pt x="5369490" y="4673025"/>
                  <a:pt x="5369490" y="4693225"/>
                </a:cubicBezTo>
                <a:cubicBezTo>
                  <a:pt x="5369490" y="4713425"/>
                  <a:pt x="5353113" y="4729801"/>
                  <a:pt x="5332913" y="4729801"/>
                </a:cubicBezTo>
                <a:cubicBezTo>
                  <a:pt x="5312714" y="4729801"/>
                  <a:pt x="5296337" y="4713425"/>
                  <a:pt x="5296337" y="4693225"/>
                </a:cubicBezTo>
                <a:cubicBezTo>
                  <a:pt x="5296337" y="4673025"/>
                  <a:pt x="5312714" y="4656649"/>
                  <a:pt x="5332913" y="4656649"/>
                </a:cubicBezTo>
                <a:close/>
                <a:moveTo>
                  <a:pt x="5112230" y="4656649"/>
                </a:moveTo>
                <a:cubicBezTo>
                  <a:pt x="5132433" y="4656649"/>
                  <a:pt x="5148807" y="4673025"/>
                  <a:pt x="5148807" y="4693225"/>
                </a:cubicBezTo>
                <a:cubicBezTo>
                  <a:pt x="5148807" y="4713425"/>
                  <a:pt x="5132433" y="4729801"/>
                  <a:pt x="5112230" y="4729801"/>
                </a:cubicBezTo>
                <a:cubicBezTo>
                  <a:pt x="5092030" y="4729801"/>
                  <a:pt x="5075655" y="4713425"/>
                  <a:pt x="5075655" y="4693225"/>
                </a:cubicBezTo>
                <a:cubicBezTo>
                  <a:pt x="5075655" y="4673025"/>
                  <a:pt x="5092030" y="4656649"/>
                  <a:pt x="5112230" y="4656649"/>
                </a:cubicBezTo>
                <a:close/>
                <a:moveTo>
                  <a:pt x="4891552" y="4656649"/>
                </a:moveTo>
                <a:cubicBezTo>
                  <a:pt x="4911751" y="4656649"/>
                  <a:pt x="4928127" y="4673025"/>
                  <a:pt x="4928127" y="4693225"/>
                </a:cubicBezTo>
                <a:cubicBezTo>
                  <a:pt x="4928127" y="4713425"/>
                  <a:pt x="4911751" y="4729801"/>
                  <a:pt x="4891552" y="4729801"/>
                </a:cubicBezTo>
                <a:cubicBezTo>
                  <a:pt x="4871352" y="4729801"/>
                  <a:pt x="4854975" y="4713425"/>
                  <a:pt x="4854975" y="4693225"/>
                </a:cubicBezTo>
                <a:cubicBezTo>
                  <a:pt x="4854975" y="4673025"/>
                  <a:pt x="4871352" y="4656649"/>
                  <a:pt x="4891552" y="4656649"/>
                </a:cubicBezTo>
                <a:close/>
                <a:moveTo>
                  <a:pt x="4670871" y="4656649"/>
                </a:moveTo>
                <a:cubicBezTo>
                  <a:pt x="4691070" y="4656649"/>
                  <a:pt x="4707447" y="4673025"/>
                  <a:pt x="4707447" y="4693225"/>
                </a:cubicBezTo>
                <a:cubicBezTo>
                  <a:pt x="4707447" y="4713425"/>
                  <a:pt x="4691070" y="4729801"/>
                  <a:pt x="4670871" y="4729801"/>
                </a:cubicBezTo>
                <a:cubicBezTo>
                  <a:pt x="4650672" y="4729801"/>
                  <a:pt x="4634295" y="4713425"/>
                  <a:pt x="4634295" y="4693225"/>
                </a:cubicBezTo>
                <a:cubicBezTo>
                  <a:pt x="4634295" y="4673025"/>
                  <a:pt x="4650672" y="4656649"/>
                  <a:pt x="4670871" y="4656649"/>
                </a:cubicBezTo>
                <a:close/>
                <a:moveTo>
                  <a:pt x="4450188" y="4656649"/>
                </a:moveTo>
                <a:cubicBezTo>
                  <a:pt x="4470390" y="4656649"/>
                  <a:pt x="4486764" y="4673025"/>
                  <a:pt x="4486764" y="4693225"/>
                </a:cubicBezTo>
                <a:cubicBezTo>
                  <a:pt x="4486764" y="4713425"/>
                  <a:pt x="4470390" y="4729801"/>
                  <a:pt x="4450188" y="4729801"/>
                </a:cubicBezTo>
                <a:cubicBezTo>
                  <a:pt x="4429988" y="4729801"/>
                  <a:pt x="4413613" y="4713425"/>
                  <a:pt x="4413613" y="4693225"/>
                </a:cubicBezTo>
                <a:cubicBezTo>
                  <a:pt x="4413613" y="4673025"/>
                  <a:pt x="4429988" y="4656649"/>
                  <a:pt x="4450188" y="4656649"/>
                </a:cubicBezTo>
                <a:close/>
                <a:moveTo>
                  <a:pt x="4229507" y="4656649"/>
                </a:moveTo>
                <a:cubicBezTo>
                  <a:pt x="4249708" y="4656649"/>
                  <a:pt x="4266084" y="4673025"/>
                  <a:pt x="4266084" y="4693225"/>
                </a:cubicBezTo>
                <a:cubicBezTo>
                  <a:pt x="4266084" y="4713425"/>
                  <a:pt x="4249708" y="4729801"/>
                  <a:pt x="4229507" y="4729801"/>
                </a:cubicBezTo>
                <a:cubicBezTo>
                  <a:pt x="4209307" y="4729801"/>
                  <a:pt x="4192931" y="4713425"/>
                  <a:pt x="4192931" y="4693225"/>
                </a:cubicBezTo>
                <a:cubicBezTo>
                  <a:pt x="4192931" y="4673025"/>
                  <a:pt x="4209307" y="4656649"/>
                  <a:pt x="4229507" y="4656649"/>
                </a:cubicBezTo>
                <a:close/>
                <a:moveTo>
                  <a:pt x="4008847" y="4656649"/>
                </a:moveTo>
                <a:cubicBezTo>
                  <a:pt x="4029045" y="4656649"/>
                  <a:pt x="4045426" y="4673025"/>
                  <a:pt x="4045426" y="4693225"/>
                </a:cubicBezTo>
                <a:cubicBezTo>
                  <a:pt x="4045426" y="4713425"/>
                  <a:pt x="4029045" y="4729801"/>
                  <a:pt x="4008847" y="4729801"/>
                </a:cubicBezTo>
                <a:cubicBezTo>
                  <a:pt x="3988642" y="4729801"/>
                  <a:pt x="3972267" y="4713425"/>
                  <a:pt x="3972267" y="4693225"/>
                </a:cubicBezTo>
                <a:cubicBezTo>
                  <a:pt x="3972267" y="4673025"/>
                  <a:pt x="3988642" y="4656649"/>
                  <a:pt x="4008847" y="4656649"/>
                </a:cubicBezTo>
                <a:close/>
                <a:moveTo>
                  <a:pt x="3788165" y="4656649"/>
                </a:moveTo>
                <a:cubicBezTo>
                  <a:pt x="3808367" y="4656649"/>
                  <a:pt x="3824738" y="4673025"/>
                  <a:pt x="3824738" y="4693225"/>
                </a:cubicBezTo>
                <a:cubicBezTo>
                  <a:pt x="3824738" y="4713425"/>
                  <a:pt x="3808367" y="4729801"/>
                  <a:pt x="3788165" y="4729801"/>
                </a:cubicBezTo>
                <a:cubicBezTo>
                  <a:pt x="3767965" y="4729801"/>
                  <a:pt x="3751588" y="4713425"/>
                  <a:pt x="3751588" y="4693225"/>
                </a:cubicBezTo>
                <a:cubicBezTo>
                  <a:pt x="3751588" y="4673025"/>
                  <a:pt x="3767965" y="4656649"/>
                  <a:pt x="3788165" y="4656649"/>
                </a:cubicBezTo>
                <a:close/>
                <a:moveTo>
                  <a:pt x="3567479" y="4656649"/>
                </a:moveTo>
                <a:cubicBezTo>
                  <a:pt x="3587675" y="4656649"/>
                  <a:pt x="3604051" y="4673025"/>
                  <a:pt x="3604051" y="4693225"/>
                </a:cubicBezTo>
                <a:cubicBezTo>
                  <a:pt x="3604051" y="4713425"/>
                  <a:pt x="3587675" y="4729801"/>
                  <a:pt x="3567479" y="4729801"/>
                </a:cubicBezTo>
                <a:cubicBezTo>
                  <a:pt x="3547276" y="4729801"/>
                  <a:pt x="3530901" y="4713425"/>
                  <a:pt x="3530901" y="4693225"/>
                </a:cubicBezTo>
                <a:cubicBezTo>
                  <a:pt x="3530901" y="4673025"/>
                  <a:pt x="3547276" y="4656649"/>
                  <a:pt x="3567479" y="4656649"/>
                </a:cubicBezTo>
                <a:close/>
                <a:moveTo>
                  <a:pt x="3346801" y="4656649"/>
                </a:moveTo>
                <a:cubicBezTo>
                  <a:pt x="3367001" y="4656649"/>
                  <a:pt x="3383375" y="4673025"/>
                  <a:pt x="3383375" y="4693225"/>
                </a:cubicBezTo>
                <a:cubicBezTo>
                  <a:pt x="3383375" y="4713425"/>
                  <a:pt x="3367001" y="4729801"/>
                  <a:pt x="3346801" y="4729801"/>
                </a:cubicBezTo>
                <a:cubicBezTo>
                  <a:pt x="3326603" y="4729801"/>
                  <a:pt x="3310228" y="4713425"/>
                  <a:pt x="3310228" y="4693225"/>
                </a:cubicBezTo>
                <a:cubicBezTo>
                  <a:pt x="3310228" y="4673025"/>
                  <a:pt x="3326603" y="4656649"/>
                  <a:pt x="3346801" y="4656649"/>
                </a:cubicBezTo>
                <a:close/>
                <a:moveTo>
                  <a:pt x="3126126" y="4656649"/>
                </a:moveTo>
                <a:cubicBezTo>
                  <a:pt x="3146320" y="4656649"/>
                  <a:pt x="3162696" y="4673025"/>
                  <a:pt x="3162696" y="4693225"/>
                </a:cubicBezTo>
                <a:cubicBezTo>
                  <a:pt x="3162696" y="4713425"/>
                  <a:pt x="3146320" y="4729801"/>
                  <a:pt x="3126126" y="4729801"/>
                </a:cubicBezTo>
                <a:cubicBezTo>
                  <a:pt x="3105923" y="4729801"/>
                  <a:pt x="3089541" y="4713425"/>
                  <a:pt x="3089541" y="4693225"/>
                </a:cubicBezTo>
                <a:cubicBezTo>
                  <a:pt x="3089541" y="4673025"/>
                  <a:pt x="3105923" y="4656649"/>
                  <a:pt x="3126126" y="4656649"/>
                </a:cubicBezTo>
                <a:close/>
                <a:moveTo>
                  <a:pt x="2905436" y="4656649"/>
                </a:moveTo>
                <a:cubicBezTo>
                  <a:pt x="2925637" y="4656649"/>
                  <a:pt x="2942013" y="4673025"/>
                  <a:pt x="2942013" y="4693225"/>
                </a:cubicBezTo>
                <a:cubicBezTo>
                  <a:pt x="2942013" y="4713425"/>
                  <a:pt x="2925637" y="4729801"/>
                  <a:pt x="2905436" y="4729801"/>
                </a:cubicBezTo>
                <a:cubicBezTo>
                  <a:pt x="2885243" y="4729801"/>
                  <a:pt x="2868866" y="4713425"/>
                  <a:pt x="2868866" y="4693225"/>
                </a:cubicBezTo>
                <a:cubicBezTo>
                  <a:pt x="2868866" y="4673025"/>
                  <a:pt x="2885243" y="4656649"/>
                  <a:pt x="2905436" y="4656649"/>
                </a:cubicBezTo>
                <a:close/>
                <a:moveTo>
                  <a:pt x="2684758" y="4656649"/>
                </a:moveTo>
                <a:cubicBezTo>
                  <a:pt x="2704958" y="4656649"/>
                  <a:pt x="2721329" y="4673025"/>
                  <a:pt x="2721329" y="4693225"/>
                </a:cubicBezTo>
                <a:cubicBezTo>
                  <a:pt x="2721329" y="4713425"/>
                  <a:pt x="2704958" y="4729801"/>
                  <a:pt x="2684758" y="4729801"/>
                </a:cubicBezTo>
                <a:cubicBezTo>
                  <a:pt x="2664554" y="4729801"/>
                  <a:pt x="2648177" y="4713425"/>
                  <a:pt x="2648177" y="4693225"/>
                </a:cubicBezTo>
                <a:cubicBezTo>
                  <a:pt x="2648177" y="4673025"/>
                  <a:pt x="2664554" y="4656649"/>
                  <a:pt x="2684758" y="4656649"/>
                </a:cubicBezTo>
                <a:close/>
                <a:moveTo>
                  <a:pt x="2464071" y="4656649"/>
                </a:moveTo>
                <a:cubicBezTo>
                  <a:pt x="2484272" y="4656649"/>
                  <a:pt x="2500650" y="4673025"/>
                  <a:pt x="2500650" y="4693225"/>
                </a:cubicBezTo>
                <a:cubicBezTo>
                  <a:pt x="2500650" y="4713425"/>
                  <a:pt x="2484272" y="4729801"/>
                  <a:pt x="2464071" y="4729801"/>
                </a:cubicBezTo>
                <a:cubicBezTo>
                  <a:pt x="2443875" y="4729801"/>
                  <a:pt x="2427500" y="4713425"/>
                  <a:pt x="2427500" y="4693225"/>
                </a:cubicBezTo>
                <a:cubicBezTo>
                  <a:pt x="2427500" y="4673025"/>
                  <a:pt x="2443875" y="4656649"/>
                  <a:pt x="2464071" y="4656649"/>
                </a:cubicBezTo>
                <a:close/>
                <a:moveTo>
                  <a:pt x="2243393" y="4656649"/>
                </a:moveTo>
                <a:cubicBezTo>
                  <a:pt x="2263591" y="4656649"/>
                  <a:pt x="2279972" y="4673025"/>
                  <a:pt x="2279972" y="4693225"/>
                </a:cubicBezTo>
                <a:cubicBezTo>
                  <a:pt x="2279972" y="4713425"/>
                  <a:pt x="2263591" y="4729801"/>
                  <a:pt x="2243393" y="4729801"/>
                </a:cubicBezTo>
                <a:cubicBezTo>
                  <a:pt x="2223191" y="4729801"/>
                  <a:pt x="2206817" y="4713425"/>
                  <a:pt x="2206817" y="4693225"/>
                </a:cubicBezTo>
                <a:cubicBezTo>
                  <a:pt x="2206817" y="4673025"/>
                  <a:pt x="2223191" y="4656649"/>
                  <a:pt x="2243393" y="4656649"/>
                </a:cubicBezTo>
                <a:close/>
                <a:moveTo>
                  <a:pt x="2022713" y="4656649"/>
                </a:moveTo>
                <a:cubicBezTo>
                  <a:pt x="2042913" y="4656649"/>
                  <a:pt x="2059288" y="4673025"/>
                  <a:pt x="2059288" y="4693225"/>
                </a:cubicBezTo>
                <a:cubicBezTo>
                  <a:pt x="2059288" y="4713425"/>
                  <a:pt x="2042913" y="4729801"/>
                  <a:pt x="2022713" y="4729801"/>
                </a:cubicBezTo>
                <a:cubicBezTo>
                  <a:pt x="2002514" y="4729801"/>
                  <a:pt x="1986177" y="4713425"/>
                  <a:pt x="1986177" y="4693225"/>
                </a:cubicBezTo>
                <a:cubicBezTo>
                  <a:pt x="1986177" y="4673025"/>
                  <a:pt x="2002514" y="4656649"/>
                  <a:pt x="2022713" y="4656649"/>
                </a:cubicBezTo>
                <a:close/>
                <a:moveTo>
                  <a:pt x="1802067" y="4656649"/>
                </a:moveTo>
                <a:cubicBezTo>
                  <a:pt x="1822267" y="4656649"/>
                  <a:pt x="1838642" y="4673025"/>
                  <a:pt x="1838642" y="4693225"/>
                </a:cubicBezTo>
                <a:cubicBezTo>
                  <a:pt x="1838642" y="4713425"/>
                  <a:pt x="1822267" y="4729801"/>
                  <a:pt x="1802067" y="4729801"/>
                </a:cubicBezTo>
                <a:cubicBezTo>
                  <a:pt x="1781867" y="4729801"/>
                  <a:pt x="1765491" y="4713425"/>
                  <a:pt x="1765491" y="4693225"/>
                </a:cubicBezTo>
                <a:cubicBezTo>
                  <a:pt x="1765491" y="4673025"/>
                  <a:pt x="1781867" y="4656649"/>
                  <a:pt x="1802067" y="4656649"/>
                </a:cubicBezTo>
                <a:close/>
                <a:moveTo>
                  <a:pt x="1581381" y="4656649"/>
                </a:moveTo>
                <a:cubicBezTo>
                  <a:pt x="1601581" y="4656649"/>
                  <a:pt x="1617957" y="4673025"/>
                  <a:pt x="1617957" y="4693225"/>
                </a:cubicBezTo>
                <a:cubicBezTo>
                  <a:pt x="1617957" y="4713425"/>
                  <a:pt x="1601581" y="4729801"/>
                  <a:pt x="1581381" y="4729801"/>
                </a:cubicBezTo>
                <a:cubicBezTo>
                  <a:pt x="1561181" y="4729801"/>
                  <a:pt x="1544805" y="4713425"/>
                  <a:pt x="1544805" y="4693225"/>
                </a:cubicBezTo>
                <a:cubicBezTo>
                  <a:pt x="1544805" y="4673025"/>
                  <a:pt x="1561181" y="4656649"/>
                  <a:pt x="1581381" y="4656649"/>
                </a:cubicBezTo>
                <a:close/>
                <a:moveTo>
                  <a:pt x="1360695" y="4656649"/>
                </a:moveTo>
                <a:cubicBezTo>
                  <a:pt x="1380895" y="4656649"/>
                  <a:pt x="1397271" y="4673025"/>
                  <a:pt x="1397271" y="4693225"/>
                </a:cubicBezTo>
                <a:cubicBezTo>
                  <a:pt x="1397271" y="4713425"/>
                  <a:pt x="1380895" y="4729801"/>
                  <a:pt x="1360695" y="4729801"/>
                </a:cubicBezTo>
                <a:cubicBezTo>
                  <a:pt x="1340495" y="4729801"/>
                  <a:pt x="1324119" y="4713425"/>
                  <a:pt x="1324119" y="4693225"/>
                </a:cubicBezTo>
                <a:cubicBezTo>
                  <a:pt x="1324119" y="4673025"/>
                  <a:pt x="1340495" y="4656649"/>
                  <a:pt x="1360695" y="4656649"/>
                </a:cubicBezTo>
                <a:close/>
                <a:moveTo>
                  <a:pt x="1140010" y="4656649"/>
                </a:moveTo>
                <a:cubicBezTo>
                  <a:pt x="1160209" y="4656649"/>
                  <a:pt x="1176585" y="4673025"/>
                  <a:pt x="1176585" y="4693225"/>
                </a:cubicBezTo>
                <a:cubicBezTo>
                  <a:pt x="1176585" y="4713425"/>
                  <a:pt x="1160209" y="4729801"/>
                  <a:pt x="1140010" y="4729801"/>
                </a:cubicBezTo>
                <a:cubicBezTo>
                  <a:pt x="1119809" y="4729801"/>
                  <a:pt x="1103434" y="4713425"/>
                  <a:pt x="1103434" y="4693225"/>
                </a:cubicBezTo>
                <a:cubicBezTo>
                  <a:pt x="1103434" y="4673025"/>
                  <a:pt x="1119809" y="4656649"/>
                  <a:pt x="1140010" y="4656649"/>
                </a:cubicBezTo>
                <a:close/>
                <a:moveTo>
                  <a:pt x="919323" y="4656649"/>
                </a:moveTo>
                <a:cubicBezTo>
                  <a:pt x="939523" y="4656649"/>
                  <a:pt x="955899" y="4673025"/>
                  <a:pt x="955899" y="4693225"/>
                </a:cubicBezTo>
                <a:cubicBezTo>
                  <a:pt x="955899" y="4713425"/>
                  <a:pt x="939523" y="4729801"/>
                  <a:pt x="919323" y="4729801"/>
                </a:cubicBezTo>
                <a:cubicBezTo>
                  <a:pt x="899123" y="4729801"/>
                  <a:pt x="882747" y="4713425"/>
                  <a:pt x="882747" y="4693225"/>
                </a:cubicBezTo>
                <a:cubicBezTo>
                  <a:pt x="882747" y="4673025"/>
                  <a:pt x="899123" y="4656649"/>
                  <a:pt x="919323" y="4656649"/>
                </a:cubicBezTo>
                <a:close/>
                <a:moveTo>
                  <a:pt x="698637" y="4656649"/>
                </a:moveTo>
                <a:cubicBezTo>
                  <a:pt x="718837" y="4656649"/>
                  <a:pt x="735213" y="4673025"/>
                  <a:pt x="735213" y="4693225"/>
                </a:cubicBezTo>
                <a:cubicBezTo>
                  <a:pt x="735213" y="4713425"/>
                  <a:pt x="718837" y="4729801"/>
                  <a:pt x="698637" y="4729801"/>
                </a:cubicBezTo>
                <a:cubicBezTo>
                  <a:pt x="678437" y="4729801"/>
                  <a:pt x="662061" y="4713425"/>
                  <a:pt x="662061" y="4693225"/>
                </a:cubicBezTo>
                <a:cubicBezTo>
                  <a:pt x="662061" y="4673025"/>
                  <a:pt x="678437" y="4656649"/>
                  <a:pt x="698637" y="4656649"/>
                </a:cubicBezTo>
                <a:close/>
                <a:moveTo>
                  <a:pt x="477951" y="4656649"/>
                </a:moveTo>
                <a:cubicBezTo>
                  <a:pt x="498151" y="4656649"/>
                  <a:pt x="514527" y="4673025"/>
                  <a:pt x="514527" y="4693225"/>
                </a:cubicBezTo>
                <a:cubicBezTo>
                  <a:pt x="514527" y="4713425"/>
                  <a:pt x="498151" y="4729801"/>
                  <a:pt x="477951" y="4729801"/>
                </a:cubicBezTo>
                <a:cubicBezTo>
                  <a:pt x="457751" y="4729801"/>
                  <a:pt x="441375" y="4713425"/>
                  <a:pt x="441375" y="4693225"/>
                </a:cubicBezTo>
                <a:cubicBezTo>
                  <a:pt x="441375" y="4673025"/>
                  <a:pt x="457751" y="4656649"/>
                  <a:pt x="477951" y="4656649"/>
                </a:cubicBezTo>
                <a:close/>
                <a:moveTo>
                  <a:pt x="257264" y="4656649"/>
                </a:moveTo>
                <a:cubicBezTo>
                  <a:pt x="277464" y="4656649"/>
                  <a:pt x="293840" y="4673025"/>
                  <a:pt x="293840" y="4693225"/>
                </a:cubicBezTo>
                <a:cubicBezTo>
                  <a:pt x="293840" y="4713425"/>
                  <a:pt x="277464" y="4729801"/>
                  <a:pt x="257264" y="4729801"/>
                </a:cubicBezTo>
                <a:cubicBezTo>
                  <a:pt x="237064" y="4729801"/>
                  <a:pt x="220688" y="4713425"/>
                  <a:pt x="220688" y="4693225"/>
                </a:cubicBezTo>
                <a:cubicBezTo>
                  <a:pt x="220688" y="4673025"/>
                  <a:pt x="237064" y="4656649"/>
                  <a:pt x="257264" y="4656649"/>
                </a:cubicBezTo>
                <a:close/>
                <a:moveTo>
                  <a:pt x="36578" y="4656649"/>
                </a:moveTo>
                <a:cubicBezTo>
                  <a:pt x="56778" y="4656649"/>
                  <a:pt x="73154" y="4673025"/>
                  <a:pt x="73154" y="4693225"/>
                </a:cubicBezTo>
                <a:cubicBezTo>
                  <a:pt x="73154" y="4713425"/>
                  <a:pt x="56778" y="4729801"/>
                  <a:pt x="36578" y="4729801"/>
                </a:cubicBezTo>
                <a:cubicBezTo>
                  <a:pt x="16378" y="4729801"/>
                  <a:pt x="2" y="4713425"/>
                  <a:pt x="2" y="4693225"/>
                </a:cubicBezTo>
                <a:cubicBezTo>
                  <a:pt x="2" y="4673025"/>
                  <a:pt x="16378" y="4656649"/>
                  <a:pt x="36578" y="4656649"/>
                </a:cubicBezTo>
                <a:close/>
                <a:moveTo>
                  <a:pt x="11953343" y="4444983"/>
                </a:moveTo>
                <a:cubicBezTo>
                  <a:pt x="11973543" y="4444983"/>
                  <a:pt x="11989919" y="4461359"/>
                  <a:pt x="11989919" y="4481559"/>
                </a:cubicBezTo>
                <a:cubicBezTo>
                  <a:pt x="11989919" y="4501759"/>
                  <a:pt x="11973543" y="4518135"/>
                  <a:pt x="11953343" y="4518135"/>
                </a:cubicBezTo>
                <a:cubicBezTo>
                  <a:pt x="11933143" y="4518135"/>
                  <a:pt x="11916767" y="4501759"/>
                  <a:pt x="11916767" y="4481559"/>
                </a:cubicBezTo>
                <a:cubicBezTo>
                  <a:pt x="11916767" y="4461359"/>
                  <a:pt x="11933143" y="4444983"/>
                  <a:pt x="11953343" y="4444983"/>
                </a:cubicBezTo>
                <a:close/>
                <a:moveTo>
                  <a:pt x="11732658" y="4444983"/>
                </a:moveTo>
                <a:cubicBezTo>
                  <a:pt x="11752858" y="4444983"/>
                  <a:pt x="11769234" y="4461359"/>
                  <a:pt x="11769234" y="4481559"/>
                </a:cubicBezTo>
                <a:cubicBezTo>
                  <a:pt x="11769234" y="4501759"/>
                  <a:pt x="11752858" y="4518135"/>
                  <a:pt x="11732658" y="4518135"/>
                </a:cubicBezTo>
                <a:cubicBezTo>
                  <a:pt x="11712458" y="4518135"/>
                  <a:pt x="11696082" y="4501759"/>
                  <a:pt x="11696082" y="4481559"/>
                </a:cubicBezTo>
                <a:cubicBezTo>
                  <a:pt x="11696082" y="4461359"/>
                  <a:pt x="11712458" y="4444983"/>
                  <a:pt x="11732658" y="4444983"/>
                </a:cubicBezTo>
                <a:close/>
                <a:moveTo>
                  <a:pt x="11511977" y="4444983"/>
                </a:moveTo>
                <a:cubicBezTo>
                  <a:pt x="11532177" y="4444983"/>
                  <a:pt x="11548553" y="4461359"/>
                  <a:pt x="11548553" y="4481559"/>
                </a:cubicBezTo>
                <a:cubicBezTo>
                  <a:pt x="11548553" y="4501759"/>
                  <a:pt x="11532177" y="4518135"/>
                  <a:pt x="11511977" y="4518135"/>
                </a:cubicBezTo>
                <a:cubicBezTo>
                  <a:pt x="11491777" y="4518135"/>
                  <a:pt x="11475401" y="4501759"/>
                  <a:pt x="11475401" y="4481559"/>
                </a:cubicBezTo>
                <a:cubicBezTo>
                  <a:pt x="11475401" y="4461359"/>
                  <a:pt x="11491777" y="4444983"/>
                  <a:pt x="11511977" y="4444983"/>
                </a:cubicBezTo>
                <a:close/>
                <a:moveTo>
                  <a:pt x="11291296" y="4444983"/>
                </a:moveTo>
                <a:cubicBezTo>
                  <a:pt x="11311496" y="4444983"/>
                  <a:pt x="11327872" y="4461359"/>
                  <a:pt x="11327872" y="4481559"/>
                </a:cubicBezTo>
                <a:cubicBezTo>
                  <a:pt x="11327872" y="4501759"/>
                  <a:pt x="11311496" y="4518135"/>
                  <a:pt x="11291296" y="4518135"/>
                </a:cubicBezTo>
                <a:cubicBezTo>
                  <a:pt x="11271096" y="4518135"/>
                  <a:pt x="11254720" y="4501759"/>
                  <a:pt x="11254720" y="4481559"/>
                </a:cubicBezTo>
                <a:cubicBezTo>
                  <a:pt x="11254720" y="4461359"/>
                  <a:pt x="11271096" y="4444983"/>
                  <a:pt x="11291296" y="4444983"/>
                </a:cubicBezTo>
                <a:close/>
                <a:moveTo>
                  <a:pt x="11070615" y="4444983"/>
                </a:moveTo>
                <a:cubicBezTo>
                  <a:pt x="11090815" y="4444983"/>
                  <a:pt x="11107191" y="4461359"/>
                  <a:pt x="11107191" y="4481559"/>
                </a:cubicBezTo>
                <a:cubicBezTo>
                  <a:pt x="11107191" y="4501759"/>
                  <a:pt x="11090815" y="4518135"/>
                  <a:pt x="11070615" y="4518135"/>
                </a:cubicBezTo>
                <a:cubicBezTo>
                  <a:pt x="11050415" y="4518135"/>
                  <a:pt x="11034039" y="4501759"/>
                  <a:pt x="11034039" y="4481559"/>
                </a:cubicBezTo>
                <a:cubicBezTo>
                  <a:pt x="11034039" y="4461359"/>
                  <a:pt x="11050415" y="4444983"/>
                  <a:pt x="11070615" y="4444983"/>
                </a:cubicBezTo>
                <a:close/>
                <a:moveTo>
                  <a:pt x="10849934" y="4444983"/>
                </a:moveTo>
                <a:cubicBezTo>
                  <a:pt x="10870134" y="4444983"/>
                  <a:pt x="10886510" y="4461359"/>
                  <a:pt x="10886510" y="4481559"/>
                </a:cubicBezTo>
                <a:cubicBezTo>
                  <a:pt x="10886510" y="4501759"/>
                  <a:pt x="10870134" y="4518135"/>
                  <a:pt x="10849934" y="4518135"/>
                </a:cubicBezTo>
                <a:cubicBezTo>
                  <a:pt x="10829734" y="4518135"/>
                  <a:pt x="10813358" y="4501759"/>
                  <a:pt x="10813358" y="4481559"/>
                </a:cubicBezTo>
                <a:cubicBezTo>
                  <a:pt x="10813358" y="4461359"/>
                  <a:pt x="10829734" y="4444983"/>
                  <a:pt x="10849934" y="4444983"/>
                </a:cubicBezTo>
                <a:close/>
                <a:moveTo>
                  <a:pt x="10629253" y="4444983"/>
                </a:moveTo>
                <a:cubicBezTo>
                  <a:pt x="10649453" y="4444983"/>
                  <a:pt x="10665829" y="4461359"/>
                  <a:pt x="10665829" y="4481559"/>
                </a:cubicBezTo>
                <a:cubicBezTo>
                  <a:pt x="10665829" y="4501759"/>
                  <a:pt x="10649453" y="4518135"/>
                  <a:pt x="10629253" y="4518135"/>
                </a:cubicBezTo>
                <a:cubicBezTo>
                  <a:pt x="10609053" y="4518135"/>
                  <a:pt x="10592677" y="4501759"/>
                  <a:pt x="10592677" y="4481559"/>
                </a:cubicBezTo>
                <a:cubicBezTo>
                  <a:pt x="10592677" y="4461359"/>
                  <a:pt x="10609053" y="4444983"/>
                  <a:pt x="10629253" y="4444983"/>
                </a:cubicBezTo>
                <a:close/>
                <a:moveTo>
                  <a:pt x="10408572" y="4444983"/>
                </a:moveTo>
                <a:cubicBezTo>
                  <a:pt x="10428772" y="4444983"/>
                  <a:pt x="10445148" y="4461359"/>
                  <a:pt x="10445148" y="4481559"/>
                </a:cubicBezTo>
                <a:cubicBezTo>
                  <a:pt x="10445148" y="4501759"/>
                  <a:pt x="10428772" y="4518135"/>
                  <a:pt x="10408572" y="4518135"/>
                </a:cubicBezTo>
                <a:cubicBezTo>
                  <a:pt x="10388372" y="4518135"/>
                  <a:pt x="10371996" y="4501759"/>
                  <a:pt x="10371996" y="4481559"/>
                </a:cubicBezTo>
                <a:cubicBezTo>
                  <a:pt x="10371996" y="4461359"/>
                  <a:pt x="10388372" y="4444983"/>
                  <a:pt x="10408572" y="4444983"/>
                </a:cubicBezTo>
                <a:close/>
                <a:moveTo>
                  <a:pt x="10187891" y="4444983"/>
                </a:moveTo>
                <a:cubicBezTo>
                  <a:pt x="10208091" y="4444983"/>
                  <a:pt x="10224467" y="4461359"/>
                  <a:pt x="10224467" y="4481559"/>
                </a:cubicBezTo>
                <a:cubicBezTo>
                  <a:pt x="10224467" y="4501759"/>
                  <a:pt x="10208091" y="4518135"/>
                  <a:pt x="10187891" y="4518135"/>
                </a:cubicBezTo>
                <a:cubicBezTo>
                  <a:pt x="10167691" y="4518135"/>
                  <a:pt x="10151315" y="4501759"/>
                  <a:pt x="10151315" y="4481559"/>
                </a:cubicBezTo>
                <a:cubicBezTo>
                  <a:pt x="10151315" y="4461359"/>
                  <a:pt x="10167691" y="4444983"/>
                  <a:pt x="10187891" y="4444983"/>
                </a:cubicBezTo>
                <a:close/>
                <a:moveTo>
                  <a:pt x="9967210" y="4444983"/>
                </a:moveTo>
                <a:cubicBezTo>
                  <a:pt x="9987410" y="4444983"/>
                  <a:pt x="10003786" y="4461359"/>
                  <a:pt x="10003786" y="4481559"/>
                </a:cubicBezTo>
                <a:cubicBezTo>
                  <a:pt x="10003786" y="4501759"/>
                  <a:pt x="9987410" y="4518135"/>
                  <a:pt x="9967210" y="4518135"/>
                </a:cubicBezTo>
                <a:cubicBezTo>
                  <a:pt x="9947010" y="4518135"/>
                  <a:pt x="9930634" y="4501759"/>
                  <a:pt x="9930634" y="4481559"/>
                </a:cubicBezTo>
                <a:cubicBezTo>
                  <a:pt x="9930634" y="4461359"/>
                  <a:pt x="9947010" y="4444983"/>
                  <a:pt x="9967210" y="4444983"/>
                </a:cubicBezTo>
                <a:close/>
                <a:moveTo>
                  <a:pt x="9746529" y="4444983"/>
                </a:moveTo>
                <a:cubicBezTo>
                  <a:pt x="9766729" y="4444983"/>
                  <a:pt x="9783105" y="4461359"/>
                  <a:pt x="9783105" y="4481559"/>
                </a:cubicBezTo>
                <a:cubicBezTo>
                  <a:pt x="9783105" y="4501759"/>
                  <a:pt x="9766729" y="4518135"/>
                  <a:pt x="9746529" y="4518135"/>
                </a:cubicBezTo>
                <a:cubicBezTo>
                  <a:pt x="9726329" y="4518135"/>
                  <a:pt x="9709953" y="4501759"/>
                  <a:pt x="9709953" y="4481559"/>
                </a:cubicBezTo>
                <a:cubicBezTo>
                  <a:pt x="9709953" y="4461359"/>
                  <a:pt x="9726329" y="4444983"/>
                  <a:pt x="9746529" y="4444983"/>
                </a:cubicBezTo>
                <a:close/>
                <a:moveTo>
                  <a:pt x="9525848" y="4444983"/>
                </a:moveTo>
                <a:cubicBezTo>
                  <a:pt x="9546048" y="4444983"/>
                  <a:pt x="9562424" y="4461359"/>
                  <a:pt x="9562424" y="4481559"/>
                </a:cubicBezTo>
                <a:cubicBezTo>
                  <a:pt x="9562424" y="4501759"/>
                  <a:pt x="9546048" y="4518135"/>
                  <a:pt x="9525848" y="4518135"/>
                </a:cubicBezTo>
                <a:cubicBezTo>
                  <a:pt x="9505648" y="4518135"/>
                  <a:pt x="9489272" y="4501759"/>
                  <a:pt x="9489272" y="4481559"/>
                </a:cubicBezTo>
                <a:cubicBezTo>
                  <a:pt x="9489272" y="4461359"/>
                  <a:pt x="9505648" y="4444983"/>
                  <a:pt x="9525848" y="4444983"/>
                </a:cubicBezTo>
                <a:close/>
                <a:moveTo>
                  <a:pt x="9305167" y="4444983"/>
                </a:moveTo>
                <a:cubicBezTo>
                  <a:pt x="9325367" y="4444983"/>
                  <a:pt x="9341743" y="4461359"/>
                  <a:pt x="9341743" y="4481559"/>
                </a:cubicBezTo>
                <a:cubicBezTo>
                  <a:pt x="9341743" y="4501759"/>
                  <a:pt x="9325367" y="4518135"/>
                  <a:pt x="9305167" y="4518135"/>
                </a:cubicBezTo>
                <a:cubicBezTo>
                  <a:pt x="9284967" y="4518135"/>
                  <a:pt x="9268591" y="4501759"/>
                  <a:pt x="9268591" y="4481559"/>
                </a:cubicBezTo>
                <a:cubicBezTo>
                  <a:pt x="9268591" y="4461359"/>
                  <a:pt x="9284967" y="4444983"/>
                  <a:pt x="9305167" y="4444983"/>
                </a:cubicBezTo>
                <a:close/>
                <a:moveTo>
                  <a:pt x="9084486" y="4444983"/>
                </a:moveTo>
                <a:cubicBezTo>
                  <a:pt x="9104686" y="4444983"/>
                  <a:pt x="9121062" y="4461359"/>
                  <a:pt x="9121062" y="4481559"/>
                </a:cubicBezTo>
                <a:cubicBezTo>
                  <a:pt x="9121062" y="4501759"/>
                  <a:pt x="9104686" y="4518135"/>
                  <a:pt x="9084486" y="4518135"/>
                </a:cubicBezTo>
                <a:cubicBezTo>
                  <a:pt x="9064286" y="4518135"/>
                  <a:pt x="9047910" y="4501759"/>
                  <a:pt x="9047910" y="4481559"/>
                </a:cubicBezTo>
                <a:cubicBezTo>
                  <a:pt x="9047910" y="4461359"/>
                  <a:pt x="9064286" y="4444983"/>
                  <a:pt x="9084486" y="4444983"/>
                </a:cubicBezTo>
                <a:close/>
                <a:moveTo>
                  <a:pt x="8863805" y="4444983"/>
                </a:moveTo>
                <a:cubicBezTo>
                  <a:pt x="8884005" y="4444983"/>
                  <a:pt x="8900381" y="4461359"/>
                  <a:pt x="8900381" y="4481559"/>
                </a:cubicBezTo>
                <a:cubicBezTo>
                  <a:pt x="8900381" y="4501759"/>
                  <a:pt x="8884005" y="4518135"/>
                  <a:pt x="8863805" y="4518135"/>
                </a:cubicBezTo>
                <a:cubicBezTo>
                  <a:pt x="8843605" y="4518135"/>
                  <a:pt x="8827229" y="4501759"/>
                  <a:pt x="8827229" y="4481559"/>
                </a:cubicBezTo>
                <a:cubicBezTo>
                  <a:pt x="8827229" y="4461359"/>
                  <a:pt x="8843605" y="4444983"/>
                  <a:pt x="8863805" y="4444983"/>
                </a:cubicBezTo>
                <a:close/>
                <a:moveTo>
                  <a:pt x="8643124" y="4444983"/>
                </a:moveTo>
                <a:cubicBezTo>
                  <a:pt x="8663324" y="4444983"/>
                  <a:pt x="8679700" y="4461359"/>
                  <a:pt x="8679700" y="4481559"/>
                </a:cubicBezTo>
                <a:cubicBezTo>
                  <a:pt x="8679700" y="4501759"/>
                  <a:pt x="8663324" y="4518135"/>
                  <a:pt x="8643124" y="4518135"/>
                </a:cubicBezTo>
                <a:cubicBezTo>
                  <a:pt x="8622924" y="4518135"/>
                  <a:pt x="8606548" y="4501759"/>
                  <a:pt x="8606548" y="4481559"/>
                </a:cubicBezTo>
                <a:cubicBezTo>
                  <a:pt x="8606548" y="4461359"/>
                  <a:pt x="8622924" y="4444983"/>
                  <a:pt x="8643124" y="4444983"/>
                </a:cubicBezTo>
                <a:close/>
                <a:moveTo>
                  <a:pt x="8422443" y="4444983"/>
                </a:moveTo>
                <a:cubicBezTo>
                  <a:pt x="8442643" y="4444983"/>
                  <a:pt x="8459019" y="4461359"/>
                  <a:pt x="8459019" y="4481559"/>
                </a:cubicBezTo>
                <a:cubicBezTo>
                  <a:pt x="8459019" y="4501759"/>
                  <a:pt x="8442643" y="4518135"/>
                  <a:pt x="8422443" y="4518135"/>
                </a:cubicBezTo>
                <a:cubicBezTo>
                  <a:pt x="8402243" y="4518135"/>
                  <a:pt x="8385867" y="4501759"/>
                  <a:pt x="8385867" y="4481559"/>
                </a:cubicBezTo>
                <a:cubicBezTo>
                  <a:pt x="8385867" y="4461359"/>
                  <a:pt x="8402243" y="4444983"/>
                  <a:pt x="8422443" y="4444983"/>
                </a:cubicBezTo>
                <a:close/>
                <a:moveTo>
                  <a:pt x="8201762" y="4444983"/>
                </a:moveTo>
                <a:cubicBezTo>
                  <a:pt x="8221962" y="4444983"/>
                  <a:pt x="8238338" y="4461359"/>
                  <a:pt x="8238338" y="4481559"/>
                </a:cubicBezTo>
                <a:cubicBezTo>
                  <a:pt x="8238338" y="4501759"/>
                  <a:pt x="8221962" y="4518135"/>
                  <a:pt x="8201762" y="4518135"/>
                </a:cubicBezTo>
                <a:cubicBezTo>
                  <a:pt x="8181562" y="4518135"/>
                  <a:pt x="8165186" y="4501759"/>
                  <a:pt x="8165186" y="4481559"/>
                </a:cubicBezTo>
                <a:cubicBezTo>
                  <a:pt x="8165186" y="4461359"/>
                  <a:pt x="8181562" y="4444983"/>
                  <a:pt x="8201762" y="4444983"/>
                </a:cubicBezTo>
                <a:close/>
                <a:moveTo>
                  <a:pt x="7981081" y="4444983"/>
                </a:moveTo>
                <a:cubicBezTo>
                  <a:pt x="8001281" y="4444983"/>
                  <a:pt x="8017657" y="4461359"/>
                  <a:pt x="8017657" y="4481559"/>
                </a:cubicBezTo>
                <a:cubicBezTo>
                  <a:pt x="8017657" y="4501759"/>
                  <a:pt x="8001281" y="4518135"/>
                  <a:pt x="7981081" y="4518135"/>
                </a:cubicBezTo>
                <a:cubicBezTo>
                  <a:pt x="7960881" y="4518135"/>
                  <a:pt x="7944505" y="4501759"/>
                  <a:pt x="7944505" y="4481559"/>
                </a:cubicBezTo>
                <a:cubicBezTo>
                  <a:pt x="7944505" y="4461359"/>
                  <a:pt x="7960881" y="4444983"/>
                  <a:pt x="7981081" y="4444983"/>
                </a:cubicBezTo>
                <a:close/>
                <a:moveTo>
                  <a:pt x="7760400" y="4444983"/>
                </a:moveTo>
                <a:cubicBezTo>
                  <a:pt x="7780600" y="4444983"/>
                  <a:pt x="7796976" y="4461359"/>
                  <a:pt x="7796976" y="4481559"/>
                </a:cubicBezTo>
                <a:cubicBezTo>
                  <a:pt x="7796976" y="4501759"/>
                  <a:pt x="7780600" y="4518135"/>
                  <a:pt x="7760400" y="4518135"/>
                </a:cubicBezTo>
                <a:cubicBezTo>
                  <a:pt x="7740200" y="4518135"/>
                  <a:pt x="7723824" y="4501759"/>
                  <a:pt x="7723824" y="4481559"/>
                </a:cubicBezTo>
                <a:cubicBezTo>
                  <a:pt x="7723824" y="4461359"/>
                  <a:pt x="7740200" y="4444983"/>
                  <a:pt x="7760400" y="4444983"/>
                </a:cubicBezTo>
                <a:close/>
                <a:moveTo>
                  <a:pt x="7539719" y="4444983"/>
                </a:moveTo>
                <a:cubicBezTo>
                  <a:pt x="7559919" y="4444983"/>
                  <a:pt x="7576295" y="4461359"/>
                  <a:pt x="7576295" y="4481559"/>
                </a:cubicBezTo>
                <a:cubicBezTo>
                  <a:pt x="7576295" y="4501759"/>
                  <a:pt x="7559919" y="4518135"/>
                  <a:pt x="7539719" y="4518135"/>
                </a:cubicBezTo>
                <a:cubicBezTo>
                  <a:pt x="7519519" y="4518135"/>
                  <a:pt x="7503143" y="4501759"/>
                  <a:pt x="7503143" y="4481559"/>
                </a:cubicBezTo>
                <a:cubicBezTo>
                  <a:pt x="7503143" y="4461359"/>
                  <a:pt x="7519519" y="4444983"/>
                  <a:pt x="7539719" y="4444983"/>
                </a:cubicBezTo>
                <a:close/>
                <a:moveTo>
                  <a:pt x="7319038" y="4444983"/>
                </a:moveTo>
                <a:cubicBezTo>
                  <a:pt x="7339238" y="4444983"/>
                  <a:pt x="7355614" y="4461359"/>
                  <a:pt x="7355614" y="4481559"/>
                </a:cubicBezTo>
                <a:cubicBezTo>
                  <a:pt x="7355614" y="4501759"/>
                  <a:pt x="7339238" y="4518135"/>
                  <a:pt x="7319038" y="4518135"/>
                </a:cubicBezTo>
                <a:cubicBezTo>
                  <a:pt x="7298838" y="4518135"/>
                  <a:pt x="7282462" y="4501759"/>
                  <a:pt x="7282462" y="4481559"/>
                </a:cubicBezTo>
                <a:cubicBezTo>
                  <a:pt x="7282462" y="4461359"/>
                  <a:pt x="7298838" y="4444983"/>
                  <a:pt x="7319038" y="4444983"/>
                </a:cubicBezTo>
                <a:close/>
                <a:moveTo>
                  <a:pt x="7098357" y="4444983"/>
                </a:moveTo>
                <a:cubicBezTo>
                  <a:pt x="7118557" y="4444983"/>
                  <a:pt x="7134933" y="4461359"/>
                  <a:pt x="7134933" y="4481559"/>
                </a:cubicBezTo>
                <a:cubicBezTo>
                  <a:pt x="7134933" y="4501759"/>
                  <a:pt x="7118557" y="4518135"/>
                  <a:pt x="7098357" y="4518135"/>
                </a:cubicBezTo>
                <a:cubicBezTo>
                  <a:pt x="7078157" y="4518135"/>
                  <a:pt x="7061781" y="4501759"/>
                  <a:pt x="7061781" y="4481559"/>
                </a:cubicBezTo>
                <a:cubicBezTo>
                  <a:pt x="7061781" y="4461359"/>
                  <a:pt x="7078157" y="4444983"/>
                  <a:pt x="7098357" y="4444983"/>
                </a:cubicBezTo>
                <a:close/>
                <a:moveTo>
                  <a:pt x="6877676" y="4444983"/>
                </a:moveTo>
                <a:cubicBezTo>
                  <a:pt x="6897876" y="4444983"/>
                  <a:pt x="6914252" y="4461359"/>
                  <a:pt x="6914252" y="4481559"/>
                </a:cubicBezTo>
                <a:cubicBezTo>
                  <a:pt x="6914252" y="4501759"/>
                  <a:pt x="6897876" y="4518135"/>
                  <a:pt x="6877676" y="4518135"/>
                </a:cubicBezTo>
                <a:cubicBezTo>
                  <a:pt x="6857476" y="4518135"/>
                  <a:pt x="6841100" y="4501759"/>
                  <a:pt x="6841100" y="4481559"/>
                </a:cubicBezTo>
                <a:cubicBezTo>
                  <a:pt x="6841100" y="4461359"/>
                  <a:pt x="6857476" y="4444983"/>
                  <a:pt x="6877676" y="4444983"/>
                </a:cubicBezTo>
                <a:close/>
                <a:moveTo>
                  <a:pt x="6656995" y="4444983"/>
                </a:moveTo>
                <a:cubicBezTo>
                  <a:pt x="6677195" y="4444983"/>
                  <a:pt x="6693571" y="4461359"/>
                  <a:pt x="6693571" y="4481559"/>
                </a:cubicBezTo>
                <a:cubicBezTo>
                  <a:pt x="6693571" y="4501759"/>
                  <a:pt x="6677195" y="4518135"/>
                  <a:pt x="6656995" y="4518135"/>
                </a:cubicBezTo>
                <a:cubicBezTo>
                  <a:pt x="6636795" y="4518135"/>
                  <a:pt x="6620419" y="4501759"/>
                  <a:pt x="6620419" y="4481559"/>
                </a:cubicBezTo>
                <a:cubicBezTo>
                  <a:pt x="6620419" y="4461359"/>
                  <a:pt x="6636795" y="4444983"/>
                  <a:pt x="6656995" y="4444983"/>
                </a:cubicBezTo>
                <a:close/>
                <a:moveTo>
                  <a:pt x="6436314" y="4444983"/>
                </a:moveTo>
                <a:cubicBezTo>
                  <a:pt x="6456514" y="4444983"/>
                  <a:pt x="6472890" y="4461359"/>
                  <a:pt x="6472890" y="4481559"/>
                </a:cubicBezTo>
                <a:cubicBezTo>
                  <a:pt x="6472890" y="4501759"/>
                  <a:pt x="6456514" y="4518135"/>
                  <a:pt x="6436314" y="4518135"/>
                </a:cubicBezTo>
                <a:cubicBezTo>
                  <a:pt x="6416114" y="4518135"/>
                  <a:pt x="6399738" y="4501759"/>
                  <a:pt x="6399738" y="4481559"/>
                </a:cubicBezTo>
                <a:cubicBezTo>
                  <a:pt x="6399738" y="4461359"/>
                  <a:pt x="6416114" y="4444983"/>
                  <a:pt x="6436314" y="4444983"/>
                </a:cubicBezTo>
                <a:close/>
                <a:moveTo>
                  <a:pt x="6215633" y="4444983"/>
                </a:moveTo>
                <a:cubicBezTo>
                  <a:pt x="6235833" y="4444983"/>
                  <a:pt x="6252209" y="4461359"/>
                  <a:pt x="6252209" y="4481559"/>
                </a:cubicBezTo>
                <a:cubicBezTo>
                  <a:pt x="6252209" y="4501759"/>
                  <a:pt x="6235833" y="4518135"/>
                  <a:pt x="6215633" y="4518135"/>
                </a:cubicBezTo>
                <a:cubicBezTo>
                  <a:pt x="6195433" y="4518135"/>
                  <a:pt x="6179057" y="4501759"/>
                  <a:pt x="6179057" y="4481559"/>
                </a:cubicBezTo>
                <a:cubicBezTo>
                  <a:pt x="6179057" y="4461359"/>
                  <a:pt x="6195433" y="4444983"/>
                  <a:pt x="6215633" y="4444983"/>
                </a:cubicBezTo>
                <a:close/>
                <a:moveTo>
                  <a:pt x="5994952" y="4444983"/>
                </a:moveTo>
                <a:cubicBezTo>
                  <a:pt x="6015152" y="4444983"/>
                  <a:pt x="6031528" y="4461359"/>
                  <a:pt x="6031528" y="4481559"/>
                </a:cubicBezTo>
                <a:cubicBezTo>
                  <a:pt x="6031528" y="4501759"/>
                  <a:pt x="6015152" y="4518135"/>
                  <a:pt x="5994952" y="4518135"/>
                </a:cubicBezTo>
                <a:cubicBezTo>
                  <a:pt x="5974752" y="4518135"/>
                  <a:pt x="5958376" y="4501759"/>
                  <a:pt x="5958376" y="4481559"/>
                </a:cubicBezTo>
                <a:cubicBezTo>
                  <a:pt x="5958376" y="4461359"/>
                  <a:pt x="5974752" y="4444983"/>
                  <a:pt x="5994952" y="4444983"/>
                </a:cubicBezTo>
                <a:close/>
                <a:moveTo>
                  <a:pt x="5774272" y="4444983"/>
                </a:moveTo>
                <a:cubicBezTo>
                  <a:pt x="5794472" y="4444983"/>
                  <a:pt x="5810848" y="4461359"/>
                  <a:pt x="5810848" y="4481559"/>
                </a:cubicBezTo>
                <a:cubicBezTo>
                  <a:pt x="5810848" y="4501759"/>
                  <a:pt x="5794472" y="4518135"/>
                  <a:pt x="5774272" y="4518135"/>
                </a:cubicBezTo>
                <a:cubicBezTo>
                  <a:pt x="5754073" y="4518135"/>
                  <a:pt x="5737697" y="4501759"/>
                  <a:pt x="5737697" y="4481559"/>
                </a:cubicBezTo>
                <a:cubicBezTo>
                  <a:pt x="5737697" y="4461359"/>
                  <a:pt x="5754073" y="4444983"/>
                  <a:pt x="5774272" y="4444983"/>
                </a:cubicBezTo>
                <a:close/>
                <a:moveTo>
                  <a:pt x="5553593" y="4444983"/>
                </a:moveTo>
                <a:cubicBezTo>
                  <a:pt x="5573793" y="4444983"/>
                  <a:pt x="5590169" y="4461359"/>
                  <a:pt x="5590169" y="4481559"/>
                </a:cubicBezTo>
                <a:cubicBezTo>
                  <a:pt x="5590169" y="4501759"/>
                  <a:pt x="5573793" y="4518135"/>
                  <a:pt x="5553593" y="4518135"/>
                </a:cubicBezTo>
                <a:cubicBezTo>
                  <a:pt x="5533393" y="4518135"/>
                  <a:pt x="5517018" y="4501759"/>
                  <a:pt x="5517018" y="4481559"/>
                </a:cubicBezTo>
                <a:cubicBezTo>
                  <a:pt x="5517018" y="4461359"/>
                  <a:pt x="5533393" y="4444983"/>
                  <a:pt x="5553593" y="4444983"/>
                </a:cubicBezTo>
                <a:close/>
                <a:moveTo>
                  <a:pt x="5332913" y="4444983"/>
                </a:moveTo>
                <a:cubicBezTo>
                  <a:pt x="5353113" y="4444983"/>
                  <a:pt x="5369490" y="4461359"/>
                  <a:pt x="5369490" y="4481559"/>
                </a:cubicBezTo>
                <a:cubicBezTo>
                  <a:pt x="5369490" y="4501759"/>
                  <a:pt x="5353113" y="4518135"/>
                  <a:pt x="5332913" y="4518135"/>
                </a:cubicBezTo>
                <a:cubicBezTo>
                  <a:pt x="5312714" y="4518135"/>
                  <a:pt x="5296337" y="4501759"/>
                  <a:pt x="5296337" y="4481559"/>
                </a:cubicBezTo>
                <a:cubicBezTo>
                  <a:pt x="5296337" y="4461359"/>
                  <a:pt x="5312714" y="4444983"/>
                  <a:pt x="5332913" y="4444983"/>
                </a:cubicBezTo>
                <a:close/>
                <a:moveTo>
                  <a:pt x="5112230" y="4444983"/>
                </a:moveTo>
                <a:cubicBezTo>
                  <a:pt x="5132433" y="4444983"/>
                  <a:pt x="5148807" y="4461359"/>
                  <a:pt x="5148807" y="4481559"/>
                </a:cubicBezTo>
                <a:cubicBezTo>
                  <a:pt x="5148807" y="4501759"/>
                  <a:pt x="5132433" y="4518135"/>
                  <a:pt x="5112230" y="4518135"/>
                </a:cubicBezTo>
                <a:cubicBezTo>
                  <a:pt x="5092030" y="4518135"/>
                  <a:pt x="5075655" y="4501759"/>
                  <a:pt x="5075655" y="4481559"/>
                </a:cubicBezTo>
                <a:cubicBezTo>
                  <a:pt x="5075655" y="4461359"/>
                  <a:pt x="5092030" y="4444983"/>
                  <a:pt x="5112230" y="4444983"/>
                </a:cubicBezTo>
                <a:close/>
                <a:moveTo>
                  <a:pt x="4891552" y="4444983"/>
                </a:moveTo>
                <a:cubicBezTo>
                  <a:pt x="4911751" y="4444983"/>
                  <a:pt x="4928127" y="4461359"/>
                  <a:pt x="4928127" y="4481559"/>
                </a:cubicBezTo>
                <a:cubicBezTo>
                  <a:pt x="4928127" y="4501759"/>
                  <a:pt x="4911751" y="4518135"/>
                  <a:pt x="4891552" y="4518135"/>
                </a:cubicBezTo>
                <a:cubicBezTo>
                  <a:pt x="4871352" y="4518135"/>
                  <a:pt x="4854975" y="4501759"/>
                  <a:pt x="4854975" y="4481559"/>
                </a:cubicBezTo>
                <a:cubicBezTo>
                  <a:pt x="4854975" y="4461359"/>
                  <a:pt x="4871352" y="4444983"/>
                  <a:pt x="4891552" y="4444983"/>
                </a:cubicBezTo>
                <a:close/>
                <a:moveTo>
                  <a:pt x="4670871" y="4444983"/>
                </a:moveTo>
                <a:cubicBezTo>
                  <a:pt x="4691070" y="4444983"/>
                  <a:pt x="4707447" y="4461359"/>
                  <a:pt x="4707447" y="4481559"/>
                </a:cubicBezTo>
                <a:cubicBezTo>
                  <a:pt x="4707447" y="4501759"/>
                  <a:pt x="4691070" y="4518135"/>
                  <a:pt x="4670871" y="4518135"/>
                </a:cubicBezTo>
                <a:cubicBezTo>
                  <a:pt x="4650672" y="4518135"/>
                  <a:pt x="4634295" y="4501759"/>
                  <a:pt x="4634295" y="4481559"/>
                </a:cubicBezTo>
                <a:cubicBezTo>
                  <a:pt x="4634295" y="4461359"/>
                  <a:pt x="4650672" y="4444983"/>
                  <a:pt x="4670871" y="4444983"/>
                </a:cubicBezTo>
                <a:close/>
                <a:moveTo>
                  <a:pt x="4450188" y="4444983"/>
                </a:moveTo>
                <a:cubicBezTo>
                  <a:pt x="4470390" y="4444983"/>
                  <a:pt x="4486764" y="4461359"/>
                  <a:pt x="4486764" y="4481559"/>
                </a:cubicBezTo>
                <a:cubicBezTo>
                  <a:pt x="4486764" y="4501759"/>
                  <a:pt x="4470390" y="4518135"/>
                  <a:pt x="4450188" y="4518135"/>
                </a:cubicBezTo>
                <a:cubicBezTo>
                  <a:pt x="4429988" y="4518135"/>
                  <a:pt x="4413613" y="4501759"/>
                  <a:pt x="4413613" y="4481559"/>
                </a:cubicBezTo>
                <a:cubicBezTo>
                  <a:pt x="4413613" y="4461359"/>
                  <a:pt x="4429988" y="4444983"/>
                  <a:pt x="4450188" y="4444983"/>
                </a:cubicBezTo>
                <a:close/>
                <a:moveTo>
                  <a:pt x="4229507" y="4444983"/>
                </a:moveTo>
                <a:cubicBezTo>
                  <a:pt x="4249708" y="4444983"/>
                  <a:pt x="4266084" y="4461359"/>
                  <a:pt x="4266084" y="4481559"/>
                </a:cubicBezTo>
                <a:cubicBezTo>
                  <a:pt x="4266084" y="4501759"/>
                  <a:pt x="4249708" y="4518135"/>
                  <a:pt x="4229507" y="4518135"/>
                </a:cubicBezTo>
                <a:cubicBezTo>
                  <a:pt x="4209307" y="4518135"/>
                  <a:pt x="4192931" y="4501759"/>
                  <a:pt x="4192931" y="4481559"/>
                </a:cubicBezTo>
                <a:cubicBezTo>
                  <a:pt x="4192931" y="4461359"/>
                  <a:pt x="4209307" y="4444983"/>
                  <a:pt x="4229507" y="4444983"/>
                </a:cubicBezTo>
                <a:close/>
                <a:moveTo>
                  <a:pt x="4008847" y="4444983"/>
                </a:moveTo>
                <a:cubicBezTo>
                  <a:pt x="4029045" y="4444983"/>
                  <a:pt x="4045426" y="4461359"/>
                  <a:pt x="4045426" y="4481559"/>
                </a:cubicBezTo>
                <a:cubicBezTo>
                  <a:pt x="4045426" y="4501759"/>
                  <a:pt x="4029045" y="4518135"/>
                  <a:pt x="4008847" y="4518135"/>
                </a:cubicBezTo>
                <a:cubicBezTo>
                  <a:pt x="3988642" y="4518135"/>
                  <a:pt x="3972267" y="4501759"/>
                  <a:pt x="3972267" y="4481559"/>
                </a:cubicBezTo>
                <a:cubicBezTo>
                  <a:pt x="3972267" y="4461359"/>
                  <a:pt x="3988642" y="4444983"/>
                  <a:pt x="4008847" y="4444983"/>
                </a:cubicBezTo>
                <a:close/>
                <a:moveTo>
                  <a:pt x="3788165" y="4444983"/>
                </a:moveTo>
                <a:cubicBezTo>
                  <a:pt x="3808367" y="4444983"/>
                  <a:pt x="3824738" y="4461359"/>
                  <a:pt x="3824738" y="4481559"/>
                </a:cubicBezTo>
                <a:cubicBezTo>
                  <a:pt x="3824738" y="4501759"/>
                  <a:pt x="3808367" y="4518135"/>
                  <a:pt x="3788165" y="4518135"/>
                </a:cubicBezTo>
                <a:cubicBezTo>
                  <a:pt x="3767965" y="4518135"/>
                  <a:pt x="3751588" y="4501759"/>
                  <a:pt x="3751588" y="4481559"/>
                </a:cubicBezTo>
                <a:cubicBezTo>
                  <a:pt x="3751588" y="4461359"/>
                  <a:pt x="3767965" y="4444983"/>
                  <a:pt x="3788165" y="4444983"/>
                </a:cubicBezTo>
                <a:close/>
                <a:moveTo>
                  <a:pt x="3567479" y="4444983"/>
                </a:moveTo>
                <a:cubicBezTo>
                  <a:pt x="3587675" y="4444983"/>
                  <a:pt x="3604051" y="4461359"/>
                  <a:pt x="3604051" y="4481559"/>
                </a:cubicBezTo>
                <a:cubicBezTo>
                  <a:pt x="3604051" y="4501759"/>
                  <a:pt x="3587675" y="4518135"/>
                  <a:pt x="3567479" y="4518135"/>
                </a:cubicBezTo>
                <a:cubicBezTo>
                  <a:pt x="3547276" y="4518135"/>
                  <a:pt x="3530901" y="4501759"/>
                  <a:pt x="3530901" y="4481559"/>
                </a:cubicBezTo>
                <a:cubicBezTo>
                  <a:pt x="3530901" y="4461359"/>
                  <a:pt x="3547276" y="4444983"/>
                  <a:pt x="3567479" y="4444983"/>
                </a:cubicBezTo>
                <a:close/>
                <a:moveTo>
                  <a:pt x="3346801" y="4444983"/>
                </a:moveTo>
                <a:cubicBezTo>
                  <a:pt x="3367001" y="4444983"/>
                  <a:pt x="3383375" y="4461359"/>
                  <a:pt x="3383375" y="4481559"/>
                </a:cubicBezTo>
                <a:cubicBezTo>
                  <a:pt x="3383375" y="4501759"/>
                  <a:pt x="3367001" y="4518135"/>
                  <a:pt x="3346801" y="4518135"/>
                </a:cubicBezTo>
                <a:cubicBezTo>
                  <a:pt x="3326603" y="4518135"/>
                  <a:pt x="3310228" y="4501759"/>
                  <a:pt x="3310228" y="4481559"/>
                </a:cubicBezTo>
                <a:cubicBezTo>
                  <a:pt x="3310228" y="4461359"/>
                  <a:pt x="3326603" y="4444983"/>
                  <a:pt x="3346801" y="4444983"/>
                </a:cubicBezTo>
                <a:close/>
                <a:moveTo>
                  <a:pt x="3126126" y="4444983"/>
                </a:moveTo>
                <a:cubicBezTo>
                  <a:pt x="3146320" y="4444983"/>
                  <a:pt x="3162696" y="4461359"/>
                  <a:pt x="3162696" y="4481559"/>
                </a:cubicBezTo>
                <a:cubicBezTo>
                  <a:pt x="3162696" y="4501759"/>
                  <a:pt x="3146320" y="4518135"/>
                  <a:pt x="3126126" y="4518135"/>
                </a:cubicBezTo>
                <a:cubicBezTo>
                  <a:pt x="3105923" y="4518135"/>
                  <a:pt x="3089541" y="4501759"/>
                  <a:pt x="3089541" y="4481559"/>
                </a:cubicBezTo>
                <a:cubicBezTo>
                  <a:pt x="3089541" y="4461359"/>
                  <a:pt x="3105923" y="4444983"/>
                  <a:pt x="3126126" y="4444983"/>
                </a:cubicBezTo>
                <a:close/>
                <a:moveTo>
                  <a:pt x="2905436" y="4444983"/>
                </a:moveTo>
                <a:cubicBezTo>
                  <a:pt x="2925637" y="4444983"/>
                  <a:pt x="2942013" y="4461359"/>
                  <a:pt x="2942013" y="4481559"/>
                </a:cubicBezTo>
                <a:cubicBezTo>
                  <a:pt x="2942013" y="4501759"/>
                  <a:pt x="2925637" y="4518135"/>
                  <a:pt x="2905436" y="4518135"/>
                </a:cubicBezTo>
                <a:cubicBezTo>
                  <a:pt x="2885243" y="4518135"/>
                  <a:pt x="2868866" y="4501759"/>
                  <a:pt x="2868866" y="4481559"/>
                </a:cubicBezTo>
                <a:cubicBezTo>
                  <a:pt x="2868866" y="4461359"/>
                  <a:pt x="2885243" y="4444983"/>
                  <a:pt x="2905436" y="4444983"/>
                </a:cubicBezTo>
                <a:close/>
                <a:moveTo>
                  <a:pt x="2684758" y="4444983"/>
                </a:moveTo>
                <a:cubicBezTo>
                  <a:pt x="2704958" y="4444983"/>
                  <a:pt x="2721329" y="4461359"/>
                  <a:pt x="2721329" y="4481559"/>
                </a:cubicBezTo>
                <a:cubicBezTo>
                  <a:pt x="2721329" y="4501759"/>
                  <a:pt x="2704958" y="4518135"/>
                  <a:pt x="2684758" y="4518135"/>
                </a:cubicBezTo>
                <a:cubicBezTo>
                  <a:pt x="2664554" y="4518135"/>
                  <a:pt x="2648177" y="4501759"/>
                  <a:pt x="2648177" y="4481559"/>
                </a:cubicBezTo>
                <a:cubicBezTo>
                  <a:pt x="2648177" y="4461359"/>
                  <a:pt x="2664554" y="4444983"/>
                  <a:pt x="2684758" y="4444983"/>
                </a:cubicBezTo>
                <a:close/>
                <a:moveTo>
                  <a:pt x="2464071" y="4444983"/>
                </a:moveTo>
                <a:cubicBezTo>
                  <a:pt x="2484272" y="4444983"/>
                  <a:pt x="2500650" y="4461359"/>
                  <a:pt x="2500650" y="4481559"/>
                </a:cubicBezTo>
                <a:cubicBezTo>
                  <a:pt x="2500650" y="4501759"/>
                  <a:pt x="2484272" y="4518135"/>
                  <a:pt x="2464071" y="4518135"/>
                </a:cubicBezTo>
                <a:cubicBezTo>
                  <a:pt x="2443875" y="4518135"/>
                  <a:pt x="2427500" y="4501759"/>
                  <a:pt x="2427500" y="4481559"/>
                </a:cubicBezTo>
                <a:cubicBezTo>
                  <a:pt x="2427500" y="4461359"/>
                  <a:pt x="2443875" y="4444983"/>
                  <a:pt x="2464071" y="4444983"/>
                </a:cubicBezTo>
                <a:close/>
                <a:moveTo>
                  <a:pt x="2243393" y="4444983"/>
                </a:moveTo>
                <a:cubicBezTo>
                  <a:pt x="2263591" y="4444983"/>
                  <a:pt x="2279972" y="4461359"/>
                  <a:pt x="2279972" y="4481559"/>
                </a:cubicBezTo>
                <a:cubicBezTo>
                  <a:pt x="2279972" y="4501759"/>
                  <a:pt x="2263591" y="4518135"/>
                  <a:pt x="2243393" y="4518135"/>
                </a:cubicBezTo>
                <a:cubicBezTo>
                  <a:pt x="2223191" y="4518135"/>
                  <a:pt x="2206817" y="4501759"/>
                  <a:pt x="2206817" y="4481559"/>
                </a:cubicBezTo>
                <a:cubicBezTo>
                  <a:pt x="2206817" y="4461359"/>
                  <a:pt x="2223191" y="4444983"/>
                  <a:pt x="2243393" y="4444983"/>
                </a:cubicBezTo>
                <a:close/>
                <a:moveTo>
                  <a:pt x="2022713" y="4444983"/>
                </a:moveTo>
                <a:cubicBezTo>
                  <a:pt x="2042913" y="4444983"/>
                  <a:pt x="2059288" y="4461359"/>
                  <a:pt x="2059288" y="4481559"/>
                </a:cubicBezTo>
                <a:cubicBezTo>
                  <a:pt x="2059288" y="4501759"/>
                  <a:pt x="2042913" y="4518135"/>
                  <a:pt x="2022713" y="4518135"/>
                </a:cubicBezTo>
                <a:cubicBezTo>
                  <a:pt x="2002514" y="4518135"/>
                  <a:pt x="1986177" y="4501759"/>
                  <a:pt x="1986177" y="4481559"/>
                </a:cubicBezTo>
                <a:cubicBezTo>
                  <a:pt x="1986177" y="4461359"/>
                  <a:pt x="2002514" y="4444983"/>
                  <a:pt x="2022713" y="4444983"/>
                </a:cubicBezTo>
                <a:close/>
                <a:moveTo>
                  <a:pt x="1802067" y="4444983"/>
                </a:moveTo>
                <a:cubicBezTo>
                  <a:pt x="1822267" y="4444983"/>
                  <a:pt x="1838643" y="4461359"/>
                  <a:pt x="1838643" y="4481559"/>
                </a:cubicBezTo>
                <a:cubicBezTo>
                  <a:pt x="1838643" y="4501759"/>
                  <a:pt x="1822267" y="4518135"/>
                  <a:pt x="1802067" y="4518135"/>
                </a:cubicBezTo>
                <a:cubicBezTo>
                  <a:pt x="1781867" y="4518135"/>
                  <a:pt x="1765491" y="4501759"/>
                  <a:pt x="1765491" y="4481559"/>
                </a:cubicBezTo>
                <a:cubicBezTo>
                  <a:pt x="1765491" y="4461359"/>
                  <a:pt x="1781867" y="4444983"/>
                  <a:pt x="1802067" y="4444983"/>
                </a:cubicBezTo>
                <a:close/>
                <a:moveTo>
                  <a:pt x="1581382" y="4444983"/>
                </a:moveTo>
                <a:cubicBezTo>
                  <a:pt x="1601581" y="4444983"/>
                  <a:pt x="1617957" y="4461359"/>
                  <a:pt x="1617957" y="4481559"/>
                </a:cubicBezTo>
                <a:cubicBezTo>
                  <a:pt x="1617957" y="4501759"/>
                  <a:pt x="1601581" y="4518135"/>
                  <a:pt x="1581382" y="4518135"/>
                </a:cubicBezTo>
                <a:cubicBezTo>
                  <a:pt x="1561181" y="4518135"/>
                  <a:pt x="1544805" y="4501759"/>
                  <a:pt x="1544805" y="4481559"/>
                </a:cubicBezTo>
                <a:cubicBezTo>
                  <a:pt x="1544805" y="4461359"/>
                  <a:pt x="1561181" y="4444983"/>
                  <a:pt x="1581382" y="4444983"/>
                </a:cubicBezTo>
                <a:close/>
                <a:moveTo>
                  <a:pt x="1360695" y="4444983"/>
                </a:moveTo>
                <a:cubicBezTo>
                  <a:pt x="1380895" y="4444983"/>
                  <a:pt x="1397271" y="4461359"/>
                  <a:pt x="1397271" y="4481559"/>
                </a:cubicBezTo>
                <a:cubicBezTo>
                  <a:pt x="1397271" y="4501759"/>
                  <a:pt x="1380895" y="4518135"/>
                  <a:pt x="1360695" y="4518135"/>
                </a:cubicBezTo>
                <a:cubicBezTo>
                  <a:pt x="1340495" y="4518135"/>
                  <a:pt x="1324119" y="4501759"/>
                  <a:pt x="1324119" y="4481559"/>
                </a:cubicBezTo>
                <a:cubicBezTo>
                  <a:pt x="1324119" y="4461359"/>
                  <a:pt x="1340495" y="4444983"/>
                  <a:pt x="1360695" y="4444983"/>
                </a:cubicBezTo>
                <a:close/>
                <a:moveTo>
                  <a:pt x="1140010" y="4444983"/>
                </a:moveTo>
                <a:cubicBezTo>
                  <a:pt x="1160209" y="4444983"/>
                  <a:pt x="1176585" y="4461359"/>
                  <a:pt x="1176585" y="4481559"/>
                </a:cubicBezTo>
                <a:cubicBezTo>
                  <a:pt x="1176585" y="4501759"/>
                  <a:pt x="1160209" y="4518135"/>
                  <a:pt x="1140010" y="4518135"/>
                </a:cubicBezTo>
                <a:cubicBezTo>
                  <a:pt x="1119809" y="4518135"/>
                  <a:pt x="1103434" y="4501759"/>
                  <a:pt x="1103434" y="4481559"/>
                </a:cubicBezTo>
                <a:cubicBezTo>
                  <a:pt x="1103434" y="4461359"/>
                  <a:pt x="1119809" y="4444983"/>
                  <a:pt x="1140010" y="4444983"/>
                </a:cubicBezTo>
                <a:close/>
                <a:moveTo>
                  <a:pt x="919323" y="4444983"/>
                </a:moveTo>
                <a:cubicBezTo>
                  <a:pt x="939524" y="4444983"/>
                  <a:pt x="955899" y="4461359"/>
                  <a:pt x="955899" y="4481559"/>
                </a:cubicBezTo>
                <a:cubicBezTo>
                  <a:pt x="955899" y="4501759"/>
                  <a:pt x="939524" y="4518135"/>
                  <a:pt x="919323" y="4518135"/>
                </a:cubicBezTo>
                <a:cubicBezTo>
                  <a:pt x="899123" y="4518135"/>
                  <a:pt x="882747" y="4501759"/>
                  <a:pt x="882747" y="4481559"/>
                </a:cubicBezTo>
                <a:cubicBezTo>
                  <a:pt x="882747" y="4461359"/>
                  <a:pt x="899123" y="4444983"/>
                  <a:pt x="919323" y="4444983"/>
                </a:cubicBezTo>
                <a:close/>
                <a:moveTo>
                  <a:pt x="698637" y="4444983"/>
                </a:moveTo>
                <a:cubicBezTo>
                  <a:pt x="718837" y="4444983"/>
                  <a:pt x="735213" y="4461359"/>
                  <a:pt x="735213" y="4481559"/>
                </a:cubicBezTo>
                <a:cubicBezTo>
                  <a:pt x="735213" y="4501759"/>
                  <a:pt x="718837" y="4518135"/>
                  <a:pt x="698637" y="4518135"/>
                </a:cubicBezTo>
                <a:cubicBezTo>
                  <a:pt x="678437" y="4518135"/>
                  <a:pt x="662061" y="4501759"/>
                  <a:pt x="662061" y="4481559"/>
                </a:cubicBezTo>
                <a:cubicBezTo>
                  <a:pt x="662061" y="4461359"/>
                  <a:pt x="678437" y="4444983"/>
                  <a:pt x="698637" y="4444983"/>
                </a:cubicBezTo>
                <a:close/>
                <a:moveTo>
                  <a:pt x="477951" y="4444983"/>
                </a:moveTo>
                <a:cubicBezTo>
                  <a:pt x="498151" y="4444983"/>
                  <a:pt x="514527" y="4461359"/>
                  <a:pt x="514527" y="4481559"/>
                </a:cubicBezTo>
                <a:cubicBezTo>
                  <a:pt x="514527" y="4501759"/>
                  <a:pt x="498151" y="4518135"/>
                  <a:pt x="477951" y="4518135"/>
                </a:cubicBezTo>
                <a:cubicBezTo>
                  <a:pt x="457751" y="4518135"/>
                  <a:pt x="441375" y="4501759"/>
                  <a:pt x="441375" y="4481559"/>
                </a:cubicBezTo>
                <a:cubicBezTo>
                  <a:pt x="441375" y="4461359"/>
                  <a:pt x="457751" y="4444983"/>
                  <a:pt x="477951" y="4444983"/>
                </a:cubicBezTo>
                <a:close/>
                <a:moveTo>
                  <a:pt x="257264" y="4444983"/>
                </a:moveTo>
                <a:cubicBezTo>
                  <a:pt x="277464" y="4444983"/>
                  <a:pt x="293841" y="4461359"/>
                  <a:pt x="293841" y="4481559"/>
                </a:cubicBezTo>
                <a:cubicBezTo>
                  <a:pt x="293841" y="4501759"/>
                  <a:pt x="277464" y="4518135"/>
                  <a:pt x="257264" y="4518135"/>
                </a:cubicBezTo>
                <a:cubicBezTo>
                  <a:pt x="237065" y="4518135"/>
                  <a:pt x="220689" y="4501759"/>
                  <a:pt x="220689" y="4481559"/>
                </a:cubicBezTo>
                <a:cubicBezTo>
                  <a:pt x="220689" y="4461359"/>
                  <a:pt x="237065" y="4444983"/>
                  <a:pt x="257264" y="4444983"/>
                </a:cubicBezTo>
                <a:close/>
                <a:moveTo>
                  <a:pt x="36578" y="4444983"/>
                </a:moveTo>
                <a:cubicBezTo>
                  <a:pt x="56778" y="4444983"/>
                  <a:pt x="73154" y="4461359"/>
                  <a:pt x="73154" y="4481559"/>
                </a:cubicBezTo>
                <a:cubicBezTo>
                  <a:pt x="73154" y="4501759"/>
                  <a:pt x="56778" y="4518135"/>
                  <a:pt x="36578" y="4518135"/>
                </a:cubicBezTo>
                <a:cubicBezTo>
                  <a:pt x="16378" y="4518135"/>
                  <a:pt x="2" y="4501759"/>
                  <a:pt x="2" y="4481559"/>
                </a:cubicBezTo>
                <a:cubicBezTo>
                  <a:pt x="2" y="4461359"/>
                  <a:pt x="16378" y="4444983"/>
                  <a:pt x="36578" y="4444983"/>
                </a:cubicBezTo>
                <a:close/>
                <a:moveTo>
                  <a:pt x="11953343" y="4233317"/>
                </a:moveTo>
                <a:cubicBezTo>
                  <a:pt x="11973543" y="4233317"/>
                  <a:pt x="11989919" y="4249693"/>
                  <a:pt x="11989919" y="4269893"/>
                </a:cubicBezTo>
                <a:cubicBezTo>
                  <a:pt x="11989919" y="4290093"/>
                  <a:pt x="11973543" y="4306469"/>
                  <a:pt x="11953343" y="4306469"/>
                </a:cubicBezTo>
                <a:cubicBezTo>
                  <a:pt x="11933143" y="4306469"/>
                  <a:pt x="11916767" y="4290093"/>
                  <a:pt x="11916767" y="4269893"/>
                </a:cubicBezTo>
                <a:cubicBezTo>
                  <a:pt x="11916767" y="4249693"/>
                  <a:pt x="11933143" y="4233317"/>
                  <a:pt x="11953343" y="4233317"/>
                </a:cubicBezTo>
                <a:close/>
                <a:moveTo>
                  <a:pt x="11732658" y="4233317"/>
                </a:moveTo>
                <a:cubicBezTo>
                  <a:pt x="11752858" y="4233317"/>
                  <a:pt x="11769234" y="4249693"/>
                  <a:pt x="11769234" y="4269893"/>
                </a:cubicBezTo>
                <a:cubicBezTo>
                  <a:pt x="11769234" y="4290093"/>
                  <a:pt x="11752858" y="4306469"/>
                  <a:pt x="11732658" y="4306469"/>
                </a:cubicBezTo>
                <a:cubicBezTo>
                  <a:pt x="11712458" y="4306469"/>
                  <a:pt x="11696082" y="4290093"/>
                  <a:pt x="11696082" y="4269893"/>
                </a:cubicBezTo>
                <a:cubicBezTo>
                  <a:pt x="11696082" y="4249693"/>
                  <a:pt x="11712458" y="4233317"/>
                  <a:pt x="11732658" y="4233317"/>
                </a:cubicBezTo>
                <a:close/>
                <a:moveTo>
                  <a:pt x="11511977" y="4233317"/>
                </a:moveTo>
                <a:cubicBezTo>
                  <a:pt x="11532177" y="4233317"/>
                  <a:pt x="11548553" y="4249693"/>
                  <a:pt x="11548553" y="4269893"/>
                </a:cubicBezTo>
                <a:cubicBezTo>
                  <a:pt x="11548553" y="4290093"/>
                  <a:pt x="11532177" y="4306469"/>
                  <a:pt x="11511977" y="4306469"/>
                </a:cubicBezTo>
                <a:cubicBezTo>
                  <a:pt x="11491777" y="4306469"/>
                  <a:pt x="11475401" y="4290093"/>
                  <a:pt x="11475401" y="4269893"/>
                </a:cubicBezTo>
                <a:cubicBezTo>
                  <a:pt x="11475401" y="4249693"/>
                  <a:pt x="11491777" y="4233317"/>
                  <a:pt x="11511977" y="4233317"/>
                </a:cubicBezTo>
                <a:close/>
                <a:moveTo>
                  <a:pt x="11291296" y="4233317"/>
                </a:moveTo>
                <a:cubicBezTo>
                  <a:pt x="11311496" y="4233317"/>
                  <a:pt x="11327872" y="4249693"/>
                  <a:pt x="11327872" y="4269893"/>
                </a:cubicBezTo>
                <a:cubicBezTo>
                  <a:pt x="11327872" y="4290093"/>
                  <a:pt x="11311496" y="4306469"/>
                  <a:pt x="11291296" y="4306469"/>
                </a:cubicBezTo>
                <a:cubicBezTo>
                  <a:pt x="11271096" y="4306469"/>
                  <a:pt x="11254720" y="4290093"/>
                  <a:pt x="11254720" y="4269893"/>
                </a:cubicBezTo>
                <a:cubicBezTo>
                  <a:pt x="11254720" y="4249693"/>
                  <a:pt x="11271096" y="4233317"/>
                  <a:pt x="11291296" y="4233317"/>
                </a:cubicBezTo>
                <a:close/>
                <a:moveTo>
                  <a:pt x="11070615" y="4233317"/>
                </a:moveTo>
                <a:cubicBezTo>
                  <a:pt x="11090815" y="4233317"/>
                  <a:pt x="11107191" y="4249693"/>
                  <a:pt x="11107191" y="4269893"/>
                </a:cubicBezTo>
                <a:cubicBezTo>
                  <a:pt x="11107191" y="4290093"/>
                  <a:pt x="11090815" y="4306469"/>
                  <a:pt x="11070615" y="4306469"/>
                </a:cubicBezTo>
                <a:cubicBezTo>
                  <a:pt x="11050415" y="4306469"/>
                  <a:pt x="11034039" y="4290093"/>
                  <a:pt x="11034039" y="4269893"/>
                </a:cubicBezTo>
                <a:cubicBezTo>
                  <a:pt x="11034039" y="4249693"/>
                  <a:pt x="11050415" y="4233317"/>
                  <a:pt x="11070615" y="4233317"/>
                </a:cubicBezTo>
                <a:close/>
                <a:moveTo>
                  <a:pt x="10849934" y="4233317"/>
                </a:moveTo>
                <a:cubicBezTo>
                  <a:pt x="10870134" y="4233317"/>
                  <a:pt x="10886510" y="4249693"/>
                  <a:pt x="10886510" y="4269893"/>
                </a:cubicBezTo>
                <a:cubicBezTo>
                  <a:pt x="10886510" y="4290093"/>
                  <a:pt x="10870134" y="4306469"/>
                  <a:pt x="10849934" y="4306469"/>
                </a:cubicBezTo>
                <a:cubicBezTo>
                  <a:pt x="10829734" y="4306469"/>
                  <a:pt x="10813358" y="4290093"/>
                  <a:pt x="10813358" y="4269893"/>
                </a:cubicBezTo>
                <a:cubicBezTo>
                  <a:pt x="10813358" y="4249693"/>
                  <a:pt x="10829734" y="4233317"/>
                  <a:pt x="10849934" y="4233317"/>
                </a:cubicBezTo>
                <a:close/>
                <a:moveTo>
                  <a:pt x="10629253" y="4233317"/>
                </a:moveTo>
                <a:cubicBezTo>
                  <a:pt x="10649453" y="4233317"/>
                  <a:pt x="10665829" y="4249693"/>
                  <a:pt x="10665829" y="4269893"/>
                </a:cubicBezTo>
                <a:cubicBezTo>
                  <a:pt x="10665829" y="4290093"/>
                  <a:pt x="10649453" y="4306469"/>
                  <a:pt x="10629253" y="4306469"/>
                </a:cubicBezTo>
                <a:cubicBezTo>
                  <a:pt x="10609053" y="4306469"/>
                  <a:pt x="10592677" y="4290093"/>
                  <a:pt x="10592677" y="4269893"/>
                </a:cubicBezTo>
                <a:cubicBezTo>
                  <a:pt x="10592677" y="4249693"/>
                  <a:pt x="10609053" y="4233317"/>
                  <a:pt x="10629253" y="4233317"/>
                </a:cubicBezTo>
                <a:close/>
                <a:moveTo>
                  <a:pt x="10408572" y="4233317"/>
                </a:moveTo>
                <a:cubicBezTo>
                  <a:pt x="10428772" y="4233317"/>
                  <a:pt x="10445148" y="4249693"/>
                  <a:pt x="10445148" y="4269893"/>
                </a:cubicBezTo>
                <a:cubicBezTo>
                  <a:pt x="10445148" y="4290093"/>
                  <a:pt x="10428772" y="4306469"/>
                  <a:pt x="10408572" y="4306469"/>
                </a:cubicBezTo>
                <a:cubicBezTo>
                  <a:pt x="10388372" y="4306469"/>
                  <a:pt x="10371996" y="4290093"/>
                  <a:pt x="10371996" y="4269893"/>
                </a:cubicBezTo>
                <a:cubicBezTo>
                  <a:pt x="10371996" y="4249693"/>
                  <a:pt x="10388372" y="4233317"/>
                  <a:pt x="10408572" y="4233317"/>
                </a:cubicBezTo>
                <a:close/>
                <a:moveTo>
                  <a:pt x="10187891" y="4233317"/>
                </a:moveTo>
                <a:cubicBezTo>
                  <a:pt x="10208091" y="4233317"/>
                  <a:pt x="10224467" y="4249693"/>
                  <a:pt x="10224467" y="4269893"/>
                </a:cubicBezTo>
                <a:cubicBezTo>
                  <a:pt x="10224467" y="4290093"/>
                  <a:pt x="10208091" y="4306469"/>
                  <a:pt x="10187891" y="4306469"/>
                </a:cubicBezTo>
                <a:cubicBezTo>
                  <a:pt x="10167691" y="4306469"/>
                  <a:pt x="10151315" y="4290093"/>
                  <a:pt x="10151315" y="4269893"/>
                </a:cubicBezTo>
                <a:cubicBezTo>
                  <a:pt x="10151315" y="4249693"/>
                  <a:pt x="10167691" y="4233317"/>
                  <a:pt x="10187891" y="4233317"/>
                </a:cubicBezTo>
                <a:close/>
                <a:moveTo>
                  <a:pt x="9967210" y="4233317"/>
                </a:moveTo>
                <a:cubicBezTo>
                  <a:pt x="9987410" y="4233317"/>
                  <a:pt x="10003786" y="4249693"/>
                  <a:pt x="10003786" y="4269893"/>
                </a:cubicBezTo>
                <a:cubicBezTo>
                  <a:pt x="10003786" y="4290093"/>
                  <a:pt x="9987410" y="4306469"/>
                  <a:pt x="9967210" y="4306469"/>
                </a:cubicBezTo>
                <a:cubicBezTo>
                  <a:pt x="9947010" y="4306469"/>
                  <a:pt x="9930634" y="4290093"/>
                  <a:pt x="9930634" y="4269893"/>
                </a:cubicBezTo>
                <a:cubicBezTo>
                  <a:pt x="9930634" y="4249693"/>
                  <a:pt x="9947010" y="4233317"/>
                  <a:pt x="9967210" y="4233317"/>
                </a:cubicBezTo>
                <a:close/>
                <a:moveTo>
                  <a:pt x="9746529" y="4233317"/>
                </a:moveTo>
                <a:cubicBezTo>
                  <a:pt x="9766729" y="4233317"/>
                  <a:pt x="9783105" y="4249693"/>
                  <a:pt x="9783105" y="4269893"/>
                </a:cubicBezTo>
                <a:cubicBezTo>
                  <a:pt x="9783105" y="4290093"/>
                  <a:pt x="9766729" y="4306469"/>
                  <a:pt x="9746529" y="4306469"/>
                </a:cubicBezTo>
                <a:cubicBezTo>
                  <a:pt x="9726329" y="4306469"/>
                  <a:pt x="9709953" y="4290093"/>
                  <a:pt x="9709953" y="4269893"/>
                </a:cubicBezTo>
                <a:cubicBezTo>
                  <a:pt x="9709953" y="4249693"/>
                  <a:pt x="9726329" y="4233317"/>
                  <a:pt x="9746529" y="4233317"/>
                </a:cubicBezTo>
                <a:close/>
                <a:moveTo>
                  <a:pt x="9525848" y="4233317"/>
                </a:moveTo>
                <a:cubicBezTo>
                  <a:pt x="9546048" y="4233317"/>
                  <a:pt x="9562424" y="4249693"/>
                  <a:pt x="9562424" y="4269893"/>
                </a:cubicBezTo>
                <a:cubicBezTo>
                  <a:pt x="9562424" y="4290093"/>
                  <a:pt x="9546048" y="4306469"/>
                  <a:pt x="9525848" y="4306469"/>
                </a:cubicBezTo>
                <a:cubicBezTo>
                  <a:pt x="9505648" y="4306469"/>
                  <a:pt x="9489272" y="4290093"/>
                  <a:pt x="9489272" y="4269893"/>
                </a:cubicBezTo>
                <a:cubicBezTo>
                  <a:pt x="9489272" y="4249693"/>
                  <a:pt x="9505648" y="4233317"/>
                  <a:pt x="9525848" y="4233317"/>
                </a:cubicBezTo>
                <a:close/>
                <a:moveTo>
                  <a:pt x="9305167" y="4233317"/>
                </a:moveTo>
                <a:cubicBezTo>
                  <a:pt x="9325367" y="4233317"/>
                  <a:pt x="9341743" y="4249693"/>
                  <a:pt x="9341743" y="4269893"/>
                </a:cubicBezTo>
                <a:cubicBezTo>
                  <a:pt x="9341743" y="4290093"/>
                  <a:pt x="9325367" y="4306469"/>
                  <a:pt x="9305167" y="4306469"/>
                </a:cubicBezTo>
                <a:cubicBezTo>
                  <a:pt x="9284967" y="4306469"/>
                  <a:pt x="9268591" y="4290093"/>
                  <a:pt x="9268591" y="4269893"/>
                </a:cubicBezTo>
                <a:cubicBezTo>
                  <a:pt x="9268591" y="4249693"/>
                  <a:pt x="9284967" y="4233317"/>
                  <a:pt x="9305167" y="4233317"/>
                </a:cubicBezTo>
                <a:close/>
                <a:moveTo>
                  <a:pt x="9084486" y="4233317"/>
                </a:moveTo>
                <a:cubicBezTo>
                  <a:pt x="9104686" y="4233317"/>
                  <a:pt x="9121062" y="4249693"/>
                  <a:pt x="9121062" y="4269893"/>
                </a:cubicBezTo>
                <a:cubicBezTo>
                  <a:pt x="9121062" y="4290093"/>
                  <a:pt x="9104686" y="4306469"/>
                  <a:pt x="9084486" y="4306469"/>
                </a:cubicBezTo>
                <a:cubicBezTo>
                  <a:pt x="9064286" y="4306469"/>
                  <a:pt x="9047910" y="4290093"/>
                  <a:pt x="9047910" y="4269893"/>
                </a:cubicBezTo>
                <a:cubicBezTo>
                  <a:pt x="9047910" y="4249693"/>
                  <a:pt x="9064286" y="4233317"/>
                  <a:pt x="9084486" y="4233317"/>
                </a:cubicBezTo>
                <a:close/>
                <a:moveTo>
                  <a:pt x="8863805" y="4233317"/>
                </a:moveTo>
                <a:cubicBezTo>
                  <a:pt x="8884005" y="4233317"/>
                  <a:pt x="8900381" y="4249693"/>
                  <a:pt x="8900381" y="4269893"/>
                </a:cubicBezTo>
                <a:cubicBezTo>
                  <a:pt x="8900381" y="4290093"/>
                  <a:pt x="8884005" y="4306469"/>
                  <a:pt x="8863805" y="4306469"/>
                </a:cubicBezTo>
                <a:cubicBezTo>
                  <a:pt x="8843605" y="4306469"/>
                  <a:pt x="8827229" y="4290093"/>
                  <a:pt x="8827229" y="4269893"/>
                </a:cubicBezTo>
                <a:cubicBezTo>
                  <a:pt x="8827229" y="4249693"/>
                  <a:pt x="8843605" y="4233317"/>
                  <a:pt x="8863805" y="4233317"/>
                </a:cubicBezTo>
                <a:close/>
                <a:moveTo>
                  <a:pt x="8643124" y="4233317"/>
                </a:moveTo>
                <a:cubicBezTo>
                  <a:pt x="8663324" y="4233317"/>
                  <a:pt x="8679700" y="4249693"/>
                  <a:pt x="8679700" y="4269893"/>
                </a:cubicBezTo>
                <a:cubicBezTo>
                  <a:pt x="8679700" y="4290093"/>
                  <a:pt x="8663324" y="4306469"/>
                  <a:pt x="8643124" y="4306469"/>
                </a:cubicBezTo>
                <a:cubicBezTo>
                  <a:pt x="8622924" y="4306469"/>
                  <a:pt x="8606548" y="4290093"/>
                  <a:pt x="8606548" y="4269893"/>
                </a:cubicBezTo>
                <a:cubicBezTo>
                  <a:pt x="8606548" y="4249693"/>
                  <a:pt x="8622924" y="4233317"/>
                  <a:pt x="8643124" y="4233317"/>
                </a:cubicBezTo>
                <a:close/>
                <a:moveTo>
                  <a:pt x="8422443" y="4233317"/>
                </a:moveTo>
                <a:cubicBezTo>
                  <a:pt x="8442643" y="4233317"/>
                  <a:pt x="8459019" y="4249693"/>
                  <a:pt x="8459019" y="4269893"/>
                </a:cubicBezTo>
                <a:cubicBezTo>
                  <a:pt x="8459019" y="4290093"/>
                  <a:pt x="8442643" y="4306469"/>
                  <a:pt x="8422443" y="4306469"/>
                </a:cubicBezTo>
                <a:cubicBezTo>
                  <a:pt x="8402243" y="4306469"/>
                  <a:pt x="8385867" y="4290093"/>
                  <a:pt x="8385867" y="4269893"/>
                </a:cubicBezTo>
                <a:cubicBezTo>
                  <a:pt x="8385867" y="4249693"/>
                  <a:pt x="8402243" y="4233317"/>
                  <a:pt x="8422443" y="4233317"/>
                </a:cubicBezTo>
                <a:close/>
                <a:moveTo>
                  <a:pt x="8201762" y="4233317"/>
                </a:moveTo>
                <a:cubicBezTo>
                  <a:pt x="8221962" y="4233317"/>
                  <a:pt x="8238338" y="4249693"/>
                  <a:pt x="8238338" y="4269893"/>
                </a:cubicBezTo>
                <a:cubicBezTo>
                  <a:pt x="8238338" y="4290093"/>
                  <a:pt x="8221962" y="4306469"/>
                  <a:pt x="8201762" y="4306469"/>
                </a:cubicBezTo>
                <a:cubicBezTo>
                  <a:pt x="8181562" y="4306469"/>
                  <a:pt x="8165186" y="4290093"/>
                  <a:pt x="8165186" y="4269893"/>
                </a:cubicBezTo>
                <a:cubicBezTo>
                  <a:pt x="8165186" y="4249693"/>
                  <a:pt x="8181562" y="4233317"/>
                  <a:pt x="8201762" y="4233317"/>
                </a:cubicBezTo>
                <a:close/>
                <a:moveTo>
                  <a:pt x="7981081" y="4233317"/>
                </a:moveTo>
                <a:cubicBezTo>
                  <a:pt x="8001281" y="4233317"/>
                  <a:pt x="8017657" y="4249693"/>
                  <a:pt x="8017657" y="4269893"/>
                </a:cubicBezTo>
                <a:cubicBezTo>
                  <a:pt x="8017657" y="4290093"/>
                  <a:pt x="8001281" y="4306469"/>
                  <a:pt x="7981081" y="4306469"/>
                </a:cubicBezTo>
                <a:cubicBezTo>
                  <a:pt x="7960881" y="4306469"/>
                  <a:pt x="7944505" y="4290093"/>
                  <a:pt x="7944505" y="4269893"/>
                </a:cubicBezTo>
                <a:cubicBezTo>
                  <a:pt x="7944505" y="4249693"/>
                  <a:pt x="7960881" y="4233317"/>
                  <a:pt x="7981081" y="4233317"/>
                </a:cubicBezTo>
                <a:close/>
                <a:moveTo>
                  <a:pt x="7760400" y="4233317"/>
                </a:moveTo>
                <a:cubicBezTo>
                  <a:pt x="7780600" y="4233317"/>
                  <a:pt x="7796976" y="4249693"/>
                  <a:pt x="7796976" y="4269893"/>
                </a:cubicBezTo>
                <a:cubicBezTo>
                  <a:pt x="7796976" y="4290093"/>
                  <a:pt x="7780600" y="4306469"/>
                  <a:pt x="7760400" y="4306469"/>
                </a:cubicBezTo>
                <a:cubicBezTo>
                  <a:pt x="7740200" y="4306469"/>
                  <a:pt x="7723824" y="4290093"/>
                  <a:pt x="7723824" y="4269893"/>
                </a:cubicBezTo>
                <a:cubicBezTo>
                  <a:pt x="7723824" y="4249693"/>
                  <a:pt x="7740200" y="4233317"/>
                  <a:pt x="7760400" y="4233317"/>
                </a:cubicBezTo>
                <a:close/>
                <a:moveTo>
                  <a:pt x="7539719" y="4233317"/>
                </a:moveTo>
                <a:cubicBezTo>
                  <a:pt x="7559919" y="4233317"/>
                  <a:pt x="7576295" y="4249693"/>
                  <a:pt x="7576295" y="4269893"/>
                </a:cubicBezTo>
                <a:cubicBezTo>
                  <a:pt x="7576295" y="4290093"/>
                  <a:pt x="7559919" y="4306469"/>
                  <a:pt x="7539719" y="4306469"/>
                </a:cubicBezTo>
                <a:cubicBezTo>
                  <a:pt x="7519519" y="4306469"/>
                  <a:pt x="7503143" y="4290093"/>
                  <a:pt x="7503143" y="4269893"/>
                </a:cubicBezTo>
                <a:cubicBezTo>
                  <a:pt x="7503143" y="4249693"/>
                  <a:pt x="7519519" y="4233317"/>
                  <a:pt x="7539719" y="4233317"/>
                </a:cubicBezTo>
                <a:close/>
                <a:moveTo>
                  <a:pt x="7319038" y="4233317"/>
                </a:moveTo>
                <a:cubicBezTo>
                  <a:pt x="7339238" y="4233317"/>
                  <a:pt x="7355614" y="4249693"/>
                  <a:pt x="7355614" y="4269893"/>
                </a:cubicBezTo>
                <a:cubicBezTo>
                  <a:pt x="7355614" y="4290093"/>
                  <a:pt x="7339238" y="4306469"/>
                  <a:pt x="7319038" y="4306469"/>
                </a:cubicBezTo>
                <a:cubicBezTo>
                  <a:pt x="7298838" y="4306469"/>
                  <a:pt x="7282462" y="4290093"/>
                  <a:pt x="7282462" y="4269893"/>
                </a:cubicBezTo>
                <a:cubicBezTo>
                  <a:pt x="7282462" y="4249693"/>
                  <a:pt x="7298838" y="4233317"/>
                  <a:pt x="7319038" y="4233317"/>
                </a:cubicBezTo>
                <a:close/>
                <a:moveTo>
                  <a:pt x="7098357" y="4233317"/>
                </a:moveTo>
                <a:cubicBezTo>
                  <a:pt x="7118557" y="4233317"/>
                  <a:pt x="7134933" y="4249693"/>
                  <a:pt x="7134933" y="4269893"/>
                </a:cubicBezTo>
                <a:cubicBezTo>
                  <a:pt x="7134933" y="4290093"/>
                  <a:pt x="7118557" y="4306469"/>
                  <a:pt x="7098357" y="4306469"/>
                </a:cubicBezTo>
                <a:cubicBezTo>
                  <a:pt x="7078157" y="4306469"/>
                  <a:pt x="7061781" y="4290093"/>
                  <a:pt x="7061781" y="4269893"/>
                </a:cubicBezTo>
                <a:cubicBezTo>
                  <a:pt x="7061781" y="4249693"/>
                  <a:pt x="7078157" y="4233317"/>
                  <a:pt x="7098357" y="4233317"/>
                </a:cubicBezTo>
                <a:close/>
                <a:moveTo>
                  <a:pt x="6877676" y="4233317"/>
                </a:moveTo>
                <a:cubicBezTo>
                  <a:pt x="6897876" y="4233317"/>
                  <a:pt x="6914252" y="4249693"/>
                  <a:pt x="6914252" y="4269893"/>
                </a:cubicBezTo>
                <a:cubicBezTo>
                  <a:pt x="6914252" y="4290093"/>
                  <a:pt x="6897876" y="4306469"/>
                  <a:pt x="6877676" y="4306469"/>
                </a:cubicBezTo>
                <a:cubicBezTo>
                  <a:pt x="6857476" y="4306469"/>
                  <a:pt x="6841100" y="4290093"/>
                  <a:pt x="6841100" y="4269893"/>
                </a:cubicBezTo>
                <a:cubicBezTo>
                  <a:pt x="6841100" y="4249693"/>
                  <a:pt x="6857476" y="4233317"/>
                  <a:pt x="6877676" y="4233317"/>
                </a:cubicBezTo>
                <a:close/>
                <a:moveTo>
                  <a:pt x="6656995" y="4233317"/>
                </a:moveTo>
                <a:cubicBezTo>
                  <a:pt x="6677195" y="4233317"/>
                  <a:pt x="6693571" y="4249693"/>
                  <a:pt x="6693571" y="4269893"/>
                </a:cubicBezTo>
                <a:cubicBezTo>
                  <a:pt x="6693571" y="4290093"/>
                  <a:pt x="6677195" y="4306469"/>
                  <a:pt x="6656995" y="4306469"/>
                </a:cubicBezTo>
                <a:cubicBezTo>
                  <a:pt x="6636795" y="4306469"/>
                  <a:pt x="6620419" y="4290093"/>
                  <a:pt x="6620419" y="4269893"/>
                </a:cubicBezTo>
                <a:cubicBezTo>
                  <a:pt x="6620419" y="4249693"/>
                  <a:pt x="6636795" y="4233317"/>
                  <a:pt x="6656995" y="4233317"/>
                </a:cubicBezTo>
                <a:close/>
                <a:moveTo>
                  <a:pt x="6436314" y="4233317"/>
                </a:moveTo>
                <a:cubicBezTo>
                  <a:pt x="6456514" y="4233317"/>
                  <a:pt x="6472890" y="4249693"/>
                  <a:pt x="6472890" y="4269893"/>
                </a:cubicBezTo>
                <a:cubicBezTo>
                  <a:pt x="6472890" y="4290093"/>
                  <a:pt x="6456514" y="4306469"/>
                  <a:pt x="6436314" y="4306469"/>
                </a:cubicBezTo>
                <a:cubicBezTo>
                  <a:pt x="6416114" y="4306469"/>
                  <a:pt x="6399738" y="4290093"/>
                  <a:pt x="6399738" y="4269893"/>
                </a:cubicBezTo>
                <a:cubicBezTo>
                  <a:pt x="6399738" y="4249693"/>
                  <a:pt x="6416114" y="4233317"/>
                  <a:pt x="6436314" y="4233317"/>
                </a:cubicBezTo>
                <a:close/>
                <a:moveTo>
                  <a:pt x="6215633" y="4233317"/>
                </a:moveTo>
                <a:cubicBezTo>
                  <a:pt x="6235833" y="4233317"/>
                  <a:pt x="6252209" y="4249693"/>
                  <a:pt x="6252209" y="4269893"/>
                </a:cubicBezTo>
                <a:cubicBezTo>
                  <a:pt x="6252209" y="4290093"/>
                  <a:pt x="6235833" y="4306469"/>
                  <a:pt x="6215633" y="4306469"/>
                </a:cubicBezTo>
                <a:cubicBezTo>
                  <a:pt x="6195433" y="4306469"/>
                  <a:pt x="6179057" y="4290093"/>
                  <a:pt x="6179057" y="4269893"/>
                </a:cubicBezTo>
                <a:cubicBezTo>
                  <a:pt x="6179057" y="4249693"/>
                  <a:pt x="6195433" y="4233317"/>
                  <a:pt x="6215633" y="4233317"/>
                </a:cubicBezTo>
                <a:close/>
                <a:moveTo>
                  <a:pt x="5994952" y="4233317"/>
                </a:moveTo>
                <a:cubicBezTo>
                  <a:pt x="6015152" y="4233317"/>
                  <a:pt x="6031528" y="4249693"/>
                  <a:pt x="6031528" y="4269893"/>
                </a:cubicBezTo>
                <a:cubicBezTo>
                  <a:pt x="6031528" y="4290093"/>
                  <a:pt x="6015152" y="4306469"/>
                  <a:pt x="5994952" y="4306469"/>
                </a:cubicBezTo>
                <a:cubicBezTo>
                  <a:pt x="5974752" y="4306469"/>
                  <a:pt x="5958376" y="4290093"/>
                  <a:pt x="5958376" y="4269893"/>
                </a:cubicBezTo>
                <a:cubicBezTo>
                  <a:pt x="5958376" y="4249693"/>
                  <a:pt x="5974752" y="4233317"/>
                  <a:pt x="5994952" y="4233317"/>
                </a:cubicBezTo>
                <a:close/>
                <a:moveTo>
                  <a:pt x="5774272" y="4233317"/>
                </a:moveTo>
                <a:cubicBezTo>
                  <a:pt x="5794472" y="4233317"/>
                  <a:pt x="5810848" y="4249693"/>
                  <a:pt x="5810848" y="4269893"/>
                </a:cubicBezTo>
                <a:cubicBezTo>
                  <a:pt x="5810848" y="4290093"/>
                  <a:pt x="5794472" y="4306469"/>
                  <a:pt x="5774272" y="4306469"/>
                </a:cubicBezTo>
                <a:cubicBezTo>
                  <a:pt x="5754073" y="4306469"/>
                  <a:pt x="5737697" y="4290093"/>
                  <a:pt x="5737697" y="4269893"/>
                </a:cubicBezTo>
                <a:cubicBezTo>
                  <a:pt x="5737697" y="4249693"/>
                  <a:pt x="5754073" y="4233317"/>
                  <a:pt x="5774272" y="4233317"/>
                </a:cubicBezTo>
                <a:close/>
                <a:moveTo>
                  <a:pt x="5553593" y="4233317"/>
                </a:moveTo>
                <a:cubicBezTo>
                  <a:pt x="5573793" y="4233317"/>
                  <a:pt x="5590169" y="4249693"/>
                  <a:pt x="5590169" y="4269893"/>
                </a:cubicBezTo>
                <a:cubicBezTo>
                  <a:pt x="5590169" y="4290093"/>
                  <a:pt x="5573793" y="4306469"/>
                  <a:pt x="5553593" y="4306469"/>
                </a:cubicBezTo>
                <a:cubicBezTo>
                  <a:pt x="5533393" y="4306469"/>
                  <a:pt x="5517018" y="4290093"/>
                  <a:pt x="5517018" y="4269893"/>
                </a:cubicBezTo>
                <a:cubicBezTo>
                  <a:pt x="5517018" y="4249693"/>
                  <a:pt x="5533393" y="4233317"/>
                  <a:pt x="5553593" y="4233317"/>
                </a:cubicBezTo>
                <a:close/>
                <a:moveTo>
                  <a:pt x="5332913" y="4233317"/>
                </a:moveTo>
                <a:cubicBezTo>
                  <a:pt x="5353113" y="4233317"/>
                  <a:pt x="5369490" y="4249693"/>
                  <a:pt x="5369490" y="4269893"/>
                </a:cubicBezTo>
                <a:cubicBezTo>
                  <a:pt x="5369490" y="4290093"/>
                  <a:pt x="5353113" y="4306469"/>
                  <a:pt x="5332913" y="4306469"/>
                </a:cubicBezTo>
                <a:cubicBezTo>
                  <a:pt x="5312714" y="4306469"/>
                  <a:pt x="5296337" y="4290093"/>
                  <a:pt x="5296337" y="4269893"/>
                </a:cubicBezTo>
                <a:cubicBezTo>
                  <a:pt x="5296337" y="4249693"/>
                  <a:pt x="5312714" y="4233317"/>
                  <a:pt x="5332913" y="4233317"/>
                </a:cubicBezTo>
                <a:close/>
                <a:moveTo>
                  <a:pt x="5112230" y="4233317"/>
                </a:moveTo>
                <a:cubicBezTo>
                  <a:pt x="5132433" y="4233317"/>
                  <a:pt x="5148807" y="4249693"/>
                  <a:pt x="5148807" y="4269893"/>
                </a:cubicBezTo>
                <a:cubicBezTo>
                  <a:pt x="5148807" y="4290093"/>
                  <a:pt x="5132433" y="4306469"/>
                  <a:pt x="5112230" y="4306469"/>
                </a:cubicBezTo>
                <a:cubicBezTo>
                  <a:pt x="5092030" y="4306469"/>
                  <a:pt x="5075655" y="4290093"/>
                  <a:pt x="5075655" y="4269893"/>
                </a:cubicBezTo>
                <a:cubicBezTo>
                  <a:pt x="5075655" y="4249693"/>
                  <a:pt x="5092030" y="4233317"/>
                  <a:pt x="5112230" y="4233317"/>
                </a:cubicBezTo>
                <a:close/>
                <a:moveTo>
                  <a:pt x="4891552" y="4233317"/>
                </a:moveTo>
                <a:cubicBezTo>
                  <a:pt x="4911751" y="4233317"/>
                  <a:pt x="4928127" y="4249693"/>
                  <a:pt x="4928127" y="4269893"/>
                </a:cubicBezTo>
                <a:cubicBezTo>
                  <a:pt x="4928127" y="4290093"/>
                  <a:pt x="4911751" y="4306469"/>
                  <a:pt x="4891552" y="4306469"/>
                </a:cubicBezTo>
                <a:cubicBezTo>
                  <a:pt x="4871352" y="4306469"/>
                  <a:pt x="4854975" y="4290093"/>
                  <a:pt x="4854975" y="4269893"/>
                </a:cubicBezTo>
                <a:cubicBezTo>
                  <a:pt x="4854975" y="4249693"/>
                  <a:pt x="4871352" y="4233317"/>
                  <a:pt x="4891552" y="4233317"/>
                </a:cubicBezTo>
                <a:close/>
                <a:moveTo>
                  <a:pt x="4670871" y="4233317"/>
                </a:moveTo>
                <a:cubicBezTo>
                  <a:pt x="4691070" y="4233317"/>
                  <a:pt x="4707447" y="4249693"/>
                  <a:pt x="4707447" y="4269893"/>
                </a:cubicBezTo>
                <a:cubicBezTo>
                  <a:pt x="4707447" y="4290093"/>
                  <a:pt x="4691070" y="4306469"/>
                  <a:pt x="4670871" y="4306469"/>
                </a:cubicBezTo>
                <a:cubicBezTo>
                  <a:pt x="4650672" y="4306469"/>
                  <a:pt x="4634295" y="4290093"/>
                  <a:pt x="4634295" y="4269893"/>
                </a:cubicBezTo>
                <a:cubicBezTo>
                  <a:pt x="4634295" y="4249693"/>
                  <a:pt x="4650672" y="4233317"/>
                  <a:pt x="4670871" y="4233317"/>
                </a:cubicBezTo>
                <a:close/>
                <a:moveTo>
                  <a:pt x="4450188" y="4233317"/>
                </a:moveTo>
                <a:cubicBezTo>
                  <a:pt x="4470390" y="4233317"/>
                  <a:pt x="4486764" y="4249693"/>
                  <a:pt x="4486764" y="4269893"/>
                </a:cubicBezTo>
                <a:cubicBezTo>
                  <a:pt x="4486764" y="4290093"/>
                  <a:pt x="4470390" y="4306469"/>
                  <a:pt x="4450188" y="4306469"/>
                </a:cubicBezTo>
                <a:cubicBezTo>
                  <a:pt x="4429988" y="4306469"/>
                  <a:pt x="4413613" y="4290093"/>
                  <a:pt x="4413613" y="4269893"/>
                </a:cubicBezTo>
                <a:cubicBezTo>
                  <a:pt x="4413613" y="4249693"/>
                  <a:pt x="4429988" y="4233317"/>
                  <a:pt x="4450188" y="4233317"/>
                </a:cubicBezTo>
                <a:close/>
                <a:moveTo>
                  <a:pt x="4229507" y="4233317"/>
                </a:moveTo>
                <a:cubicBezTo>
                  <a:pt x="4249708" y="4233317"/>
                  <a:pt x="4266084" y="4249693"/>
                  <a:pt x="4266084" y="4269893"/>
                </a:cubicBezTo>
                <a:cubicBezTo>
                  <a:pt x="4266084" y="4290093"/>
                  <a:pt x="4249708" y="4306469"/>
                  <a:pt x="4229507" y="4306469"/>
                </a:cubicBezTo>
                <a:cubicBezTo>
                  <a:pt x="4209307" y="4306469"/>
                  <a:pt x="4192931" y="4290093"/>
                  <a:pt x="4192931" y="4269893"/>
                </a:cubicBezTo>
                <a:cubicBezTo>
                  <a:pt x="4192931" y="4249693"/>
                  <a:pt x="4209307" y="4233317"/>
                  <a:pt x="4229507" y="4233317"/>
                </a:cubicBezTo>
                <a:close/>
                <a:moveTo>
                  <a:pt x="4008847" y="4233317"/>
                </a:moveTo>
                <a:cubicBezTo>
                  <a:pt x="4029045" y="4233317"/>
                  <a:pt x="4045426" y="4249693"/>
                  <a:pt x="4045426" y="4269893"/>
                </a:cubicBezTo>
                <a:cubicBezTo>
                  <a:pt x="4045426" y="4290093"/>
                  <a:pt x="4029045" y="4306469"/>
                  <a:pt x="4008847" y="4306469"/>
                </a:cubicBezTo>
                <a:cubicBezTo>
                  <a:pt x="3988642" y="4306469"/>
                  <a:pt x="3972267" y="4290093"/>
                  <a:pt x="3972267" y="4269893"/>
                </a:cubicBezTo>
                <a:cubicBezTo>
                  <a:pt x="3972267" y="4249693"/>
                  <a:pt x="3988642" y="4233317"/>
                  <a:pt x="4008847" y="4233317"/>
                </a:cubicBezTo>
                <a:close/>
                <a:moveTo>
                  <a:pt x="3788165" y="4233317"/>
                </a:moveTo>
                <a:cubicBezTo>
                  <a:pt x="3808367" y="4233317"/>
                  <a:pt x="3824738" y="4249693"/>
                  <a:pt x="3824738" y="4269893"/>
                </a:cubicBezTo>
                <a:cubicBezTo>
                  <a:pt x="3824738" y="4290093"/>
                  <a:pt x="3808367" y="4306469"/>
                  <a:pt x="3788165" y="4306469"/>
                </a:cubicBezTo>
                <a:cubicBezTo>
                  <a:pt x="3767965" y="4306469"/>
                  <a:pt x="3751588" y="4290093"/>
                  <a:pt x="3751588" y="4269893"/>
                </a:cubicBezTo>
                <a:cubicBezTo>
                  <a:pt x="3751588" y="4249693"/>
                  <a:pt x="3767965" y="4233317"/>
                  <a:pt x="3788165" y="4233317"/>
                </a:cubicBezTo>
                <a:close/>
                <a:moveTo>
                  <a:pt x="3567479" y="4233317"/>
                </a:moveTo>
                <a:cubicBezTo>
                  <a:pt x="3587675" y="4233317"/>
                  <a:pt x="3604051" y="4249693"/>
                  <a:pt x="3604051" y="4269893"/>
                </a:cubicBezTo>
                <a:cubicBezTo>
                  <a:pt x="3604051" y="4290093"/>
                  <a:pt x="3587675" y="4306469"/>
                  <a:pt x="3567479" y="4306469"/>
                </a:cubicBezTo>
                <a:cubicBezTo>
                  <a:pt x="3547276" y="4306469"/>
                  <a:pt x="3530901" y="4290093"/>
                  <a:pt x="3530901" y="4269893"/>
                </a:cubicBezTo>
                <a:cubicBezTo>
                  <a:pt x="3530901" y="4249693"/>
                  <a:pt x="3547276" y="4233317"/>
                  <a:pt x="3567479" y="4233317"/>
                </a:cubicBezTo>
                <a:close/>
                <a:moveTo>
                  <a:pt x="3346801" y="4233317"/>
                </a:moveTo>
                <a:cubicBezTo>
                  <a:pt x="3367001" y="4233317"/>
                  <a:pt x="3383375" y="4249693"/>
                  <a:pt x="3383375" y="4269893"/>
                </a:cubicBezTo>
                <a:cubicBezTo>
                  <a:pt x="3383375" y="4290093"/>
                  <a:pt x="3367001" y="4306469"/>
                  <a:pt x="3346801" y="4306469"/>
                </a:cubicBezTo>
                <a:cubicBezTo>
                  <a:pt x="3326603" y="4306469"/>
                  <a:pt x="3310228" y="4290093"/>
                  <a:pt x="3310228" y="4269893"/>
                </a:cubicBezTo>
                <a:cubicBezTo>
                  <a:pt x="3310228" y="4249693"/>
                  <a:pt x="3326603" y="4233317"/>
                  <a:pt x="3346801" y="4233317"/>
                </a:cubicBezTo>
                <a:close/>
                <a:moveTo>
                  <a:pt x="3126126" y="4233317"/>
                </a:moveTo>
                <a:cubicBezTo>
                  <a:pt x="3146320" y="4233317"/>
                  <a:pt x="3162696" y="4249693"/>
                  <a:pt x="3162696" y="4269893"/>
                </a:cubicBezTo>
                <a:cubicBezTo>
                  <a:pt x="3162696" y="4290093"/>
                  <a:pt x="3146320" y="4306469"/>
                  <a:pt x="3126126" y="4306469"/>
                </a:cubicBezTo>
                <a:cubicBezTo>
                  <a:pt x="3105923" y="4306469"/>
                  <a:pt x="3089541" y="4290093"/>
                  <a:pt x="3089541" y="4269893"/>
                </a:cubicBezTo>
                <a:cubicBezTo>
                  <a:pt x="3089541" y="4249693"/>
                  <a:pt x="3105923" y="4233317"/>
                  <a:pt x="3126126" y="4233317"/>
                </a:cubicBezTo>
                <a:close/>
                <a:moveTo>
                  <a:pt x="2905436" y="4233317"/>
                </a:moveTo>
                <a:cubicBezTo>
                  <a:pt x="2925637" y="4233317"/>
                  <a:pt x="2942013" y="4249693"/>
                  <a:pt x="2942013" y="4269893"/>
                </a:cubicBezTo>
                <a:cubicBezTo>
                  <a:pt x="2942013" y="4290093"/>
                  <a:pt x="2925637" y="4306469"/>
                  <a:pt x="2905436" y="4306469"/>
                </a:cubicBezTo>
                <a:cubicBezTo>
                  <a:pt x="2885243" y="4306469"/>
                  <a:pt x="2868866" y="4290093"/>
                  <a:pt x="2868866" y="4269893"/>
                </a:cubicBezTo>
                <a:cubicBezTo>
                  <a:pt x="2868866" y="4249693"/>
                  <a:pt x="2885243" y="4233317"/>
                  <a:pt x="2905436" y="4233317"/>
                </a:cubicBezTo>
                <a:close/>
                <a:moveTo>
                  <a:pt x="2684758" y="4233317"/>
                </a:moveTo>
                <a:cubicBezTo>
                  <a:pt x="2704958" y="4233317"/>
                  <a:pt x="2721329" y="4249693"/>
                  <a:pt x="2721329" y="4269893"/>
                </a:cubicBezTo>
                <a:cubicBezTo>
                  <a:pt x="2721329" y="4290093"/>
                  <a:pt x="2704958" y="4306469"/>
                  <a:pt x="2684758" y="4306469"/>
                </a:cubicBezTo>
                <a:cubicBezTo>
                  <a:pt x="2664554" y="4306469"/>
                  <a:pt x="2648177" y="4290093"/>
                  <a:pt x="2648177" y="4269893"/>
                </a:cubicBezTo>
                <a:cubicBezTo>
                  <a:pt x="2648177" y="4249693"/>
                  <a:pt x="2664554" y="4233317"/>
                  <a:pt x="2684758" y="4233317"/>
                </a:cubicBezTo>
                <a:close/>
                <a:moveTo>
                  <a:pt x="2464071" y="4233317"/>
                </a:moveTo>
                <a:cubicBezTo>
                  <a:pt x="2484272" y="4233317"/>
                  <a:pt x="2500650" y="4249693"/>
                  <a:pt x="2500650" y="4269893"/>
                </a:cubicBezTo>
                <a:cubicBezTo>
                  <a:pt x="2500650" y="4290093"/>
                  <a:pt x="2484272" y="4306469"/>
                  <a:pt x="2464071" y="4306469"/>
                </a:cubicBezTo>
                <a:cubicBezTo>
                  <a:pt x="2443875" y="4306469"/>
                  <a:pt x="2427500" y="4290093"/>
                  <a:pt x="2427500" y="4269893"/>
                </a:cubicBezTo>
                <a:cubicBezTo>
                  <a:pt x="2427500" y="4249693"/>
                  <a:pt x="2443875" y="4233317"/>
                  <a:pt x="2464071" y="4233317"/>
                </a:cubicBezTo>
                <a:close/>
                <a:moveTo>
                  <a:pt x="2243393" y="4233317"/>
                </a:moveTo>
                <a:cubicBezTo>
                  <a:pt x="2263591" y="4233317"/>
                  <a:pt x="2279972" y="4249693"/>
                  <a:pt x="2279972" y="4269893"/>
                </a:cubicBezTo>
                <a:cubicBezTo>
                  <a:pt x="2279972" y="4290093"/>
                  <a:pt x="2263591" y="4306469"/>
                  <a:pt x="2243393" y="4306469"/>
                </a:cubicBezTo>
                <a:cubicBezTo>
                  <a:pt x="2223191" y="4306469"/>
                  <a:pt x="2206817" y="4290093"/>
                  <a:pt x="2206817" y="4269893"/>
                </a:cubicBezTo>
                <a:cubicBezTo>
                  <a:pt x="2206817" y="4249693"/>
                  <a:pt x="2223191" y="4233317"/>
                  <a:pt x="2243393" y="4233317"/>
                </a:cubicBezTo>
                <a:close/>
                <a:moveTo>
                  <a:pt x="2022713" y="4233317"/>
                </a:moveTo>
                <a:cubicBezTo>
                  <a:pt x="2042913" y="4233317"/>
                  <a:pt x="2059288" y="4249693"/>
                  <a:pt x="2059288" y="4269893"/>
                </a:cubicBezTo>
                <a:cubicBezTo>
                  <a:pt x="2059288" y="4290093"/>
                  <a:pt x="2042913" y="4306469"/>
                  <a:pt x="2022713" y="4306469"/>
                </a:cubicBezTo>
                <a:cubicBezTo>
                  <a:pt x="2002514" y="4306469"/>
                  <a:pt x="1986177" y="4290093"/>
                  <a:pt x="1986177" y="4269893"/>
                </a:cubicBezTo>
                <a:cubicBezTo>
                  <a:pt x="1986177" y="4249693"/>
                  <a:pt x="2002514" y="4233317"/>
                  <a:pt x="2022713" y="4233317"/>
                </a:cubicBezTo>
                <a:close/>
                <a:moveTo>
                  <a:pt x="1802067" y="4233317"/>
                </a:moveTo>
                <a:cubicBezTo>
                  <a:pt x="1822267" y="4233317"/>
                  <a:pt x="1838643" y="4249693"/>
                  <a:pt x="1838643" y="4269893"/>
                </a:cubicBezTo>
                <a:cubicBezTo>
                  <a:pt x="1838643" y="4290093"/>
                  <a:pt x="1822267" y="4306469"/>
                  <a:pt x="1802067" y="4306469"/>
                </a:cubicBezTo>
                <a:cubicBezTo>
                  <a:pt x="1781867" y="4306469"/>
                  <a:pt x="1765491" y="4290093"/>
                  <a:pt x="1765491" y="4269893"/>
                </a:cubicBezTo>
                <a:cubicBezTo>
                  <a:pt x="1765491" y="4249693"/>
                  <a:pt x="1781867" y="4233317"/>
                  <a:pt x="1802067" y="4233317"/>
                </a:cubicBezTo>
                <a:close/>
                <a:moveTo>
                  <a:pt x="1581382" y="4233317"/>
                </a:moveTo>
                <a:cubicBezTo>
                  <a:pt x="1601581" y="4233317"/>
                  <a:pt x="1617957" y="4249693"/>
                  <a:pt x="1617957" y="4269893"/>
                </a:cubicBezTo>
                <a:cubicBezTo>
                  <a:pt x="1617957" y="4290093"/>
                  <a:pt x="1601581" y="4306469"/>
                  <a:pt x="1581382" y="4306469"/>
                </a:cubicBezTo>
                <a:cubicBezTo>
                  <a:pt x="1561181" y="4306469"/>
                  <a:pt x="1544805" y="4290093"/>
                  <a:pt x="1544805" y="4269893"/>
                </a:cubicBezTo>
                <a:cubicBezTo>
                  <a:pt x="1544805" y="4249693"/>
                  <a:pt x="1561181" y="4233317"/>
                  <a:pt x="1581382" y="4233317"/>
                </a:cubicBezTo>
                <a:close/>
                <a:moveTo>
                  <a:pt x="1360696" y="4233317"/>
                </a:moveTo>
                <a:cubicBezTo>
                  <a:pt x="1380895" y="4233317"/>
                  <a:pt x="1397271" y="4249693"/>
                  <a:pt x="1397271" y="4269893"/>
                </a:cubicBezTo>
                <a:cubicBezTo>
                  <a:pt x="1397271" y="4290093"/>
                  <a:pt x="1380895" y="4306469"/>
                  <a:pt x="1360696" y="4306469"/>
                </a:cubicBezTo>
                <a:cubicBezTo>
                  <a:pt x="1340496" y="4306469"/>
                  <a:pt x="1324120" y="4290093"/>
                  <a:pt x="1324120" y="4269893"/>
                </a:cubicBezTo>
                <a:cubicBezTo>
                  <a:pt x="1324120" y="4249693"/>
                  <a:pt x="1340496" y="4233317"/>
                  <a:pt x="1360696" y="4233317"/>
                </a:cubicBezTo>
                <a:close/>
                <a:moveTo>
                  <a:pt x="1140010" y="4233317"/>
                </a:moveTo>
                <a:cubicBezTo>
                  <a:pt x="1160210" y="4233317"/>
                  <a:pt x="1176585" y="4249693"/>
                  <a:pt x="1176585" y="4269893"/>
                </a:cubicBezTo>
                <a:cubicBezTo>
                  <a:pt x="1176585" y="4290093"/>
                  <a:pt x="1160210" y="4306469"/>
                  <a:pt x="1140010" y="4306469"/>
                </a:cubicBezTo>
                <a:cubicBezTo>
                  <a:pt x="1119809" y="4306469"/>
                  <a:pt x="1103434" y="4290093"/>
                  <a:pt x="1103434" y="4269893"/>
                </a:cubicBezTo>
                <a:cubicBezTo>
                  <a:pt x="1103434" y="4249693"/>
                  <a:pt x="1119809" y="4233317"/>
                  <a:pt x="1140010" y="4233317"/>
                </a:cubicBezTo>
                <a:close/>
                <a:moveTo>
                  <a:pt x="919324" y="4233317"/>
                </a:moveTo>
                <a:cubicBezTo>
                  <a:pt x="939524" y="4233317"/>
                  <a:pt x="955899" y="4249693"/>
                  <a:pt x="955899" y="4269893"/>
                </a:cubicBezTo>
                <a:cubicBezTo>
                  <a:pt x="955899" y="4290093"/>
                  <a:pt x="939524" y="4306469"/>
                  <a:pt x="919324" y="4306469"/>
                </a:cubicBezTo>
                <a:cubicBezTo>
                  <a:pt x="899124" y="4306469"/>
                  <a:pt x="882747" y="4290093"/>
                  <a:pt x="882747" y="4269893"/>
                </a:cubicBezTo>
                <a:cubicBezTo>
                  <a:pt x="882747" y="4249693"/>
                  <a:pt x="899124" y="4233317"/>
                  <a:pt x="919324" y="4233317"/>
                </a:cubicBezTo>
                <a:close/>
                <a:moveTo>
                  <a:pt x="698637" y="4233317"/>
                </a:moveTo>
                <a:cubicBezTo>
                  <a:pt x="718837" y="4233317"/>
                  <a:pt x="735213" y="4249693"/>
                  <a:pt x="735213" y="4269893"/>
                </a:cubicBezTo>
                <a:cubicBezTo>
                  <a:pt x="735213" y="4290093"/>
                  <a:pt x="718837" y="4306469"/>
                  <a:pt x="698637" y="4306469"/>
                </a:cubicBezTo>
                <a:cubicBezTo>
                  <a:pt x="678437" y="4306469"/>
                  <a:pt x="662061" y="4290093"/>
                  <a:pt x="662061" y="4269893"/>
                </a:cubicBezTo>
                <a:cubicBezTo>
                  <a:pt x="662061" y="4249693"/>
                  <a:pt x="678437" y="4233317"/>
                  <a:pt x="698637" y="4233317"/>
                </a:cubicBezTo>
                <a:close/>
                <a:moveTo>
                  <a:pt x="477951" y="4233317"/>
                </a:moveTo>
                <a:cubicBezTo>
                  <a:pt x="498151" y="4233317"/>
                  <a:pt x="514527" y="4249693"/>
                  <a:pt x="514527" y="4269893"/>
                </a:cubicBezTo>
                <a:cubicBezTo>
                  <a:pt x="514527" y="4290093"/>
                  <a:pt x="498151" y="4306469"/>
                  <a:pt x="477951" y="4306469"/>
                </a:cubicBezTo>
                <a:cubicBezTo>
                  <a:pt x="457751" y="4306469"/>
                  <a:pt x="441375" y="4290093"/>
                  <a:pt x="441375" y="4269893"/>
                </a:cubicBezTo>
                <a:cubicBezTo>
                  <a:pt x="441375" y="4249693"/>
                  <a:pt x="457751" y="4233317"/>
                  <a:pt x="477951" y="4233317"/>
                </a:cubicBezTo>
                <a:close/>
                <a:moveTo>
                  <a:pt x="257265" y="4233317"/>
                </a:moveTo>
                <a:cubicBezTo>
                  <a:pt x="277465" y="4233317"/>
                  <a:pt x="293841" y="4249693"/>
                  <a:pt x="293841" y="4269893"/>
                </a:cubicBezTo>
                <a:cubicBezTo>
                  <a:pt x="293841" y="4290093"/>
                  <a:pt x="277465" y="4306469"/>
                  <a:pt x="257265" y="4306469"/>
                </a:cubicBezTo>
                <a:cubicBezTo>
                  <a:pt x="237065" y="4306469"/>
                  <a:pt x="220689" y="4290093"/>
                  <a:pt x="220689" y="4269893"/>
                </a:cubicBezTo>
                <a:cubicBezTo>
                  <a:pt x="220689" y="4249693"/>
                  <a:pt x="237065" y="4233317"/>
                  <a:pt x="257265" y="4233317"/>
                </a:cubicBezTo>
                <a:close/>
                <a:moveTo>
                  <a:pt x="36578" y="4233317"/>
                </a:moveTo>
                <a:cubicBezTo>
                  <a:pt x="56778" y="4233317"/>
                  <a:pt x="73154" y="4249693"/>
                  <a:pt x="73154" y="4269893"/>
                </a:cubicBezTo>
                <a:cubicBezTo>
                  <a:pt x="73154" y="4290093"/>
                  <a:pt x="56778" y="4306469"/>
                  <a:pt x="36578" y="4306469"/>
                </a:cubicBezTo>
                <a:cubicBezTo>
                  <a:pt x="16378" y="4306469"/>
                  <a:pt x="2" y="4290093"/>
                  <a:pt x="2" y="4269893"/>
                </a:cubicBezTo>
                <a:cubicBezTo>
                  <a:pt x="2" y="4249693"/>
                  <a:pt x="16378" y="4233317"/>
                  <a:pt x="36578" y="4233317"/>
                </a:cubicBezTo>
                <a:close/>
                <a:moveTo>
                  <a:pt x="11953343" y="4021651"/>
                </a:moveTo>
                <a:cubicBezTo>
                  <a:pt x="11973543" y="4021651"/>
                  <a:pt x="11989919" y="4038027"/>
                  <a:pt x="11989919" y="4058227"/>
                </a:cubicBezTo>
                <a:cubicBezTo>
                  <a:pt x="11989919" y="4078427"/>
                  <a:pt x="11973543" y="4094803"/>
                  <a:pt x="11953343" y="4094803"/>
                </a:cubicBezTo>
                <a:cubicBezTo>
                  <a:pt x="11933143" y="4094803"/>
                  <a:pt x="11916767" y="4078427"/>
                  <a:pt x="11916767" y="4058227"/>
                </a:cubicBezTo>
                <a:cubicBezTo>
                  <a:pt x="11916767" y="4038027"/>
                  <a:pt x="11933143" y="4021651"/>
                  <a:pt x="11953343" y="4021651"/>
                </a:cubicBezTo>
                <a:close/>
                <a:moveTo>
                  <a:pt x="11732658" y="4021651"/>
                </a:moveTo>
                <a:cubicBezTo>
                  <a:pt x="11752858" y="4021651"/>
                  <a:pt x="11769234" y="4038027"/>
                  <a:pt x="11769234" y="4058227"/>
                </a:cubicBezTo>
                <a:cubicBezTo>
                  <a:pt x="11769234" y="4078427"/>
                  <a:pt x="11752858" y="4094803"/>
                  <a:pt x="11732658" y="4094803"/>
                </a:cubicBezTo>
                <a:cubicBezTo>
                  <a:pt x="11712458" y="4094803"/>
                  <a:pt x="11696082" y="4078427"/>
                  <a:pt x="11696082" y="4058227"/>
                </a:cubicBezTo>
                <a:cubicBezTo>
                  <a:pt x="11696082" y="4038027"/>
                  <a:pt x="11712458" y="4021651"/>
                  <a:pt x="11732658" y="4021651"/>
                </a:cubicBezTo>
                <a:close/>
                <a:moveTo>
                  <a:pt x="11511977" y="4021651"/>
                </a:moveTo>
                <a:cubicBezTo>
                  <a:pt x="11532177" y="4021651"/>
                  <a:pt x="11548553" y="4038027"/>
                  <a:pt x="11548553" y="4058227"/>
                </a:cubicBezTo>
                <a:cubicBezTo>
                  <a:pt x="11548553" y="4078427"/>
                  <a:pt x="11532177" y="4094803"/>
                  <a:pt x="11511977" y="4094803"/>
                </a:cubicBezTo>
                <a:cubicBezTo>
                  <a:pt x="11491777" y="4094803"/>
                  <a:pt x="11475401" y="4078427"/>
                  <a:pt x="11475401" y="4058227"/>
                </a:cubicBezTo>
                <a:cubicBezTo>
                  <a:pt x="11475401" y="4038027"/>
                  <a:pt x="11491777" y="4021651"/>
                  <a:pt x="11511977" y="4021651"/>
                </a:cubicBezTo>
                <a:close/>
                <a:moveTo>
                  <a:pt x="11291296" y="4021651"/>
                </a:moveTo>
                <a:cubicBezTo>
                  <a:pt x="11311496" y="4021651"/>
                  <a:pt x="11327872" y="4038027"/>
                  <a:pt x="11327872" y="4058227"/>
                </a:cubicBezTo>
                <a:cubicBezTo>
                  <a:pt x="11327872" y="4078427"/>
                  <a:pt x="11311496" y="4094803"/>
                  <a:pt x="11291296" y="4094803"/>
                </a:cubicBezTo>
                <a:cubicBezTo>
                  <a:pt x="11271096" y="4094803"/>
                  <a:pt x="11254720" y="4078427"/>
                  <a:pt x="11254720" y="4058227"/>
                </a:cubicBezTo>
                <a:cubicBezTo>
                  <a:pt x="11254720" y="4038027"/>
                  <a:pt x="11271096" y="4021651"/>
                  <a:pt x="11291296" y="4021651"/>
                </a:cubicBezTo>
                <a:close/>
                <a:moveTo>
                  <a:pt x="11070615" y="4021651"/>
                </a:moveTo>
                <a:cubicBezTo>
                  <a:pt x="11090815" y="4021651"/>
                  <a:pt x="11107191" y="4038027"/>
                  <a:pt x="11107191" y="4058227"/>
                </a:cubicBezTo>
                <a:cubicBezTo>
                  <a:pt x="11107191" y="4078427"/>
                  <a:pt x="11090815" y="4094803"/>
                  <a:pt x="11070615" y="4094803"/>
                </a:cubicBezTo>
                <a:cubicBezTo>
                  <a:pt x="11050415" y="4094803"/>
                  <a:pt x="11034039" y="4078427"/>
                  <a:pt x="11034039" y="4058227"/>
                </a:cubicBezTo>
                <a:cubicBezTo>
                  <a:pt x="11034039" y="4038027"/>
                  <a:pt x="11050415" y="4021651"/>
                  <a:pt x="11070615" y="4021651"/>
                </a:cubicBezTo>
                <a:close/>
                <a:moveTo>
                  <a:pt x="10849934" y="4021651"/>
                </a:moveTo>
                <a:cubicBezTo>
                  <a:pt x="10870134" y="4021651"/>
                  <a:pt x="10886510" y="4038027"/>
                  <a:pt x="10886510" y="4058227"/>
                </a:cubicBezTo>
                <a:cubicBezTo>
                  <a:pt x="10886510" y="4078427"/>
                  <a:pt x="10870134" y="4094803"/>
                  <a:pt x="10849934" y="4094803"/>
                </a:cubicBezTo>
                <a:cubicBezTo>
                  <a:pt x="10829734" y="4094803"/>
                  <a:pt x="10813358" y="4078427"/>
                  <a:pt x="10813358" y="4058227"/>
                </a:cubicBezTo>
                <a:cubicBezTo>
                  <a:pt x="10813358" y="4038027"/>
                  <a:pt x="10829734" y="4021651"/>
                  <a:pt x="10849934" y="4021651"/>
                </a:cubicBezTo>
                <a:close/>
                <a:moveTo>
                  <a:pt x="10629253" y="4021651"/>
                </a:moveTo>
                <a:cubicBezTo>
                  <a:pt x="10649453" y="4021651"/>
                  <a:pt x="10665829" y="4038027"/>
                  <a:pt x="10665829" y="4058227"/>
                </a:cubicBezTo>
                <a:cubicBezTo>
                  <a:pt x="10665829" y="4078427"/>
                  <a:pt x="10649453" y="4094803"/>
                  <a:pt x="10629253" y="4094803"/>
                </a:cubicBezTo>
                <a:cubicBezTo>
                  <a:pt x="10609053" y="4094803"/>
                  <a:pt x="10592677" y="4078427"/>
                  <a:pt x="10592677" y="4058227"/>
                </a:cubicBezTo>
                <a:cubicBezTo>
                  <a:pt x="10592677" y="4038027"/>
                  <a:pt x="10609053" y="4021651"/>
                  <a:pt x="10629253" y="4021651"/>
                </a:cubicBezTo>
                <a:close/>
                <a:moveTo>
                  <a:pt x="10408572" y="4021651"/>
                </a:moveTo>
                <a:cubicBezTo>
                  <a:pt x="10428772" y="4021651"/>
                  <a:pt x="10445148" y="4038027"/>
                  <a:pt x="10445148" y="4058227"/>
                </a:cubicBezTo>
                <a:cubicBezTo>
                  <a:pt x="10445148" y="4078427"/>
                  <a:pt x="10428772" y="4094803"/>
                  <a:pt x="10408572" y="4094803"/>
                </a:cubicBezTo>
                <a:cubicBezTo>
                  <a:pt x="10388372" y="4094803"/>
                  <a:pt x="10371996" y="4078427"/>
                  <a:pt x="10371996" y="4058227"/>
                </a:cubicBezTo>
                <a:cubicBezTo>
                  <a:pt x="10371996" y="4038027"/>
                  <a:pt x="10388372" y="4021651"/>
                  <a:pt x="10408572" y="4021651"/>
                </a:cubicBezTo>
                <a:close/>
                <a:moveTo>
                  <a:pt x="10187891" y="4021651"/>
                </a:moveTo>
                <a:cubicBezTo>
                  <a:pt x="10208091" y="4021651"/>
                  <a:pt x="10224467" y="4038027"/>
                  <a:pt x="10224467" y="4058227"/>
                </a:cubicBezTo>
                <a:cubicBezTo>
                  <a:pt x="10224467" y="4078427"/>
                  <a:pt x="10208091" y="4094803"/>
                  <a:pt x="10187891" y="4094803"/>
                </a:cubicBezTo>
                <a:cubicBezTo>
                  <a:pt x="10167691" y="4094803"/>
                  <a:pt x="10151315" y="4078427"/>
                  <a:pt x="10151315" y="4058227"/>
                </a:cubicBezTo>
                <a:cubicBezTo>
                  <a:pt x="10151315" y="4038027"/>
                  <a:pt x="10167691" y="4021651"/>
                  <a:pt x="10187891" y="4021651"/>
                </a:cubicBezTo>
                <a:close/>
                <a:moveTo>
                  <a:pt x="9967210" y="4021651"/>
                </a:moveTo>
                <a:cubicBezTo>
                  <a:pt x="9987410" y="4021651"/>
                  <a:pt x="10003786" y="4038027"/>
                  <a:pt x="10003786" y="4058227"/>
                </a:cubicBezTo>
                <a:cubicBezTo>
                  <a:pt x="10003786" y="4078427"/>
                  <a:pt x="9987410" y="4094803"/>
                  <a:pt x="9967210" y="4094803"/>
                </a:cubicBezTo>
                <a:cubicBezTo>
                  <a:pt x="9947010" y="4094803"/>
                  <a:pt x="9930634" y="4078427"/>
                  <a:pt x="9930634" y="4058227"/>
                </a:cubicBezTo>
                <a:cubicBezTo>
                  <a:pt x="9930634" y="4038027"/>
                  <a:pt x="9947010" y="4021651"/>
                  <a:pt x="9967210" y="4021651"/>
                </a:cubicBezTo>
                <a:close/>
                <a:moveTo>
                  <a:pt x="9746529" y="4021651"/>
                </a:moveTo>
                <a:cubicBezTo>
                  <a:pt x="9766729" y="4021651"/>
                  <a:pt x="9783105" y="4038027"/>
                  <a:pt x="9783105" y="4058227"/>
                </a:cubicBezTo>
                <a:cubicBezTo>
                  <a:pt x="9783105" y="4078427"/>
                  <a:pt x="9766729" y="4094803"/>
                  <a:pt x="9746529" y="4094803"/>
                </a:cubicBezTo>
                <a:cubicBezTo>
                  <a:pt x="9726329" y="4094803"/>
                  <a:pt x="9709953" y="4078427"/>
                  <a:pt x="9709953" y="4058227"/>
                </a:cubicBezTo>
                <a:cubicBezTo>
                  <a:pt x="9709953" y="4038027"/>
                  <a:pt x="9726329" y="4021651"/>
                  <a:pt x="9746529" y="4021651"/>
                </a:cubicBezTo>
                <a:close/>
                <a:moveTo>
                  <a:pt x="9525848" y="4021651"/>
                </a:moveTo>
                <a:cubicBezTo>
                  <a:pt x="9546048" y="4021651"/>
                  <a:pt x="9562424" y="4038027"/>
                  <a:pt x="9562424" y="4058227"/>
                </a:cubicBezTo>
                <a:cubicBezTo>
                  <a:pt x="9562424" y="4078427"/>
                  <a:pt x="9546048" y="4094803"/>
                  <a:pt x="9525848" y="4094803"/>
                </a:cubicBezTo>
                <a:cubicBezTo>
                  <a:pt x="9505648" y="4094803"/>
                  <a:pt x="9489272" y="4078427"/>
                  <a:pt x="9489272" y="4058227"/>
                </a:cubicBezTo>
                <a:cubicBezTo>
                  <a:pt x="9489272" y="4038027"/>
                  <a:pt x="9505648" y="4021651"/>
                  <a:pt x="9525848" y="4021651"/>
                </a:cubicBezTo>
                <a:close/>
                <a:moveTo>
                  <a:pt x="9305167" y="4021651"/>
                </a:moveTo>
                <a:cubicBezTo>
                  <a:pt x="9325367" y="4021651"/>
                  <a:pt x="9341743" y="4038027"/>
                  <a:pt x="9341743" y="4058227"/>
                </a:cubicBezTo>
                <a:cubicBezTo>
                  <a:pt x="9341743" y="4078427"/>
                  <a:pt x="9325367" y="4094803"/>
                  <a:pt x="9305167" y="4094803"/>
                </a:cubicBezTo>
                <a:cubicBezTo>
                  <a:pt x="9284967" y="4094803"/>
                  <a:pt x="9268591" y="4078427"/>
                  <a:pt x="9268591" y="4058227"/>
                </a:cubicBezTo>
                <a:cubicBezTo>
                  <a:pt x="9268591" y="4038027"/>
                  <a:pt x="9284967" y="4021651"/>
                  <a:pt x="9305167" y="4021651"/>
                </a:cubicBezTo>
                <a:close/>
                <a:moveTo>
                  <a:pt x="9084486" y="4021651"/>
                </a:moveTo>
                <a:cubicBezTo>
                  <a:pt x="9104686" y="4021651"/>
                  <a:pt x="9121062" y="4038027"/>
                  <a:pt x="9121062" y="4058227"/>
                </a:cubicBezTo>
                <a:cubicBezTo>
                  <a:pt x="9121062" y="4078427"/>
                  <a:pt x="9104686" y="4094803"/>
                  <a:pt x="9084486" y="4094803"/>
                </a:cubicBezTo>
                <a:cubicBezTo>
                  <a:pt x="9064286" y="4094803"/>
                  <a:pt x="9047910" y="4078427"/>
                  <a:pt x="9047910" y="4058227"/>
                </a:cubicBezTo>
                <a:cubicBezTo>
                  <a:pt x="9047910" y="4038027"/>
                  <a:pt x="9064286" y="4021651"/>
                  <a:pt x="9084486" y="4021651"/>
                </a:cubicBezTo>
                <a:close/>
                <a:moveTo>
                  <a:pt x="8863805" y="4021651"/>
                </a:moveTo>
                <a:cubicBezTo>
                  <a:pt x="8884005" y="4021651"/>
                  <a:pt x="8900381" y="4038027"/>
                  <a:pt x="8900381" y="4058227"/>
                </a:cubicBezTo>
                <a:cubicBezTo>
                  <a:pt x="8900381" y="4078427"/>
                  <a:pt x="8884005" y="4094803"/>
                  <a:pt x="8863805" y="4094803"/>
                </a:cubicBezTo>
                <a:cubicBezTo>
                  <a:pt x="8843605" y="4094803"/>
                  <a:pt x="8827229" y="4078427"/>
                  <a:pt x="8827229" y="4058227"/>
                </a:cubicBezTo>
                <a:cubicBezTo>
                  <a:pt x="8827229" y="4038027"/>
                  <a:pt x="8843605" y="4021651"/>
                  <a:pt x="8863805" y="4021651"/>
                </a:cubicBezTo>
                <a:close/>
                <a:moveTo>
                  <a:pt x="8643124" y="4021651"/>
                </a:moveTo>
                <a:cubicBezTo>
                  <a:pt x="8663324" y="4021651"/>
                  <a:pt x="8679700" y="4038027"/>
                  <a:pt x="8679700" y="4058227"/>
                </a:cubicBezTo>
                <a:cubicBezTo>
                  <a:pt x="8679700" y="4078427"/>
                  <a:pt x="8663324" y="4094803"/>
                  <a:pt x="8643124" y="4094803"/>
                </a:cubicBezTo>
                <a:cubicBezTo>
                  <a:pt x="8622924" y="4094803"/>
                  <a:pt x="8606548" y="4078427"/>
                  <a:pt x="8606548" y="4058227"/>
                </a:cubicBezTo>
                <a:cubicBezTo>
                  <a:pt x="8606548" y="4038027"/>
                  <a:pt x="8622924" y="4021651"/>
                  <a:pt x="8643124" y="4021651"/>
                </a:cubicBezTo>
                <a:close/>
                <a:moveTo>
                  <a:pt x="8422443" y="4021651"/>
                </a:moveTo>
                <a:cubicBezTo>
                  <a:pt x="8442643" y="4021651"/>
                  <a:pt x="8459019" y="4038027"/>
                  <a:pt x="8459019" y="4058227"/>
                </a:cubicBezTo>
                <a:cubicBezTo>
                  <a:pt x="8459019" y="4078427"/>
                  <a:pt x="8442643" y="4094803"/>
                  <a:pt x="8422443" y="4094803"/>
                </a:cubicBezTo>
                <a:cubicBezTo>
                  <a:pt x="8402243" y="4094803"/>
                  <a:pt x="8385867" y="4078427"/>
                  <a:pt x="8385867" y="4058227"/>
                </a:cubicBezTo>
                <a:cubicBezTo>
                  <a:pt x="8385867" y="4038027"/>
                  <a:pt x="8402243" y="4021651"/>
                  <a:pt x="8422443" y="4021651"/>
                </a:cubicBezTo>
                <a:close/>
                <a:moveTo>
                  <a:pt x="8201762" y="4021651"/>
                </a:moveTo>
                <a:cubicBezTo>
                  <a:pt x="8221962" y="4021651"/>
                  <a:pt x="8238338" y="4038027"/>
                  <a:pt x="8238338" y="4058227"/>
                </a:cubicBezTo>
                <a:cubicBezTo>
                  <a:pt x="8238338" y="4078427"/>
                  <a:pt x="8221962" y="4094803"/>
                  <a:pt x="8201762" y="4094803"/>
                </a:cubicBezTo>
                <a:cubicBezTo>
                  <a:pt x="8181562" y="4094803"/>
                  <a:pt x="8165186" y="4078427"/>
                  <a:pt x="8165186" y="4058227"/>
                </a:cubicBezTo>
                <a:cubicBezTo>
                  <a:pt x="8165186" y="4038027"/>
                  <a:pt x="8181562" y="4021651"/>
                  <a:pt x="8201762" y="4021651"/>
                </a:cubicBezTo>
                <a:close/>
                <a:moveTo>
                  <a:pt x="7981081" y="4021651"/>
                </a:moveTo>
                <a:cubicBezTo>
                  <a:pt x="8001281" y="4021651"/>
                  <a:pt x="8017657" y="4038027"/>
                  <a:pt x="8017657" y="4058227"/>
                </a:cubicBezTo>
                <a:cubicBezTo>
                  <a:pt x="8017657" y="4078427"/>
                  <a:pt x="8001281" y="4094803"/>
                  <a:pt x="7981081" y="4094803"/>
                </a:cubicBezTo>
                <a:cubicBezTo>
                  <a:pt x="7960881" y="4094803"/>
                  <a:pt x="7944505" y="4078427"/>
                  <a:pt x="7944505" y="4058227"/>
                </a:cubicBezTo>
                <a:cubicBezTo>
                  <a:pt x="7944505" y="4038027"/>
                  <a:pt x="7960881" y="4021651"/>
                  <a:pt x="7981081" y="4021651"/>
                </a:cubicBezTo>
                <a:close/>
                <a:moveTo>
                  <a:pt x="7760400" y="4021651"/>
                </a:moveTo>
                <a:cubicBezTo>
                  <a:pt x="7780600" y="4021651"/>
                  <a:pt x="7796976" y="4038027"/>
                  <a:pt x="7796976" y="4058227"/>
                </a:cubicBezTo>
                <a:cubicBezTo>
                  <a:pt x="7796976" y="4078427"/>
                  <a:pt x="7780600" y="4094803"/>
                  <a:pt x="7760400" y="4094803"/>
                </a:cubicBezTo>
                <a:cubicBezTo>
                  <a:pt x="7740200" y="4094803"/>
                  <a:pt x="7723824" y="4078427"/>
                  <a:pt x="7723824" y="4058227"/>
                </a:cubicBezTo>
                <a:cubicBezTo>
                  <a:pt x="7723824" y="4038027"/>
                  <a:pt x="7740200" y="4021651"/>
                  <a:pt x="7760400" y="4021651"/>
                </a:cubicBezTo>
                <a:close/>
                <a:moveTo>
                  <a:pt x="7539719" y="4021651"/>
                </a:moveTo>
                <a:cubicBezTo>
                  <a:pt x="7559919" y="4021651"/>
                  <a:pt x="7576295" y="4038027"/>
                  <a:pt x="7576295" y="4058227"/>
                </a:cubicBezTo>
                <a:cubicBezTo>
                  <a:pt x="7576295" y="4078427"/>
                  <a:pt x="7559919" y="4094803"/>
                  <a:pt x="7539719" y="4094803"/>
                </a:cubicBezTo>
                <a:cubicBezTo>
                  <a:pt x="7519519" y="4094803"/>
                  <a:pt x="7503143" y="4078427"/>
                  <a:pt x="7503143" y="4058227"/>
                </a:cubicBezTo>
                <a:cubicBezTo>
                  <a:pt x="7503143" y="4038027"/>
                  <a:pt x="7519519" y="4021651"/>
                  <a:pt x="7539719" y="4021651"/>
                </a:cubicBezTo>
                <a:close/>
                <a:moveTo>
                  <a:pt x="7319038" y="4021651"/>
                </a:moveTo>
                <a:cubicBezTo>
                  <a:pt x="7339238" y="4021651"/>
                  <a:pt x="7355614" y="4038027"/>
                  <a:pt x="7355614" y="4058227"/>
                </a:cubicBezTo>
                <a:cubicBezTo>
                  <a:pt x="7355614" y="4078427"/>
                  <a:pt x="7339238" y="4094803"/>
                  <a:pt x="7319038" y="4094803"/>
                </a:cubicBezTo>
                <a:cubicBezTo>
                  <a:pt x="7298838" y="4094803"/>
                  <a:pt x="7282462" y="4078427"/>
                  <a:pt x="7282462" y="4058227"/>
                </a:cubicBezTo>
                <a:cubicBezTo>
                  <a:pt x="7282462" y="4038027"/>
                  <a:pt x="7298838" y="4021651"/>
                  <a:pt x="7319038" y="4021651"/>
                </a:cubicBezTo>
                <a:close/>
                <a:moveTo>
                  <a:pt x="7098357" y="4021651"/>
                </a:moveTo>
                <a:cubicBezTo>
                  <a:pt x="7118557" y="4021651"/>
                  <a:pt x="7134933" y="4038027"/>
                  <a:pt x="7134933" y="4058227"/>
                </a:cubicBezTo>
                <a:cubicBezTo>
                  <a:pt x="7134933" y="4078427"/>
                  <a:pt x="7118557" y="4094803"/>
                  <a:pt x="7098357" y="4094803"/>
                </a:cubicBezTo>
                <a:cubicBezTo>
                  <a:pt x="7078157" y="4094803"/>
                  <a:pt x="7061781" y="4078427"/>
                  <a:pt x="7061781" y="4058227"/>
                </a:cubicBezTo>
                <a:cubicBezTo>
                  <a:pt x="7061781" y="4038027"/>
                  <a:pt x="7078157" y="4021651"/>
                  <a:pt x="7098357" y="4021651"/>
                </a:cubicBezTo>
                <a:close/>
                <a:moveTo>
                  <a:pt x="6877676" y="4021651"/>
                </a:moveTo>
                <a:cubicBezTo>
                  <a:pt x="6897876" y="4021651"/>
                  <a:pt x="6914252" y="4038027"/>
                  <a:pt x="6914252" y="4058227"/>
                </a:cubicBezTo>
                <a:cubicBezTo>
                  <a:pt x="6914252" y="4078427"/>
                  <a:pt x="6897876" y="4094803"/>
                  <a:pt x="6877676" y="4094803"/>
                </a:cubicBezTo>
                <a:cubicBezTo>
                  <a:pt x="6857476" y="4094803"/>
                  <a:pt x="6841100" y="4078427"/>
                  <a:pt x="6841100" y="4058227"/>
                </a:cubicBezTo>
                <a:cubicBezTo>
                  <a:pt x="6841100" y="4038027"/>
                  <a:pt x="6857476" y="4021651"/>
                  <a:pt x="6877676" y="4021651"/>
                </a:cubicBezTo>
                <a:close/>
                <a:moveTo>
                  <a:pt x="6656995" y="4021651"/>
                </a:moveTo>
                <a:cubicBezTo>
                  <a:pt x="6677195" y="4021651"/>
                  <a:pt x="6693571" y="4038027"/>
                  <a:pt x="6693571" y="4058227"/>
                </a:cubicBezTo>
                <a:cubicBezTo>
                  <a:pt x="6693571" y="4078427"/>
                  <a:pt x="6677195" y="4094803"/>
                  <a:pt x="6656995" y="4094803"/>
                </a:cubicBezTo>
                <a:cubicBezTo>
                  <a:pt x="6636795" y="4094803"/>
                  <a:pt x="6620419" y="4078427"/>
                  <a:pt x="6620419" y="4058227"/>
                </a:cubicBezTo>
                <a:cubicBezTo>
                  <a:pt x="6620419" y="4038027"/>
                  <a:pt x="6636795" y="4021651"/>
                  <a:pt x="6656995" y="4021651"/>
                </a:cubicBezTo>
                <a:close/>
                <a:moveTo>
                  <a:pt x="6436314" y="4021651"/>
                </a:moveTo>
                <a:cubicBezTo>
                  <a:pt x="6456514" y="4021651"/>
                  <a:pt x="6472890" y="4038027"/>
                  <a:pt x="6472890" y="4058227"/>
                </a:cubicBezTo>
                <a:cubicBezTo>
                  <a:pt x="6472890" y="4078427"/>
                  <a:pt x="6456514" y="4094803"/>
                  <a:pt x="6436314" y="4094803"/>
                </a:cubicBezTo>
                <a:cubicBezTo>
                  <a:pt x="6416114" y="4094803"/>
                  <a:pt x="6399738" y="4078427"/>
                  <a:pt x="6399738" y="4058227"/>
                </a:cubicBezTo>
                <a:cubicBezTo>
                  <a:pt x="6399738" y="4038027"/>
                  <a:pt x="6416114" y="4021651"/>
                  <a:pt x="6436314" y="4021651"/>
                </a:cubicBezTo>
                <a:close/>
                <a:moveTo>
                  <a:pt x="6215633" y="4021651"/>
                </a:moveTo>
                <a:cubicBezTo>
                  <a:pt x="6235833" y="4021651"/>
                  <a:pt x="6252209" y="4038027"/>
                  <a:pt x="6252209" y="4058227"/>
                </a:cubicBezTo>
                <a:cubicBezTo>
                  <a:pt x="6252209" y="4078427"/>
                  <a:pt x="6235833" y="4094803"/>
                  <a:pt x="6215633" y="4094803"/>
                </a:cubicBezTo>
                <a:cubicBezTo>
                  <a:pt x="6195433" y="4094803"/>
                  <a:pt x="6179057" y="4078427"/>
                  <a:pt x="6179057" y="4058227"/>
                </a:cubicBezTo>
                <a:cubicBezTo>
                  <a:pt x="6179057" y="4038027"/>
                  <a:pt x="6195433" y="4021651"/>
                  <a:pt x="6215633" y="4021651"/>
                </a:cubicBezTo>
                <a:close/>
                <a:moveTo>
                  <a:pt x="5994952" y="4021651"/>
                </a:moveTo>
                <a:cubicBezTo>
                  <a:pt x="6015152" y="4021651"/>
                  <a:pt x="6031528" y="4038027"/>
                  <a:pt x="6031528" y="4058227"/>
                </a:cubicBezTo>
                <a:cubicBezTo>
                  <a:pt x="6031528" y="4078427"/>
                  <a:pt x="6015152" y="4094803"/>
                  <a:pt x="5994952" y="4094803"/>
                </a:cubicBezTo>
                <a:cubicBezTo>
                  <a:pt x="5974752" y="4094803"/>
                  <a:pt x="5958376" y="4078427"/>
                  <a:pt x="5958376" y="4058227"/>
                </a:cubicBezTo>
                <a:cubicBezTo>
                  <a:pt x="5958376" y="4038027"/>
                  <a:pt x="5974752" y="4021651"/>
                  <a:pt x="5994952" y="4021651"/>
                </a:cubicBezTo>
                <a:close/>
                <a:moveTo>
                  <a:pt x="5774272" y="4021651"/>
                </a:moveTo>
                <a:cubicBezTo>
                  <a:pt x="5794472" y="4021651"/>
                  <a:pt x="5810848" y="4038027"/>
                  <a:pt x="5810848" y="4058227"/>
                </a:cubicBezTo>
                <a:cubicBezTo>
                  <a:pt x="5810848" y="4078427"/>
                  <a:pt x="5794472" y="4094803"/>
                  <a:pt x="5774272" y="4094803"/>
                </a:cubicBezTo>
                <a:cubicBezTo>
                  <a:pt x="5754073" y="4094803"/>
                  <a:pt x="5737697" y="4078427"/>
                  <a:pt x="5737697" y="4058227"/>
                </a:cubicBezTo>
                <a:cubicBezTo>
                  <a:pt x="5737697" y="4038027"/>
                  <a:pt x="5754073" y="4021651"/>
                  <a:pt x="5774272" y="4021651"/>
                </a:cubicBezTo>
                <a:close/>
                <a:moveTo>
                  <a:pt x="5553593" y="4021651"/>
                </a:moveTo>
                <a:cubicBezTo>
                  <a:pt x="5573793" y="4021651"/>
                  <a:pt x="5590169" y="4038027"/>
                  <a:pt x="5590169" y="4058227"/>
                </a:cubicBezTo>
                <a:cubicBezTo>
                  <a:pt x="5590169" y="4078427"/>
                  <a:pt x="5573793" y="4094803"/>
                  <a:pt x="5553593" y="4094803"/>
                </a:cubicBezTo>
                <a:cubicBezTo>
                  <a:pt x="5533393" y="4094803"/>
                  <a:pt x="5517018" y="4078427"/>
                  <a:pt x="5517018" y="4058227"/>
                </a:cubicBezTo>
                <a:cubicBezTo>
                  <a:pt x="5517018" y="4038027"/>
                  <a:pt x="5533393" y="4021651"/>
                  <a:pt x="5553593" y="4021651"/>
                </a:cubicBezTo>
                <a:close/>
                <a:moveTo>
                  <a:pt x="5332913" y="4021651"/>
                </a:moveTo>
                <a:cubicBezTo>
                  <a:pt x="5353113" y="4021651"/>
                  <a:pt x="5369490" y="4038027"/>
                  <a:pt x="5369490" y="4058227"/>
                </a:cubicBezTo>
                <a:cubicBezTo>
                  <a:pt x="5369490" y="4078427"/>
                  <a:pt x="5353113" y="4094803"/>
                  <a:pt x="5332913" y="4094803"/>
                </a:cubicBezTo>
                <a:cubicBezTo>
                  <a:pt x="5312714" y="4094803"/>
                  <a:pt x="5296337" y="4078427"/>
                  <a:pt x="5296337" y="4058227"/>
                </a:cubicBezTo>
                <a:cubicBezTo>
                  <a:pt x="5296337" y="4038027"/>
                  <a:pt x="5312714" y="4021651"/>
                  <a:pt x="5332913" y="4021651"/>
                </a:cubicBezTo>
                <a:close/>
                <a:moveTo>
                  <a:pt x="5112230" y="4021651"/>
                </a:moveTo>
                <a:cubicBezTo>
                  <a:pt x="5132433" y="4021651"/>
                  <a:pt x="5148807" y="4038027"/>
                  <a:pt x="5148807" y="4058227"/>
                </a:cubicBezTo>
                <a:cubicBezTo>
                  <a:pt x="5148807" y="4078427"/>
                  <a:pt x="5132433" y="4094803"/>
                  <a:pt x="5112230" y="4094803"/>
                </a:cubicBezTo>
                <a:cubicBezTo>
                  <a:pt x="5092030" y="4094803"/>
                  <a:pt x="5075655" y="4078427"/>
                  <a:pt x="5075655" y="4058227"/>
                </a:cubicBezTo>
                <a:cubicBezTo>
                  <a:pt x="5075655" y="4038027"/>
                  <a:pt x="5092030" y="4021651"/>
                  <a:pt x="5112230" y="4021651"/>
                </a:cubicBezTo>
                <a:close/>
                <a:moveTo>
                  <a:pt x="4891552" y="4021651"/>
                </a:moveTo>
                <a:cubicBezTo>
                  <a:pt x="4911751" y="4021651"/>
                  <a:pt x="4928127" y="4038027"/>
                  <a:pt x="4928127" y="4058227"/>
                </a:cubicBezTo>
                <a:cubicBezTo>
                  <a:pt x="4928127" y="4078427"/>
                  <a:pt x="4911751" y="4094803"/>
                  <a:pt x="4891552" y="4094803"/>
                </a:cubicBezTo>
                <a:cubicBezTo>
                  <a:pt x="4871352" y="4094803"/>
                  <a:pt x="4854975" y="4078427"/>
                  <a:pt x="4854975" y="4058227"/>
                </a:cubicBezTo>
                <a:cubicBezTo>
                  <a:pt x="4854975" y="4038027"/>
                  <a:pt x="4871352" y="4021651"/>
                  <a:pt x="4891552" y="4021651"/>
                </a:cubicBezTo>
                <a:close/>
                <a:moveTo>
                  <a:pt x="4670871" y="4021651"/>
                </a:moveTo>
                <a:cubicBezTo>
                  <a:pt x="4691070" y="4021651"/>
                  <a:pt x="4707447" y="4038027"/>
                  <a:pt x="4707447" y="4058227"/>
                </a:cubicBezTo>
                <a:cubicBezTo>
                  <a:pt x="4707447" y="4078427"/>
                  <a:pt x="4691070" y="4094803"/>
                  <a:pt x="4670871" y="4094803"/>
                </a:cubicBezTo>
                <a:cubicBezTo>
                  <a:pt x="4650672" y="4094803"/>
                  <a:pt x="4634295" y="4078427"/>
                  <a:pt x="4634295" y="4058227"/>
                </a:cubicBezTo>
                <a:cubicBezTo>
                  <a:pt x="4634295" y="4038027"/>
                  <a:pt x="4650672" y="4021651"/>
                  <a:pt x="4670871" y="4021651"/>
                </a:cubicBezTo>
                <a:close/>
                <a:moveTo>
                  <a:pt x="4450188" y="4021651"/>
                </a:moveTo>
                <a:cubicBezTo>
                  <a:pt x="4470390" y="4021651"/>
                  <a:pt x="4486764" y="4038027"/>
                  <a:pt x="4486764" y="4058227"/>
                </a:cubicBezTo>
                <a:cubicBezTo>
                  <a:pt x="4486764" y="4078427"/>
                  <a:pt x="4470390" y="4094803"/>
                  <a:pt x="4450188" y="4094803"/>
                </a:cubicBezTo>
                <a:cubicBezTo>
                  <a:pt x="4429988" y="4094803"/>
                  <a:pt x="4413613" y="4078427"/>
                  <a:pt x="4413613" y="4058227"/>
                </a:cubicBezTo>
                <a:cubicBezTo>
                  <a:pt x="4413613" y="4038027"/>
                  <a:pt x="4429988" y="4021651"/>
                  <a:pt x="4450188" y="4021651"/>
                </a:cubicBezTo>
                <a:close/>
                <a:moveTo>
                  <a:pt x="4229507" y="4021651"/>
                </a:moveTo>
                <a:cubicBezTo>
                  <a:pt x="4249708" y="4021651"/>
                  <a:pt x="4266084" y="4038027"/>
                  <a:pt x="4266084" y="4058227"/>
                </a:cubicBezTo>
                <a:cubicBezTo>
                  <a:pt x="4266084" y="4078427"/>
                  <a:pt x="4249708" y="4094803"/>
                  <a:pt x="4229507" y="4094803"/>
                </a:cubicBezTo>
                <a:cubicBezTo>
                  <a:pt x="4209307" y="4094803"/>
                  <a:pt x="4192931" y="4078427"/>
                  <a:pt x="4192931" y="4058227"/>
                </a:cubicBezTo>
                <a:cubicBezTo>
                  <a:pt x="4192931" y="4038027"/>
                  <a:pt x="4209307" y="4021651"/>
                  <a:pt x="4229507" y="4021651"/>
                </a:cubicBezTo>
                <a:close/>
                <a:moveTo>
                  <a:pt x="4008847" y="4021651"/>
                </a:moveTo>
                <a:cubicBezTo>
                  <a:pt x="4029045" y="4021651"/>
                  <a:pt x="4045426" y="4038027"/>
                  <a:pt x="4045426" y="4058227"/>
                </a:cubicBezTo>
                <a:cubicBezTo>
                  <a:pt x="4045426" y="4078427"/>
                  <a:pt x="4029045" y="4094803"/>
                  <a:pt x="4008847" y="4094803"/>
                </a:cubicBezTo>
                <a:cubicBezTo>
                  <a:pt x="3988642" y="4094803"/>
                  <a:pt x="3972267" y="4078427"/>
                  <a:pt x="3972267" y="4058227"/>
                </a:cubicBezTo>
                <a:cubicBezTo>
                  <a:pt x="3972267" y="4038027"/>
                  <a:pt x="3988642" y="4021651"/>
                  <a:pt x="4008847" y="4021651"/>
                </a:cubicBezTo>
                <a:close/>
                <a:moveTo>
                  <a:pt x="3788165" y="4021651"/>
                </a:moveTo>
                <a:cubicBezTo>
                  <a:pt x="3808367" y="4021651"/>
                  <a:pt x="3824738" y="4038027"/>
                  <a:pt x="3824738" y="4058227"/>
                </a:cubicBezTo>
                <a:cubicBezTo>
                  <a:pt x="3824738" y="4078427"/>
                  <a:pt x="3808367" y="4094803"/>
                  <a:pt x="3788165" y="4094803"/>
                </a:cubicBezTo>
                <a:cubicBezTo>
                  <a:pt x="3767965" y="4094803"/>
                  <a:pt x="3751588" y="4078427"/>
                  <a:pt x="3751588" y="4058227"/>
                </a:cubicBezTo>
                <a:cubicBezTo>
                  <a:pt x="3751588" y="4038027"/>
                  <a:pt x="3767965" y="4021651"/>
                  <a:pt x="3788165" y="4021651"/>
                </a:cubicBezTo>
                <a:close/>
                <a:moveTo>
                  <a:pt x="3567479" y="4021651"/>
                </a:moveTo>
                <a:cubicBezTo>
                  <a:pt x="3587675" y="4021651"/>
                  <a:pt x="3604051" y="4038027"/>
                  <a:pt x="3604051" y="4058227"/>
                </a:cubicBezTo>
                <a:cubicBezTo>
                  <a:pt x="3604051" y="4078427"/>
                  <a:pt x="3587675" y="4094803"/>
                  <a:pt x="3567479" y="4094803"/>
                </a:cubicBezTo>
                <a:cubicBezTo>
                  <a:pt x="3547276" y="4094803"/>
                  <a:pt x="3530908" y="4078427"/>
                  <a:pt x="3530908" y="4058227"/>
                </a:cubicBezTo>
                <a:cubicBezTo>
                  <a:pt x="3530908" y="4038027"/>
                  <a:pt x="3547276" y="4021651"/>
                  <a:pt x="3567479" y="4021651"/>
                </a:cubicBezTo>
                <a:close/>
                <a:moveTo>
                  <a:pt x="3346801" y="4021651"/>
                </a:moveTo>
                <a:cubicBezTo>
                  <a:pt x="3367001" y="4021651"/>
                  <a:pt x="3383375" y="4038027"/>
                  <a:pt x="3383375" y="4058227"/>
                </a:cubicBezTo>
                <a:cubicBezTo>
                  <a:pt x="3383375" y="4078427"/>
                  <a:pt x="3367001" y="4094803"/>
                  <a:pt x="3346801" y="4094803"/>
                </a:cubicBezTo>
                <a:cubicBezTo>
                  <a:pt x="3326603" y="4094803"/>
                  <a:pt x="3310228" y="4078427"/>
                  <a:pt x="3310228" y="4058227"/>
                </a:cubicBezTo>
                <a:cubicBezTo>
                  <a:pt x="3310228" y="4038027"/>
                  <a:pt x="3326603" y="4021651"/>
                  <a:pt x="3346801" y="4021651"/>
                </a:cubicBezTo>
                <a:close/>
                <a:moveTo>
                  <a:pt x="3126126" y="4021651"/>
                </a:moveTo>
                <a:cubicBezTo>
                  <a:pt x="3146320" y="4021651"/>
                  <a:pt x="3162696" y="4038027"/>
                  <a:pt x="3162696" y="4058227"/>
                </a:cubicBezTo>
                <a:cubicBezTo>
                  <a:pt x="3162696" y="4078427"/>
                  <a:pt x="3146320" y="4094803"/>
                  <a:pt x="3126126" y="4094803"/>
                </a:cubicBezTo>
                <a:cubicBezTo>
                  <a:pt x="3105923" y="4094803"/>
                  <a:pt x="3089541" y="4078427"/>
                  <a:pt x="3089541" y="4058227"/>
                </a:cubicBezTo>
                <a:cubicBezTo>
                  <a:pt x="3089541" y="4038027"/>
                  <a:pt x="3105923" y="4021651"/>
                  <a:pt x="3126126" y="4021651"/>
                </a:cubicBezTo>
                <a:close/>
                <a:moveTo>
                  <a:pt x="2905436" y="4021651"/>
                </a:moveTo>
                <a:cubicBezTo>
                  <a:pt x="2925637" y="4021651"/>
                  <a:pt x="2942013" y="4038027"/>
                  <a:pt x="2942013" y="4058227"/>
                </a:cubicBezTo>
                <a:cubicBezTo>
                  <a:pt x="2942013" y="4078427"/>
                  <a:pt x="2925637" y="4094803"/>
                  <a:pt x="2905436" y="4094803"/>
                </a:cubicBezTo>
                <a:cubicBezTo>
                  <a:pt x="2885243" y="4094803"/>
                  <a:pt x="2868866" y="4078427"/>
                  <a:pt x="2868866" y="4058227"/>
                </a:cubicBezTo>
                <a:cubicBezTo>
                  <a:pt x="2868866" y="4038027"/>
                  <a:pt x="2885243" y="4021651"/>
                  <a:pt x="2905436" y="4021651"/>
                </a:cubicBezTo>
                <a:close/>
                <a:moveTo>
                  <a:pt x="2684758" y="4021651"/>
                </a:moveTo>
                <a:cubicBezTo>
                  <a:pt x="2704958" y="4021651"/>
                  <a:pt x="2721329" y="4038027"/>
                  <a:pt x="2721329" y="4058227"/>
                </a:cubicBezTo>
                <a:cubicBezTo>
                  <a:pt x="2721329" y="4078427"/>
                  <a:pt x="2704958" y="4094803"/>
                  <a:pt x="2684758" y="4094803"/>
                </a:cubicBezTo>
                <a:cubicBezTo>
                  <a:pt x="2664554" y="4094803"/>
                  <a:pt x="2648177" y="4078427"/>
                  <a:pt x="2648177" y="4058227"/>
                </a:cubicBezTo>
                <a:cubicBezTo>
                  <a:pt x="2648177" y="4038027"/>
                  <a:pt x="2664554" y="4021651"/>
                  <a:pt x="2684758" y="4021651"/>
                </a:cubicBezTo>
                <a:close/>
                <a:moveTo>
                  <a:pt x="2464071" y="4021651"/>
                </a:moveTo>
                <a:cubicBezTo>
                  <a:pt x="2484272" y="4021651"/>
                  <a:pt x="2500650" y="4038027"/>
                  <a:pt x="2500650" y="4058227"/>
                </a:cubicBezTo>
                <a:cubicBezTo>
                  <a:pt x="2500650" y="4078427"/>
                  <a:pt x="2484272" y="4094803"/>
                  <a:pt x="2464071" y="4094803"/>
                </a:cubicBezTo>
                <a:cubicBezTo>
                  <a:pt x="2443875" y="4094803"/>
                  <a:pt x="2427500" y="4078427"/>
                  <a:pt x="2427500" y="4058227"/>
                </a:cubicBezTo>
                <a:cubicBezTo>
                  <a:pt x="2427500" y="4038027"/>
                  <a:pt x="2443875" y="4021651"/>
                  <a:pt x="2464071" y="4021651"/>
                </a:cubicBezTo>
                <a:close/>
                <a:moveTo>
                  <a:pt x="2243393" y="4021651"/>
                </a:moveTo>
                <a:cubicBezTo>
                  <a:pt x="2263591" y="4021651"/>
                  <a:pt x="2279972" y="4038027"/>
                  <a:pt x="2279972" y="4058227"/>
                </a:cubicBezTo>
                <a:cubicBezTo>
                  <a:pt x="2279972" y="4078427"/>
                  <a:pt x="2263591" y="4094803"/>
                  <a:pt x="2243393" y="4094803"/>
                </a:cubicBezTo>
                <a:cubicBezTo>
                  <a:pt x="2223191" y="4094803"/>
                  <a:pt x="2206817" y="4078427"/>
                  <a:pt x="2206817" y="4058227"/>
                </a:cubicBezTo>
                <a:cubicBezTo>
                  <a:pt x="2206817" y="4038027"/>
                  <a:pt x="2223191" y="4021651"/>
                  <a:pt x="2243393" y="4021651"/>
                </a:cubicBezTo>
                <a:close/>
                <a:moveTo>
                  <a:pt x="2022713" y="4021651"/>
                </a:moveTo>
                <a:cubicBezTo>
                  <a:pt x="2042913" y="4021651"/>
                  <a:pt x="2059288" y="4038027"/>
                  <a:pt x="2059288" y="4058227"/>
                </a:cubicBezTo>
                <a:cubicBezTo>
                  <a:pt x="2059288" y="4078427"/>
                  <a:pt x="2042913" y="4094803"/>
                  <a:pt x="2022713" y="4094803"/>
                </a:cubicBezTo>
                <a:cubicBezTo>
                  <a:pt x="2002514" y="4094803"/>
                  <a:pt x="1986177" y="4078427"/>
                  <a:pt x="1986177" y="4058227"/>
                </a:cubicBezTo>
                <a:cubicBezTo>
                  <a:pt x="1986177" y="4038027"/>
                  <a:pt x="2002514" y="4021651"/>
                  <a:pt x="2022713" y="4021651"/>
                </a:cubicBezTo>
                <a:close/>
                <a:moveTo>
                  <a:pt x="1802067" y="4021651"/>
                </a:moveTo>
                <a:cubicBezTo>
                  <a:pt x="1822267" y="4021651"/>
                  <a:pt x="1838643" y="4038027"/>
                  <a:pt x="1838643" y="4058227"/>
                </a:cubicBezTo>
                <a:cubicBezTo>
                  <a:pt x="1838643" y="4078427"/>
                  <a:pt x="1822267" y="4094803"/>
                  <a:pt x="1802067" y="4094803"/>
                </a:cubicBezTo>
                <a:cubicBezTo>
                  <a:pt x="1781867" y="4094803"/>
                  <a:pt x="1765491" y="4078427"/>
                  <a:pt x="1765491" y="4058227"/>
                </a:cubicBezTo>
                <a:cubicBezTo>
                  <a:pt x="1765491" y="4038027"/>
                  <a:pt x="1781867" y="4021651"/>
                  <a:pt x="1802067" y="4021651"/>
                </a:cubicBezTo>
                <a:close/>
                <a:moveTo>
                  <a:pt x="1581382" y="4021651"/>
                </a:moveTo>
                <a:cubicBezTo>
                  <a:pt x="1601581" y="4021651"/>
                  <a:pt x="1617957" y="4038027"/>
                  <a:pt x="1617957" y="4058227"/>
                </a:cubicBezTo>
                <a:cubicBezTo>
                  <a:pt x="1617957" y="4078427"/>
                  <a:pt x="1601581" y="4094803"/>
                  <a:pt x="1581382" y="4094803"/>
                </a:cubicBezTo>
                <a:cubicBezTo>
                  <a:pt x="1561181" y="4094803"/>
                  <a:pt x="1544806" y="4078427"/>
                  <a:pt x="1544806" y="4058227"/>
                </a:cubicBezTo>
                <a:cubicBezTo>
                  <a:pt x="1544806" y="4038027"/>
                  <a:pt x="1561181" y="4021651"/>
                  <a:pt x="1581382" y="4021651"/>
                </a:cubicBezTo>
                <a:close/>
                <a:moveTo>
                  <a:pt x="1360696" y="4021651"/>
                </a:moveTo>
                <a:cubicBezTo>
                  <a:pt x="1380896" y="4021651"/>
                  <a:pt x="1397272" y="4038027"/>
                  <a:pt x="1397272" y="4058227"/>
                </a:cubicBezTo>
                <a:cubicBezTo>
                  <a:pt x="1397272" y="4078427"/>
                  <a:pt x="1380896" y="4094803"/>
                  <a:pt x="1360696" y="4094803"/>
                </a:cubicBezTo>
                <a:cubicBezTo>
                  <a:pt x="1340496" y="4094803"/>
                  <a:pt x="1324120" y="4078427"/>
                  <a:pt x="1324120" y="4058227"/>
                </a:cubicBezTo>
                <a:cubicBezTo>
                  <a:pt x="1324120" y="4038027"/>
                  <a:pt x="1340496" y="4021651"/>
                  <a:pt x="1360696" y="4021651"/>
                </a:cubicBezTo>
                <a:close/>
                <a:moveTo>
                  <a:pt x="1140010" y="4021651"/>
                </a:moveTo>
                <a:cubicBezTo>
                  <a:pt x="1160210" y="4021651"/>
                  <a:pt x="1176585" y="4038027"/>
                  <a:pt x="1176585" y="4058227"/>
                </a:cubicBezTo>
                <a:cubicBezTo>
                  <a:pt x="1176585" y="4078427"/>
                  <a:pt x="1160210" y="4094803"/>
                  <a:pt x="1140010" y="4094803"/>
                </a:cubicBezTo>
                <a:cubicBezTo>
                  <a:pt x="1119810" y="4094803"/>
                  <a:pt x="1103434" y="4078427"/>
                  <a:pt x="1103434" y="4058227"/>
                </a:cubicBezTo>
                <a:cubicBezTo>
                  <a:pt x="1103434" y="4038027"/>
                  <a:pt x="1119810" y="4021651"/>
                  <a:pt x="1140010" y="4021651"/>
                </a:cubicBezTo>
                <a:close/>
                <a:moveTo>
                  <a:pt x="919324" y="4021651"/>
                </a:moveTo>
                <a:cubicBezTo>
                  <a:pt x="939524" y="4021651"/>
                  <a:pt x="955900" y="4038027"/>
                  <a:pt x="955900" y="4058227"/>
                </a:cubicBezTo>
                <a:cubicBezTo>
                  <a:pt x="955900" y="4078427"/>
                  <a:pt x="939524" y="4094803"/>
                  <a:pt x="919324" y="4094803"/>
                </a:cubicBezTo>
                <a:cubicBezTo>
                  <a:pt x="899124" y="4094803"/>
                  <a:pt x="882747" y="4078427"/>
                  <a:pt x="882747" y="4058227"/>
                </a:cubicBezTo>
                <a:cubicBezTo>
                  <a:pt x="882747" y="4038027"/>
                  <a:pt x="899124" y="4021651"/>
                  <a:pt x="919324" y="4021651"/>
                </a:cubicBezTo>
                <a:close/>
                <a:moveTo>
                  <a:pt x="698637" y="4021651"/>
                </a:moveTo>
                <a:cubicBezTo>
                  <a:pt x="718838" y="4021651"/>
                  <a:pt x="735213" y="4038027"/>
                  <a:pt x="735213" y="4058227"/>
                </a:cubicBezTo>
                <a:cubicBezTo>
                  <a:pt x="735213" y="4078427"/>
                  <a:pt x="718838" y="4094803"/>
                  <a:pt x="698637" y="4094803"/>
                </a:cubicBezTo>
                <a:cubicBezTo>
                  <a:pt x="678438" y="4094803"/>
                  <a:pt x="662062" y="4078427"/>
                  <a:pt x="662062" y="4058227"/>
                </a:cubicBezTo>
                <a:cubicBezTo>
                  <a:pt x="662062" y="4038027"/>
                  <a:pt x="678438" y="4021651"/>
                  <a:pt x="698637" y="4021651"/>
                </a:cubicBezTo>
                <a:close/>
                <a:moveTo>
                  <a:pt x="477951" y="4021651"/>
                </a:moveTo>
                <a:cubicBezTo>
                  <a:pt x="498151" y="4021651"/>
                  <a:pt x="514527" y="4038027"/>
                  <a:pt x="514527" y="4058227"/>
                </a:cubicBezTo>
                <a:cubicBezTo>
                  <a:pt x="514527" y="4078427"/>
                  <a:pt x="498151" y="4094803"/>
                  <a:pt x="477951" y="4094803"/>
                </a:cubicBezTo>
                <a:cubicBezTo>
                  <a:pt x="457751" y="4094803"/>
                  <a:pt x="441375" y="4078427"/>
                  <a:pt x="441375" y="4058227"/>
                </a:cubicBezTo>
                <a:cubicBezTo>
                  <a:pt x="441375" y="4038027"/>
                  <a:pt x="457751" y="4021651"/>
                  <a:pt x="477951" y="4021651"/>
                </a:cubicBezTo>
                <a:close/>
                <a:moveTo>
                  <a:pt x="257265" y="4021651"/>
                </a:moveTo>
                <a:cubicBezTo>
                  <a:pt x="277465" y="4021651"/>
                  <a:pt x="293841" y="4038027"/>
                  <a:pt x="293841" y="4058227"/>
                </a:cubicBezTo>
                <a:cubicBezTo>
                  <a:pt x="293841" y="4078427"/>
                  <a:pt x="277465" y="4094803"/>
                  <a:pt x="257265" y="4094803"/>
                </a:cubicBezTo>
                <a:cubicBezTo>
                  <a:pt x="237065" y="4094803"/>
                  <a:pt x="220689" y="4078427"/>
                  <a:pt x="220689" y="4058227"/>
                </a:cubicBezTo>
                <a:cubicBezTo>
                  <a:pt x="220689" y="4038027"/>
                  <a:pt x="237065" y="4021651"/>
                  <a:pt x="257265" y="4021651"/>
                </a:cubicBezTo>
                <a:close/>
                <a:moveTo>
                  <a:pt x="36578" y="4021651"/>
                </a:moveTo>
                <a:cubicBezTo>
                  <a:pt x="56778" y="4021651"/>
                  <a:pt x="73154" y="4038027"/>
                  <a:pt x="73154" y="4058227"/>
                </a:cubicBezTo>
                <a:cubicBezTo>
                  <a:pt x="73154" y="4078427"/>
                  <a:pt x="56778" y="4094803"/>
                  <a:pt x="36578" y="4094803"/>
                </a:cubicBezTo>
                <a:cubicBezTo>
                  <a:pt x="16378" y="4094803"/>
                  <a:pt x="2" y="4078427"/>
                  <a:pt x="2" y="4058227"/>
                </a:cubicBezTo>
                <a:cubicBezTo>
                  <a:pt x="2" y="4038027"/>
                  <a:pt x="16378" y="4021651"/>
                  <a:pt x="36578" y="4021651"/>
                </a:cubicBezTo>
                <a:close/>
                <a:moveTo>
                  <a:pt x="11953343" y="3809985"/>
                </a:moveTo>
                <a:cubicBezTo>
                  <a:pt x="11973543" y="3809985"/>
                  <a:pt x="11989919" y="3826361"/>
                  <a:pt x="11989919" y="3846561"/>
                </a:cubicBezTo>
                <a:cubicBezTo>
                  <a:pt x="11989919" y="3866761"/>
                  <a:pt x="11973543" y="3883137"/>
                  <a:pt x="11953343" y="3883137"/>
                </a:cubicBezTo>
                <a:cubicBezTo>
                  <a:pt x="11933143" y="3883137"/>
                  <a:pt x="11916767" y="3866761"/>
                  <a:pt x="11916767" y="3846561"/>
                </a:cubicBezTo>
                <a:cubicBezTo>
                  <a:pt x="11916767" y="3826361"/>
                  <a:pt x="11933143" y="3809985"/>
                  <a:pt x="11953343" y="3809985"/>
                </a:cubicBezTo>
                <a:close/>
                <a:moveTo>
                  <a:pt x="11732658" y="3809985"/>
                </a:moveTo>
                <a:cubicBezTo>
                  <a:pt x="11752858" y="3809985"/>
                  <a:pt x="11769234" y="3826361"/>
                  <a:pt x="11769234" y="3846561"/>
                </a:cubicBezTo>
                <a:cubicBezTo>
                  <a:pt x="11769234" y="3866761"/>
                  <a:pt x="11752858" y="3883137"/>
                  <a:pt x="11732658" y="3883137"/>
                </a:cubicBezTo>
                <a:cubicBezTo>
                  <a:pt x="11712458" y="3883137"/>
                  <a:pt x="11696082" y="3866761"/>
                  <a:pt x="11696082" y="3846561"/>
                </a:cubicBezTo>
                <a:cubicBezTo>
                  <a:pt x="11696082" y="3826361"/>
                  <a:pt x="11712458" y="3809985"/>
                  <a:pt x="11732658" y="3809985"/>
                </a:cubicBezTo>
                <a:close/>
                <a:moveTo>
                  <a:pt x="11511977" y="3809985"/>
                </a:moveTo>
                <a:cubicBezTo>
                  <a:pt x="11532177" y="3809985"/>
                  <a:pt x="11548553" y="3826361"/>
                  <a:pt x="11548553" y="3846561"/>
                </a:cubicBezTo>
                <a:cubicBezTo>
                  <a:pt x="11548553" y="3866761"/>
                  <a:pt x="11532177" y="3883137"/>
                  <a:pt x="11511977" y="3883137"/>
                </a:cubicBezTo>
                <a:cubicBezTo>
                  <a:pt x="11491777" y="3883137"/>
                  <a:pt x="11475401" y="3866761"/>
                  <a:pt x="11475401" y="3846561"/>
                </a:cubicBezTo>
                <a:cubicBezTo>
                  <a:pt x="11475401" y="3826361"/>
                  <a:pt x="11491777" y="3809985"/>
                  <a:pt x="11511977" y="3809985"/>
                </a:cubicBezTo>
                <a:close/>
                <a:moveTo>
                  <a:pt x="11291296" y="3809985"/>
                </a:moveTo>
                <a:cubicBezTo>
                  <a:pt x="11311496" y="3809985"/>
                  <a:pt x="11327872" y="3826361"/>
                  <a:pt x="11327872" y="3846561"/>
                </a:cubicBezTo>
                <a:cubicBezTo>
                  <a:pt x="11327872" y="3866761"/>
                  <a:pt x="11311496" y="3883137"/>
                  <a:pt x="11291296" y="3883137"/>
                </a:cubicBezTo>
                <a:cubicBezTo>
                  <a:pt x="11271096" y="3883137"/>
                  <a:pt x="11254720" y="3866761"/>
                  <a:pt x="11254720" y="3846561"/>
                </a:cubicBezTo>
                <a:cubicBezTo>
                  <a:pt x="11254720" y="3826361"/>
                  <a:pt x="11271096" y="3809985"/>
                  <a:pt x="11291296" y="3809985"/>
                </a:cubicBezTo>
                <a:close/>
                <a:moveTo>
                  <a:pt x="11070615" y="3809985"/>
                </a:moveTo>
                <a:cubicBezTo>
                  <a:pt x="11090815" y="3809985"/>
                  <a:pt x="11107191" y="3826361"/>
                  <a:pt x="11107191" y="3846561"/>
                </a:cubicBezTo>
                <a:cubicBezTo>
                  <a:pt x="11107191" y="3866761"/>
                  <a:pt x="11090815" y="3883137"/>
                  <a:pt x="11070615" y="3883137"/>
                </a:cubicBezTo>
                <a:cubicBezTo>
                  <a:pt x="11050415" y="3883137"/>
                  <a:pt x="11034039" y="3866761"/>
                  <a:pt x="11034039" y="3846561"/>
                </a:cubicBezTo>
                <a:cubicBezTo>
                  <a:pt x="11034039" y="3826361"/>
                  <a:pt x="11050415" y="3809985"/>
                  <a:pt x="11070615" y="3809985"/>
                </a:cubicBezTo>
                <a:close/>
                <a:moveTo>
                  <a:pt x="10849934" y="3809985"/>
                </a:moveTo>
                <a:cubicBezTo>
                  <a:pt x="10870134" y="3809985"/>
                  <a:pt x="10886510" y="3826361"/>
                  <a:pt x="10886510" y="3846561"/>
                </a:cubicBezTo>
                <a:cubicBezTo>
                  <a:pt x="10886510" y="3866761"/>
                  <a:pt x="10870134" y="3883137"/>
                  <a:pt x="10849934" y="3883137"/>
                </a:cubicBezTo>
                <a:cubicBezTo>
                  <a:pt x="10829734" y="3883137"/>
                  <a:pt x="10813358" y="3866761"/>
                  <a:pt x="10813358" y="3846561"/>
                </a:cubicBezTo>
                <a:cubicBezTo>
                  <a:pt x="10813358" y="3826361"/>
                  <a:pt x="10829734" y="3809985"/>
                  <a:pt x="10849934" y="3809985"/>
                </a:cubicBezTo>
                <a:close/>
                <a:moveTo>
                  <a:pt x="10629253" y="3809985"/>
                </a:moveTo>
                <a:cubicBezTo>
                  <a:pt x="10649453" y="3809985"/>
                  <a:pt x="10665829" y="3826361"/>
                  <a:pt x="10665829" y="3846561"/>
                </a:cubicBezTo>
                <a:cubicBezTo>
                  <a:pt x="10665829" y="3866761"/>
                  <a:pt x="10649453" y="3883137"/>
                  <a:pt x="10629253" y="3883137"/>
                </a:cubicBezTo>
                <a:cubicBezTo>
                  <a:pt x="10609053" y="3883137"/>
                  <a:pt x="10592677" y="3866761"/>
                  <a:pt x="10592677" y="3846561"/>
                </a:cubicBezTo>
                <a:cubicBezTo>
                  <a:pt x="10592677" y="3826361"/>
                  <a:pt x="10609053" y="3809985"/>
                  <a:pt x="10629253" y="3809985"/>
                </a:cubicBezTo>
                <a:close/>
                <a:moveTo>
                  <a:pt x="10408572" y="3809985"/>
                </a:moveTo>
                <a:cubicBezTo>
                  <a:pt x="10428772" y="3809985"/>
                  <a:pt x="10445148" y="3826361"/>
                  <a:pt x="10445148" y="3846561"/>
                </a:cubicBezTo>
                <a:cubicBezTo>
                  <a:pt x="10445148" y="3866761"/>
                  <a:pt x="10428772" y="3883137"/>
                  <a:pt x="10408572" y="3883137"/>
                </a:cubicBezTo>
                <a:cubicBezTo>
                  <a:pt x="10388372" y="3883137"/>
                  <a:pt x="10371996" y="3866761"/>
                  <a:pt x="10371996" y="3846561"/>
                </a:cubicBezTo>
                <a:cubicBezTo>
                  <a:pt x="10371996" y="3826361"/>
                  <a:pt x="10388372" y="3809985"/>
                  <a:pt x="10408572" y="3809985"/>
                </a:cubicBezTo>
                <a:close/>
                <a:moveTo>
                  <a:pt x="10187891" y="3809985"/>
                </a:moveTo>
                <a:cubicBezTo>
                  <a:pt x="10208091" y="3809985"/>
                  <a:pt x="10224467" y="3826361"/>
                  <a:pt x="10224467" y="3846561"/>
                </a:cubicBezTo>
                <a:cubicBezTo>
                  <a:pt x="10224467" y="3866761"/>
                  <a:pt x="10208091" y="3883137"/>
                  <a:pt x="10187891" y="3883137"/>
                </a:cubicBezTo>
                <a:cubicBezTo>
                  <a:pt x="10167691" y="3883137"/>
                  <a:pt x="10151315" y="3866761"/>
                  <a:pt x="10151315" y="3846561"/>
                </a:cubicBezTo>
                <a:cubicBezTo>
                  <a:pt x="10151315" y="3826361"/>
                  <a:pt x="10167691" y="3809985"/>
                  <a:pt x="10187891" y="3809985"/>
                </a:cubicBezTo>
                <a:close/>
                <a:moveTo>
                  <a:pt x="9967210" y="3809985"/>
                </a:moveTo>
                <a:cubicBezTo>
                  <a:pt x="9987410" y="3809985"/>
                  <a:pt x="10003786" y="3826361"/>
                  <a:pt x="10003786" y="3846561"/>
                </a:cubicBezTo>
                <a:cubicBezTo>
                  <a:pt x="10003786" y="3866761"/>
                  <a:pt x="9987410" y="3883137"/>
                  <a:pt x="9967210" y="3883137"/>
                </a:cubicBezTo>
                <a:cubicBezTo>
                  <a:pt x="9947010" y="3883137"/>
                  <a:pt x="9930634" y="3866761"/>
                  <a:pt x="9930634" y="3846561"/>
                </a:cubicBezTo>
                <a:cubicBezTo>
                  <a:pt x="9930634" y="3826361"/>
                  <a:pt x="9947010" y="3809985"/>
                  <a:pt x="9967210" y="3809985"/>
                </a:cubicBezTo>
                <a:close/>
                <a:moveTo>
                  <a:pt x="9746529" y="3809985"/>
                </a:moveTo>
                <a:cubicBezTo>
                  <a:pt x="9766729" y="3809985"/>
                  <a:pt x="9783105" y="3826361"/>
                  <a:pt x="9783105" y="3846561"/>
                </a:cubicBezTo>
                <a:cubicBezTo>
                  <a:pt x="9783105" y="3866761"/>
                  <a:pt x="9766729" y="3883137"/>
                  <a:pt x="9746529" y="3883137"/>
                </a:cubicBezTo>
                <a:cubicBezTo>
                  <a:pt x="9726329" y="3883137"/>
                  <a:pt x="9709953" y="3866761"/>
                  <a:pt x="9709953" y="3846561"/>
                </a:cubicBezTo>
                <a:cubicBezTo>
                  <a:pt x="9709953" y="3826361"/>
                  <a:pt x="9726329" y="3809985"/>
                  <a:pt x="9746529" y="3809985"/>
                </a:cubicBezTo>
                <a:close/>
                <a:moveTo>
                  <a:pt x="9525848" y="3809985"/>
                </a:moveTo>
                <a:cubicBezTo>
                  <a:pt x="9546048" y="3809985"/>
                  <a:pt x="9562424" y="3826361"/>
                  <a:pt x="9562424" y="3846561"/>
                </a:cubicBezTo>
                <a:cubicBezTo>
                  <a:pt x="9562424" y="3866761"/>
                  <a:pt x="9546048" y="3883137"/>
                  <a:pt x="9525848" y="3883137"/>
                </a:cubicBezTo>
                <a:cubicBezTo>
                  <a:pt x="9505648" y="3883137"/>
                  <a:pt x="9489272" y="3866761"/>
                  <a:pt x="9489272" y="3846561"/>
                </a:cubicBezTo>
                <a:cubicBezTo>
                  <a:pt x="9489272" y="3826361"/>
                  <a:pt x="9505648" y="3809985"/>
                  <a:pt x="9525848" y="3809985"/>
                </a:cubicBezTo>
                <a:close/>
                <a:moveTo>
                  <a:pt x="9305167" y="3809985"/>
                </a:moveTo>
                <a:cubicBezTo>
                  <a:pt x="9325367" y="3809985"/>
                  <a:pt x="9341743" y="3826361"/>
                  <a:pt x="9341743" y="3846561"/>
                </a:cubicBezTo>
                <a:cubicBezTo>
                  <a:pt x="9341743" y="3866761"/>
                  <a:pt x="9325367" y="3883137"/>
                  <a:pt x="9305167" y="3883137"/>
                </a:cubicBezTo>
                <a:cubicBezTo>
                  <a:pt x="9284967" y="3883137"/>
                  <a:pt x="9268591" y="3866761"/>
                  <a:pt x="9268591" y="3846561"/>
                </a:cubicBezTo>
                <a:cubicBezTo>
                  <a:pt x="9268591" y="3826361"/>
                  <a:pt x="9284967" y="3809985"/>
                  <a:pt x="9305167" y="3809985"/>
                </a:cubicBezTo>
                <a:close/>
                <a:moveTo>
                  <a:pt x="9084486" y="3809985"/>
                </a:moveTo>
                <a:cubicBezTo>
                  <a:pt x="9104686" y="3809985"/>
                  <a:pt x="9121062" y="3826361"/>
                  <a:pt x="9121062" y="3846561"/>
                </a:cubicBezTo>
                <a:cubicBezTo>
                  <a:pt x="9121062" y="3866761"/>
                  <a:pt x="9104686" y="3883137"/>
                  <a:pt x="9084486" y="3883137"/>
                </a:cubicBezTo>
                <a:cubicBezTo>
                  <a:pt x="9064286" y="3883137"/>
                  <a:pt x="9047910" y="3866761"/>
                  <a:pt x="9047910" y="3846561"/>
                </a:cubicBezTo>
                <a:cubicBezTo>
                  <a:pt x="9047910" y="3826361"/>
                  <a:pt x="9064286" y="3809985"/>
                  <a:pt x="9084486" y="3809985"/>
                </a:cubicBezTo>
                <a:close/>
                <a:moveTo>
                  <a:pt x="8863805" y="3809985"/>
                </a:moveTo>
                <a:cubicBezTo>
                  <a:pt x="8884005" y="3809985"/>
                  <a:pt x="8900381" y="3826361"/>
                  <a:pt x="8900381" y="3846561"/>
                </a:cubicBezTo>
                <a:cubicBezTo>
                  <a:pt x="8900381" y="3866761"/>
                  <a:pt x="8884005" y="3883137"/>
                  <a:pt x="8863805" y="3883137"/>
                </a:cubicBezTo>
                <a:cubicBezTo>
                  <a:pt x="8843605" y="3883137"/>
                  <a:pt x="8827229" y="3866761"/>
                  <a:pt x="8827229" y="3846561"/>
                </a:cubicBezTo>
                <a:cubicBezTo>
                  <a:pt x="8827229" y="3826361"/>
                  <a:pt x="8843605" y="3809985"/>
                  <a:pt x="8863805" y="3809985"/>
                </a:cubicBezTo>
                <a:close/>
                <a:moveTo>
                  <a:pt x="8643124" y="3809985"/>
                </a:moveTo>
                <a:cubicBezTo>
                  <a:pt x="8663324" y="3809985"/>
                  <a:pt x="8679700" y="3826361"/>
                  <a:pt x="8679700" y="3846561"/>
                </a:cubicBezTo>
                <a:cubicBezTo>
                  <a:pt x="8679700" y="3866761"/>
                  <a:pt x="8663324" y="3883137"/>
                  <a:pt x="8643124" y="3883137"/>
                </a:cubicBezTo>
                <a:cubicBezTo>
                  <a:pt x="8622924" y="3883137"/>
                  <a:pt x="8606548" y="3866761"/>
                  <a:pt x="8606548" y="3846561"/>
                </a:cubicBezTo>
                <a:cubicBezTo>
                  <a:pt x="8606548" y="3826361"/>
                  <a:pt x="8622924" y="3809985"/>
                  <a:pt x="8643124" y="3809985"/>
                </a:cubicBezTo>
                <a:close/>
                <a:moveTo>
                  <a:pt x="8422443" y="3809985"/>
                </a:moveTo>
                <a:cubicBezTo>
                  <a:pt x="8442643" y="3809985"/>
                  <a:pt x="8459019" y="3826361"/>
                  <a:pt x="8459019" y="3846561"/>
                </a:cubicBezTo>
                <a:cubicBezTo>
                  <a:pt x="8459019" y="3866761"/>
                  <a:pt x="8442643" y="3883137"/>
                  <a:pt x="8422443" y="3883137"/>
                </a:cubicBezTo>
                <a:cubicBezTo>
                  <a:pt x="8402243" y="3883137"/>
                  <a:pt x="8385867" y="3866761"/>
                  <a:pt x="8385867" y="3846561"/>
                </a:cubicBezTo>
                <a:cubicBezTo>
                  <a:pt x="8385867" y="3826361"/>
                  <a:pt x="8402243" y="3809985"/>
                  <a:pt x="8422443" y="3809985"/>
                </a:cubicBezTo>
                <a:close/>
                <a:moveTo>
                  <a:pt x="8201762" y="3809985"/>
                </a:moveTo>
                <a:cubicBezTo>
                  <a:pt x="8221962" y="3809985"/>
                  <a:pt x="8238338" y="3826361"/>
                  <a:pt x="8238338" y="3846561"/>
                </a:cubicBezTo>
                <a:cubicBezTo>
                  <a:pt x="8238338" y="3866761"/>
                  <a:pt x="8221962" y="3883137"/>
                  <a:pt x="8201762" y="3883137"/>
                </a:cubicBezTo>
                <a:cubicBezTo>
                  <a:pt x="8181562" y="3883137"/>
                  <a:pt x="8165186" y="3866761"/>
                  <a:pt x="8165186" y="3846561"/>
                </a:cubicBezTo>
                <a:cubicBezTo>
                  <a:pt x="8165186" y="3826361"/>
                  <a:pt x="8181562" y="3809985"/>
                  <a:pt x="8201762" y="3809985"/>
                </a:cubicBezTo>
                <a:close/>
                <a:moveTo>
                  <a:pt x="7981081" y="3809985"/>
                </a:moveTo>
                <a:cubicBezTo>
                  <a:pt x="8001281" y="3809985"/>
                  <a:pt x="8017657" y="3826361"/>
                  <a:pt x="8017657" y="3846561"/>
                </a:cubicBezTo>
                <a:cubicBezTo>
                  <a:pt x="8017657" y="3866761"/>
                  <a:pt x="8001281" y="3883137"/>
                  <a:pt x="7981081" y="3883137"/>
                </a:cubicBezTo>
                <a:cubicBezTo>
                  <a:pt x="7960881" y="3883137"/>
                  <a:pt x="7944505" y="3866761"/>
                  <a:pt x="7944505" y="3846561"/>
                </a:cubicBezTo>
                <a:cubicBezTo>
                  <a:pt x="7944505" y="3826361"/>
                  <a:pt x="7960881" y="3809985"/>
                  <a:pt x="7981081" y="3809985"/>
                </a:cubicBezTo>
                <a:close/>
                <a:moveTo>
                  <a:pt x="7760400" y="3809985"/>
                </a:moveTo>
                <a:cubicBezTo>
                  <a:pt x="7780600" y="3809985"/>
                  <a:pt x="7796976" y="3826361"/>
                  <a:pt x="7796976" y="3846561"/>
                </a:cubicBezTo>
                <a:cubicBezTo>
                  <a:pt x="7796976" y="3866761"/>
                  <a:pt x="7780600" y="3883137"/>
                  <a:pt x="7760400" y="3883137"/>
                </a:cubicBezTo>
                <a:cubicBezTo>
                  <a:pt x="7740200" y="3883137"/>
                  <a:pt x="7723824" y="3866761"/>
                  <a:pt x="7723824" y="3846561"/>
                </a:cubicBezTo>
                <a:cubicBezTo>
                  <a:pt x="7723824" y="3826361"/>
                  <a:pt x="7740200" y="3809985"/>
                  <a:pt x="7760400" y="3809985"/>
                </a:cubicBezTo>
                <a:close/>
                <a:moveTo>
                  <a:pt x="7539719" y="3809985"/>
                </a:moveTo>
                <a:cubicBezTo>
                  <a:pt x="7559919" y="3809985"/>
                  <a:pt x="7576295" y="3826361"/>
                  <a:pt x="7576295" y="3846561"/>
                </a:cubicBezTo>
                <a:cubicBezTo>
                  <a:pt x="7576295" y="3866761"/>
                  <a:pt x="7559919" y="3883137"/>
                  <a:pt x="7539719" y="3883137"/>
                </a:cubicBezTo>
                <a:cubicBezTo>
                  <a:pt x="7519519" y="3883137"/>
                  <a:pt x="7503143" y="3866761"/>
                  <a:pt x="7503143" y="3846561"/>
                </a:cubicBezTo>
                <a:cubicBezTo>
                  <a:pt x="7503143" y="3826361"/>
                  <a:pt x="7519519" y="3809985"/>
                  <a:pt x="7539719" y="3809985"/>
                </a:cubicBezTo>
                <a:close/>
                <a:moveTo>
                  <a:pt x="7319038" y="3809985"/>
                </a:moveTo>
                <a:cubicBezTo>
                  <a:pt x="7339238" y="3809985"/>
                  <a:pt x="7355614" y="3826361"/>
                  <a:pt x="7355614" y="3846561"/>
                </a:cubicBezTo>
                <a:cubicBezTo>
                  <a:pt x="7355614" y="3866761"/>
                  <a:pt x="7339238" y="3883137"/>
                  <a:pt x="7319038" y="3883137"/>
                </a:cubicBezTo>
                <a:cubicBezTo>
                  <a:pt x="7298838" y="3883137"/>
                  <a:pt x="7282462" y="3866761"/>
                  <a:pt x="7282462" y="3846561"/>
                </a:cubicBezTo>
                <a:cubicBezTo>
                  <a:pt x="7282462" y="3826361"/>
                  <a:pt x="7298838" y="3809985"/>
                  <a:pt x="7319038" y="3809985"/>
                </a:cubicBezTo>
                <a:close/>
                <a:moveTo>
                  <a:pt x="7098357" y="3809985"/>
                </a:moveTo>
                <a:cubicBezTo>
                  <a:pt x="7118557" y="3809985"/>
                  <a:pt x="7134933" y="3826361"/>
                  <a:pt x="7134933" y="3846561"/>
                </a:cubicBezTo>
                <a:cubicBezTo>
                  <a:pt x="7134933" y="3866761"/>
                  <a:pt x="7118557" y="3883137"/>
                  <a:pt x="7098357" y="3883137"/>
                </a:cubicBezTo>
                <a:cubicBezTo>
                  <a:pt x="7078157" y="3883137"/>
                  <a:pt x="7061781" y="3866761"/>
                  <a:pt x="7061781" y="3846561"/>
                </a:cubicBezTo>
                <a:cubicBezTo>
                  <a:pt x="7061781" y="3826361"/>
                  <a:pt x="7078157" y="3809985"/>
                  <a:pt x="7098357" y="3809985"/>
                </a:cubicBezTo>
                <a:close/>
                <a:moveTo>
                  <a:pt x="6877676" y="3809985"/>
                </a:moveTo>
                <a:cubicBezTo>
                  <a:pt x="6897876" y="3809985"/>
                  <a:pt x="6914252" y="3826361"/>
                  <a:pt x="6914252" y="3846561"/>
                </a:cubicBezTo>
                <a:cubicBezTo>
                  <a:pt x="6914252" y="3866761"/>
                  <a:pt x="6897876" y="3883137"/>
                  <a:pt x="6877676" y="3883137"/>
                </a:cubicBezTo>
                <a:cubicBezTo>
                  <a:pt x="6857476" y="3883137"/>
                  <a:pt x="6841100" y="3866761"/>
                  <a:pt x="6841100" y="3846561"/>
                </a:cubicBezTo>
                <a:cubicBezTo>
                  <a:pt x="6841100" y="3826361"/>
                  <a:pt x="6857476" y="3809985"/>
                  <a:pt x="6877676" y="3809985"/>
                </a:cubicBezTo>
                <a:close/>
                <a:moveTo>
                  <a:pt x="6656995" y="3809985"/>
                </a:moveTo>
                <a:cubicBezTo>
                  <a:pt x="6677195" y="3809985"/>
                  <a:pt x="6693571" y="3826361"/>
                  <a:pt x="6693571" y="3846561"/>
                </a:cubicBezTo>
                <a:cubicBezTo>
                  <a:pt x="6693571" y="3866761"/>
                  <a:pt x="6677195" y="3883137"/>
                  <a:pt x="6656995" y="3883137"/>
                </a:cubicBezTo>
                <a:cubicBezTo>
                  <a:pt x="6636795" y="3883137"/>
                  <a:pt x="6620419" y="3866761"/>
                  <a:pt x="6620419" y="3846561"/>
                </a:cubicBezTo>
                <a:cubicBezTo>
                  <a:pt x="6620419" y="3826361"/>
                  <a:pt x="6636795" y="3809985"/>
                  <a:pt x="6656995" y="3809985"/>
                </a:cubicBezTo>
                <a:close/>
                <a:moveTo>
                  <a:pt x="6436314" y="3809985"/>
                </a:moveTo>
                <a:cubicBezTo>
                  <a:pt x="6456514" y="3809985"/>
                  <a:pt x="6472890" y="3826361"/>
                  <a:pt x="6472890" y="3846561"/>
                </a:cubicBezTo>
                <a:cubicBezTo>
                  <a:pt x="6472890" y="3866761"/>
                  <a:pt x="6456514" y="3883137"/>
                  <a:pt x="6436314" y="3883137"/>
                </a:cubicBezTo>
                <a:cubicBezTo>
                  <a:pt x="6416114" y="3883137"/>
                  <a:pt x="6399738" y="3866761"/>
                  <a:pt x="6399738" y="3846561"/>
                </a:cubicBezTo>
                <a:cubicBezTo>
                  <a:pt x="6399738" y="3826361"/>
                  <a:pt x="6416114" y="3809985"/>
                  <a:pt x="6436314" y="3809985"/>
                </a:cubicBezTo>
                <a:close/>
                <a:moveTo>
                  <a:pt x="6215633" y="3809985"/>
                </a:moveTo>
                <a:cubicBezTo>
                  <a:pt x="6235833" y="3809985"/>
                  <a:pt x="6252209" y="3826361"/>
                  <a:pt x="6252209" y="3846561"/>
                </a:cubicBezTo>
                <a:cubicBezTo>
                  <a:pt x="6252209" y="3866761"/>
                  <a:pt x="6235833" y="3883137"/>
                  <a:pt x="6215633" y="3883137"/>
                </a:cubicBezTo>
                <a:cubicBezTo>
                  <a:pt x="6195433" y="3883137"/>
                  <a:pt x="6179057" y="3866761"/>
                  <a:pt x="6179057" y="3846561"/>
                </a:cubicBezTo>
                <a:cubicBezTo>
                  <a:pt x="6179057" y="3826361"/>
                  <a:pt x="6195433" y="3809985"/>
                  <a:pt x="6215633" y="3809985"/>
                </a:cubicBezTo>
                <a:close/>
                <a:moveTo>
                  <a:pt x="5994952" y="3809985"/>
                </a:moveTo>
                <a:cubicBezTo>
                  <a:pt x="6015152" y="3809985"/>
                  <a:pt x="6031528" y="3826361"/>
                  <a:pt x="6031528" y="3846561"/>
                </a:cubicBezTo>
                <a:cubicBezTo>
                  <a:pt x="6031528" y="3866761"/>
                  <a:pt x="6015152" y="3883137"/>
                  <a:pt x="5994952" y="3883137"/>
                </a:cubicBezTo>
                <a:cubicBezTo>
                  <a:pt x="5974752" y="3883137"/>
                  <a:pt x="5958376" y="3866761"/>
                  <a:pt x="5958376" y="3846561"/>
                </a:cubicBezTo>
                <a:cubicBezTo>
                  <a:pt x="5958376" y="3826361"/>
                  <a:pt x="5974752" y="3809985"/>
                  <a:pt x="5994952" y="3809985"/>
                </a:cubicBezTo>
                <a:close/>
                <a:moveTo>
                  <a:pt x="5774272" y="3809985"/>
                </a:moveTo>
                <a:cubicBezTo>
                  <a:pt x="5794472" y="3809985"/>
                  <a:pt x="5810848" y="3826361"/>
                  <a:pt x="5810848" y="3846561"/>
                </a:cubicBezTo>
                <a:cubicBezTo>
                  <a:pt x="5810848" y="3866761"/>
                  <a:pt x="5794472" y="3883137"/>
                  <a:pt x="5774272" y="3883137"/>
                </a:cubicBezTo>
                <a:cubicBezTo>
                  <a:pt x="5754073" y="3883137"/>
                  <a:pt x="5737697" y="3866761"/>
                  <a:pt x="5737697" y="3846561"/>
                </a:cubicBezTo>
                <a:cubicBezTo>
                  <a:pt x="5737697" y="3826361"/>
                  <a:pt x="5754073" y="3809985"/>
                  <a:pt x="5774272" y="3809985"/>
                </a:cubicBezTo>
                <a:close/>
                <a:moveTo>
                  <a:pt x="5553593" y="3809985"/>
                </a:moveTo>
                <a:cubicBezTo>
                  <a:pt x="5573793" y="3809985"/>
                  <a:pt x="5590169" y="3826361"/>
                  <a:pt x="5590169" y="3846561"/>
                </a:cubicBezTo>
                <a:cubicBezTo>
                  <a:pt x="5590169" y="3866761"/>
                  <a:pt x="5573793" y="3883137"/>
                  <a:pt x="5553593" y="3883137"/>
                </a:cubicBezTo>
                <a:cubicBezTo>
                  <a:pt x="5533393" y="3883137"/>
                  <a:pt x="5517018" y="3866761"/>
                  <a:pt x="5517018" y="3846561"/>
                </a:cubicBezTo>
                <a:cubicBezTo>
                  <a:pt x="5517018" y="3826361"/>
                  <a:pt x="5533393" y="3809985"/>
                  <a:pt x="5553593" y="3809985"/>
                </a:cubicBezTo>
                <a:close/>
                <a:moveTo>
                  <a:pt x="5332913" y="3809985"/>
                </a:moveTo>
                <a:cubicBezTo>
                  <a:pt x="5353113" y="3809985"/>
                  <a:pt x="5369490" y="3826361"/>
                  <a:pt x="5369490" y="3846561"/>
                </a:cubicBezTo>
                <a:cubicBezTo>
                  <a:pt x="5369490" y="3866761"/>
                  <a:pt x="5353113" y="3883137"/>
                  <a:pt x="5332913" y="3883137"/>
                </a:cubicBezTo>
                <a:cubicBezTo>
                  <a:pt x="5312714" y="3883137"/>
                  <a:pt x="5296337" y="3866761"/>
                  <a:pt x="5296337" y="3846561"/>
                </a:cubicBezTo>
                <a:cubicBezTo>
                  <a:pt x="5296337" y="3826361"/>
                  <a:pt x="5312714" y="3809985"/>
                  <a:pt x="5332913" y="3809985"/>
                </a:cubicBezTo>
                <a:close/>
                <a:moveTo>
                  <a:pt x="5112230" y="3809985"/>
                </a:moveTo>
                <a:cubicBezTo>
                  <a:pt x="5132433" y="3809985"/>
                  <a:pt x="5148807" y="3826361"/>
                  <a:pt x="5148807" y="3846561"/>
                </a:cubicBezTo>
                <a:cubicBezTo>
                  <a:pt x="5148807" y="3866761"/>
                  <a:pt x="5132433" y="3883137"/>
                  <a:pt x="5112230" y="3883137"/>
                </a:cubicBezTo>
                <a:cubicBezTo>
                  <a:pt x="5092030" y="3883137"/>
                  <a:pt x="5075655" y="3866761"/>
                  <a:pt x="5075655" y="3846561"/>
                </a:cubicBezTo>
                <a:cubicBezTo>
                  <a:pt x="5075655" y="3826361"/>
                  <a:pt x="5092030" y="3809985"/>
                  <a:pt x="5112230" y="3809985"/>
                </a:cubicBezTo>
                <a:close/>
                <a:moveTo>
                  <a:pt x="4891552" y="3809985"/>
                </a:moveTo>
                <a:cubicBezTo>
                  <a:pt x="4911751" y="3809985"/>
                  <a:pt x="4928127" y="3826361"/>
                  <a:pt x="4928127" y="3846561"/>
                </a:cubicBezTo>
                <a:cubicBezTo>
                  <a:pt x="4928127" y="3866761"/>
                  <a:pt x="4911751" y="3883137"/>
                  <a:pt x="4891552" y="3883137"/>
                </a:cubicBezTo>
                <a:cubicBezTo>
                  <a:pt x="4871352" y="3883137"/>
                  <a:pt x="4854975" y="3866761"/>
                  <a:pt x="4854975" y="3846561"/>
                </a:cubicBezTo>
                <a:cubicBezTo>
                  <a:pt x="4854975" y="3826361"/>
                  <a:pt x="4871352" y="3809985"/>
                  <a:pt x="4891552" y="3809985"/>
                </a:cubicBezTo>
                <a:close/>
                <a:moveTo>
                  <a:pt x="4670871" y="3809985"/>
                </a:moveTo>
                <a:cubicBezTo>
                  <a:pt x="4691070" y="3809985"/>
                  <a:pt x="4707447" y="3826361"/>
                  <a:pt x="4707447" y="3846561"/>
                </a:cubicBezTo>
                <a:cubicBezTo>
                  <a:pt x="4707447" y="3866761"/>
                  <a:pt x="4691070" y="3883137"/>
                  <a:pt x="4670871" y="3883137"/>
                </a:cubicBezTo>
                <a:cubicBezTo>
                  <a:pt x="4650672" y="3883137"/>
                  <a:pt x="4634295" y="3866761"/>
                  <a:pt x="4634295" y="3846561"/>
                </a:cubicBezTo>
                <a:cubicBezTo>
                  <a:pt x="4634295" y="3826361"/>
                  <a:pt x="4650672" y="3809985"/>
                  <a:pt x="4670871" y="3809985"/>
                </a:cubicBezTo>
                <a:close/>
                <a:moveTo>
                  <a:pt x="4450188" y="3809985"/>
                </a:moveTo>
                <a:cubicBezTo>
                  <a:pt x="4470390" y="3809985"/>
                  <a:pt x="4486764" y="3826361"/>
                  <a:pt x="4486764" y="3846561"/>
                </a:cubicBezTo>
                <a:cubicBezTo>
                  <a:pt x="4486764" y="3866761"/>
                  <a:pt x="4470390" y="3883137"/>
                  <a:pt x="4450188" y="3883137"/>
                </a:cubicBezTo>
                <a:cubicBezTo>
                  <a:pt x="4429988" y="3883137"/>
                  <a:pt x="4413613" y="3866761"/>
                  <a:pt x="4413613" y="3846561"/>
                </a:cubicBezTo>
                <a:cubicBezTo>
                  <a:pt x="4413613" y="3826361"/>
                  <a:pt x="4429988" y="3809985"/>
                  <a:pt x="4450188" y="3809985"/>
                </a:cubicBezTo>
                <a:close/>
                <a:moveTo>
                  <a:pt x="4229507" y="3809985"/>
                </a:moveTo>
                <a:cubicBezTo>
                  <a:pt x="4249708" y="3809985"/>
                  <a:pt x="4266084" y="3826361"/>
                  <a:pt x="4266084" y="3846561"/>
                </a:cubicBezTo>
                <a:cubicBezTo>
                  <a:pt x="4266084" y="3866761"/>
                  <a:pt x="4249708" y="3883137"/>
                  <a:pt x="4229507" y="3883137"/>
                </a:cubicBezTo>
                <a:cubicBezTo>
                  <a:pt x="4209307" y="3883137"/>
                  <a:pt x="4192931" y="3866761"/>
                  <a:pt x="4192931" y="3846561"/>
                </a:cubicBezTo>
                <a:cubicBezTo>
                  <a:pt x="4192931" y="3826361"/>
                  <a:pt x="4209307" y="3809985"/>
                  <a:pt x="4229507" y="3809985"/>
                </a:cubicBezTo>
                <a:close/>
                <a:moveTo>
                  <a:pt x="4008847" y="3809985"/>
                </a:moveTo>
                <a:cubicBezTo>
                  <a:pt x="4029045" y="3809985"/>
                  <a:pt x="4045426" y="3826361"/>
                  <a:pt x="4045426" y="3846561"/>
                </a:cubicBezTo>
                <a:cubicBezTo>
                  <a:pt x="4045426" y="3866761"/>
                  <a:pt x="4029045" y="3883137"/>
                  <a:pt x="4008847" y="3883137"/>
                </a:cubicBezTo>
                <a:cubicBezTo>
                  <a:pt x="3988642" y="3883137"/>
                  <a:pt x="3972267" y="3866761"/>
                  <a:pt x="3972267" y="3846561"/>
                </a:cubicBezTo>
                <a:cubicBezTo>
                  <a:pt x="3972267" y="3826361"/>
                  <a:pt x="3988642" y="3809985"/>
                  <a:pt x="4008847" y="3809985"/>
                </a:cubicBezTo>
                <a:close/>
                <a:moveTo>
                  <a:pt x="3788165" y="3809985"/>
                </a:moveTo>
                <a:cubicBezTo>
                  <a:pt x="3808367" y="3809985"/>
                  <a:pt x="3824738" y="3826361"/>
                  <a:pt x="3824738" y="3846561"/>
                </a:cubicBezTo>
                <a:cubicBezTo>
                  <a:pt x="3824738" y="3866761"/>
                  <a:pt x="3808367" y="3883137"/>
                  <a:pt x="3788165" y="3883137"/>
                </a:cubicBezTo>
                <a:cubicBezTo>
                  <a:pt x="3767965" y="3883137"/>
                  <a:pt x="3751588" y="3866761"/>
                  <a:pt x="3751588" y="3846561"/>
                </a:cubicBezTo>
                <a:cubicBezTo>
                  <a:pt x="3751588" y="3826361"/>
                  <a:pt x="3767965" y="3809985"/>
                  <a:pt x="3788165" y="3809985"/>
                </a:cubicBezTo>
                <a:close/>
                <a:moveTo>
                  <a:pt x="3567479" y="3809985"/>
                </a:moveTo>
                <a:cubicBezTo>
                  <a:pt x="3587675" y="3809985"/>
                  <a:pt x="3604051" y="3826361"/>
                  <a:pt x="3604051" y="3846561"/>
                </a:cubicBezTo>
                <a:cubicBezTo>
                  <a:pt x="3604051" y="3866761"/>
                  <a:pt x="3587675" y="3883137"/>
                  <a:pt x="3567479" y="3883137"/>
                </a:cubicBezTo>
                <a:cubicBezTo>
                  <a:pt x="3547276" y="3883137"/>
                  <a:pt x="3530908" y="3866761"/>
                  <a:pt x="3530908" y="3846561"/>
                </a:cubicBezTo>
                <a:cubicBezTo>
                  <a:pt x="3530908" y="3826361"/>
                  <a:pt x="3547276" y="3809985"/>
                  <a:pt x="3567479" y="3809985"/>
                </a:cubicBezTo>
                <a:close/>
                <a:moveTo>
                  <a:pt x="3346801" y="3809985"/>
                </a:moveTo>
                <a:cubicBezTo>
                  <a:pt x="3367001" y="3809985"/>
                  <a:pt x="3383375" y="3826361"/>
                  <a:pt x="3383375" y="3846561"/>
                </a:cubicBezTo>
                <a:cubicBezTo>
                  <a:pt x="3383375" y="3866761"/>
                  <a:pt x="3367001" y="3883137"/>
                  <a:pt x="3346801" y="3883137"/>
                </a:cubicBezTo>
                <a:cubicBezTo>
                  <a:pt x="3326603" y="3883137"/>
                  <a:pt x="3310228" y="3866761"/>
                  <a:pt x="3310228" y="3846561"/>
                </a:cubicBezTo>
                <a:cubicBezTo>
                  <a:pt x="3310228" y="3826361"/>
                  <a:pt x="3326603" y="3809985"/>
                  <a:pt x="3346801" y="3809985"/>
                </a:cubicBezTo>
                <a:close/>
                <a:moveTo>
                  <a:pt x="3126126" y="3809985"/>
                </a:moveTo>
                <a:cubicBezTo>
                  <a:pt x="3146320" y="3809985"/>
                  <a:pt x="3162696" y="3826361"/>
                  <a:pt x="3162696" y="3846561"/>
                </a:cubicBezTo>
                <a:cubicBezTo>
                  <a:pt x="3162696" y="3866761"/>
                  <a:pt x="3146320" y="3883137"/>
                  <a:pt x="3126126" y="3883137"/>
                </a:cubicBezTo>
                <a:cubicBezTo>
                  <a:pt x="3105923" y="3883137"/>
                  <a:pt x="3089541" y="3866761"/>
                  <a:pt x="3089541" y="3846561"/>
                </a:cubicBezTo>
                <a:cubicBezTo>
                  <a:pt x="3089541" y="3826361"/>
                  <a:pt x="3105923" y="3809985"/>
                  <a:pt x="3126126" y="3809985"/>
                </a:cubicBezTo>
                <a:close/>
                <a:moveTo>
                  <a:pt x="2905436" y="3809985"/>
                </a:moveTo>
                <a:cubicBezTo>
                  <a:pt x="2925637" y="3809985"/>
                  <a:pt x="2942013" y="3826361"/>
                  <a:pt x="2942013" y="3846561"/>
                </a:cubicBezTo>
                <a:cubicBezTo>
                  <a:pt x="2942013" y="3866761"/>
                  <a:pt x="2925637" y="3883137"/>
                  <a:pt x="2905436" y="3883137"/>
                </a:cubicBezTo>
                <a:cubicBezTo>
                  <a:pt x="2885243" y="3883137"/>
                  <a:pt x="2868866" y="3866761"/>
                  <a:pt x="2868866" y="3846561"/>
                </a:cubicBezTo>
                <a:cubicBezTo>
                  <a:pt x="2868866" y="3826361"/>
                  <a:pt x="2885243" y="3809985"/>
                  <a:pt x="2905436" y="3809985"/>
                </a:cubicBezTo>
                <a:close/>
                <a:moveTo>
                  <a:pt x="2684758" y="3809985"/>
                </a:moveTo>
                <a:cubicBezTo>
                  <a:pt x="2704958" y="3809985"/>
                  <a:pt x="2721329" y="3826361"/>
                  <a:pt x="2721329" y="3846561"/>
                </a:cubicBezTo>
                <a:cubicBezTo>
                  <a:pt x="2721329" y="3866761"/>
                  <a:pt x="2704958" y="3883137"/>
                  <a:pt x="2684758" y="3883137"/>
                </a:cubicBezTo>
                <a:cubicBezTo>
                  <a:pt x="2664554" y="3883137"/>
                  <a:pt x="2648177" y="3866761"/>
                  <a:pt x="2648177" y="3846561"/>
                </a:cubicBezTo>
                <a:cubicBezTo>
                  <a:pt x="2648177" y="3826361"/>
                  <a:pt x="2664554" y="3809985"/>
                  <a:pt x="2684758" y="3809985"/>
                </a:cubicBezTo>
                <a:close/>
                <a:moveTo>
                  <a:pt x="2464071" y="3809985"/>
                </a:moveTo>
                <a:cubicBezTo>
                  <a:pt x="2484272" y="3809985"/>
                  <a:pt x="2500650" y="3826361"/>
                  <a:pt x="2500650" y="3846561"/>
                </a:cubicBezTo>
                <a:cubicBezTo>
                  <a:pt x="2500650" y="3866761"/>
                  <a:pt x="2484272" y="3883137"/>
                  <a:pt x="2464071" y="3883137"/>
                </a:cubicBezTo>
                <a:cubicBezTo>
                  <a:pt x="2443875" y="3883137"/>
                  <a:pt x="2427500" y="3866761"/>
                  <a:pt x="2427500" y="3846561"/>
                </a:cubicBezTo>
                <a:cubicBezTo>
                  <a:pt x="2427500" y="3826361"/>
                  <a:pt x="2443875" y="3809985"/>
                  <a:pt x="2464071" y="3809985"/>
                </a:cubicBezTo>
                <a:close/>
                <a:moveTo>
                  <a:pt x="2243393" y="3809985"/>
                </a:moveTo>
                <a:cubicBezTo>
                  <a:pt x="2263591" y="3809985"/>
                  <a:pt x="2279972" y="3826361"/>
                  <a:pt x="2279972" y="3846561"/>
                </a:cubicBezTo>
                <a:cubicBezTo>
                  <a:pt x="2279972" y="3866761"/>
                  <a:pt x="2263591" y="3883137"/>
                  <a:pt x="2243393" y="3883137"/>
                </a:cubicBezTo>
                <a:cubicBezTo>
                  <a:pt x="2223191" y="3883137"/>
                  <a:pt x="2206817" y="3866761"/>
                  <a:pt x="2206817" y="3846561"/>
                </a:cubicBezTo>
                <a:cubicBezTo>
                  <a:pt x="2206817" y="3826361"/>
                  <a:pt x="2223191" y="3809985"/>
                  <a:pt x="2243393" y="3809985"/>
                </a:cubicBezTo>
                <a:close/>
                <a:moveTo>
                  <a:pt x="2022713" y="3809985"/>
                </a:moveTo>
                <a:cubicBezTo>
                  <a:pt x="2042913" y="3809985"/>
                  <a:pt x="2059288" y="3826361"/>
                  <a:pt x="2059288" y="3846561"/>
                </a:cubicBezTo>
                <a:cubicBezTo>
                  <a:pt x="2059288" y="3866761"/>
                  <a:pt x="2042913" y="3883137"/>
                  <a:pt x="2022713" y="3883137"/>
                </a:cubicBezTo>
                <a:cubicBezTo>
                  <a:pt x="2002514" y="3883137"/>
                  <a:pt x="1986178" y="3866761"/>
                  <a:pt x="1986178" y="3846561"/>
                </a:cubicBezTo>
                <a:cubicBezTo>
                  <a:pt x="1986178" y="3826361"/>
                  <a:pt x="2002514" y="3809985"/>
                  <a:pt x="2022713" y="3809985"/>
                </a:cubicBezTo>
                <a:close/>
                <a:moveTo>
                  <a:pt x="1802067" y="3809985"/>
                </a:moveTo>
                <a:cubicBezTo>
                  <a:pt x="1822267" y="3809985"/>
                  <a:pt x="1838643" y="3826361"/>
                  <a:pt x="1838643" y="3846561"/>
                </a:cubicBezTo>
                <a:cubicBezTo>
                  <a:pt x="1838643" y="3866761"/>
                  <a:pt x="1822267" y="3883137"/>
                  <a:pt x="1802067" y="3883137"/>
                </a:cubicBezTo>
                <a:cubicBezTo>
                  <a:pt x="1781868" y="3883137"/>
                  <a:pt x="1765491" y="3866761"/>
                  <a:pt x="1765491" y="3846561"/>
                </a:cubicBezTo>
                <a:cubicBezTo>
                  <a:pt x="1765491" y="3826361"/>
                  <a:pt x="1781868" y="3809985"/>
                  <a:pt x="1802067" y="3809985"/>
                </a:cubicBezTo>
                <a:close/>
                <a:moveTo>
                  <a:pt x="1581382" y="3809985"/>
                </a:moveTo>
                <a:cubicBezTo>
                  <a:pt x="1601581" y="3809985"/>
                  <a:pt x="1617957" y="3826361"/>
                  <a:pt x="1617957" y="3846561"/>
                </a:cubicBezTo>
                <a:cubicBezTo>
                  <a:pt x="1617957" y="3866761"/>
                  <a:pt x="1601581" y="3883137"/>
                  <a:pt x="1581382" y="3883137"/>
                </a:cubicBezTo>
                <a:cubicBezTo>
                  <a:pt x="1561181" y="3883137"/>
                  <a:pt x="1544806" y="3866761"/>
                  <a:pt x="1544806" y="3846561"/>
                </a:cubicBezTo>
                <a:cubicBezTo>
                  <a:pt x="1544806" y="3826361"/>
                  <a:pt x="1561181" y="3809985"/>
                  <a:pt x="1581382" y="3809985"/>
                </a:cubicBezTo>
                <a:close/>
                <a:moveTo>
                  <a:pt x="1360696" y="3809985"/>
                </a:moveTo>
                <a:cubicBezTo>
                  <a:pt x="1380896" y="3809985"/>
                  <a:pt x="1397272" y="3826361"/>
                  <a:pt x="1397272" y="3846561"/>
                </a:cubicBezTo>
                <a:cubicBezTo>
                  <a:pt x="1397272" y="3866761"/>
                  <a:pt x="1380896" y="3883137"/>
                  <a:pt x="1360696" y="3883137"/>
                </a:cubicBezTo>
                <a:cubicBezTo>
                  <a:pt x="1340496" y="3883137"/>
                  <a:pt x="1324120" y="3866761"/>
                  <a:pt x="1324120" y="3846561"/>
                </a:cubicBezTo>
                <a:cubicBezTo>
                  <a:pt x="1324120" y="3826361"/>
                  <a:pt x="1340496" y="3809985"/>
                  <a:pt x="1360696" y="3809985"/>
                </a:cubicBezTo>
                <a:close/>
                <a:moveTo>
                  <a:pt x="1140010" y="3809985"/>
                </a:moveTo>
                <a:cubicBezTo>
                  <a:pt x="1160210" y="3809985"/>
                  <a:pt x="1176586" y="3826361"/>
                  <a:pt x="1176586" y="3846561"/>
                </a:cubicBezTo>
                <a:cubicBezTo>
                  <a:pt x="1176586" y="3866761"/>
                  <a:pt x="1160210" y="3883137"/>
                  <a:pt x="1140010" y="3883137"/>
                </a:cubicBezTo>
                <a:cubicBezTo>
                  <a:pt x="1119810" y="3883137"/>
                  <a:pt x="1103434" y="3866761"/>
                  <a:pt x="1103434" y="3846561"/>
                </a:cubicBezTo>
                <a:cubicBezTo>
                  <a:pt x="1103434" y="3826361"/>
                  <a:pt x="1119810" y="3809985"/>
                  <a:pt x="1140010" y="3809985"/>
                </a:cubicBezTo>
                <a:close/>
                <a:moveTo>
                  <a:pt x="919324" y="3809985"/>
                </a:moveTo>
                <a:cubicBezTo>
                  <a:pt x="939524" y="3809985"/>
                  <a:pt x="955900" y="3826361"/>
                  <a:pt x="955900" y="3846561"/>
                </a:cubicBezTo>
                <a:cubicBezTo>
                  <a:pt x="955900" y="3866761"/>
                  <a:pt x="939524" y="3883137"/>
                  <a:pt x="919324" y="3883137"/>
                </a:cubicBezTo>
                <a:cubicBezTo>
                  <a:pt x="899124" y="3883137"/>
                  <a:pt x="882748" y="3866761"/>
                  <a:pt x="882748" y="3846561"/>
                </a:cubicBezTo>
                <a:cubicBezTo>
                  <a:pt x="882748" y="3826361"/>
                  <a:pt x="899124" y="3809985"/>
                  <a:pt x="919324" y="3809985"/>
                </a:cubicBezTo>
                <a:close/>
                <a:moveTo>
                  <a:pt x="698638" y="3809985"/>
                </a:moveTo>
                <a:cubicBezTo>
                  <a:pt x="718838" y="3809985"/>
                  <a:pt x="735214" y="3826361"/>
                  <a:pt x="735214" y="3846561"/>
                </a:cubicBezTo>
                <a:cubicBezTo>
                  <a:pt x="735214" y="3866761"/>
                  <a:pt x="718838" y="3883137"/>
                  <a:pt x="698638" y="3883137"/>
                </a:cubicBezTo>
                <a:cubicBezTo>
                  <a:pt x="678438" y="3883137"/>
                  <a:pt x="662062" y="3866761"/>
                  <a:pt x="662062" y="3846561"/>
                </a:cubicBezTo>
                <a:cubicBezTo>
                  <a:pt x="662062" y="3826361"/>
                  <a:pt x="678438" y="3809985"/>
                  <a:pt x="698638" y="3809985"/>
                </a:cubicBezTo>
                <a:close/>
                <a:moveTo>
                  <a:pt x="477951" y="3809985"/>
                </a:moveTo>
                <a:cubicBezTo>
                  <a:pt x="498151" y="3809985"/>
                  <a:pt x="514527" y="3826361"/>
                  <a:pt x="514527" y="3846561"/>
                </a:cubicBezTo>
                <a:cubicBezTo>
                  <a:pt x="514527" y="3866761"/>
                  <a:pt x="498151" y="3883137"/>
                  <a:pt x="477951" y="3883137"/>
                </a:cubicBezTo>
                <a:cubicBezTo>
                  <a:pt x="457751" y="3883137"/>
                  <a:pt x="441375" y="3866761"/>
                  <a:pt x="441375" y="3846561"/>
                </a:cubicBezTo>
                <a:cubicBezTo>
                  <a:pt x="441375" y="3826361"/>
                  <a:pt x="457751" y="3809985"/>
                  <a:pt x="477951" y="3809985"/>
                </a:cubicBezTo>
                <a:close/>
                <a:moveTo>
                  <a:pt x="257265" y="3809985"/>
                </a:moveTo>
                <a:cubicBezTo>
                  <a:pt x="277465" y="3809985"/>
                  <a:pt x="293841" y="3826361"/>
                  <a:pt x="293841" y="3846561"/>
                </a:cubicBezTo>
                <a:cubicBezTo>
                  <a:pt x="293841" y="3866761"/>
                  <a:pt x="277465" y="3883137"/>
                  <a:pt x="257265" y="3883137"/>
                </a:cubicBezTo>
                <a:cubicBezTo>
                  <a:pt x="237065" y="3883137"/>
                  <a:pt x="220689" y="3866761"/>
                  <a:pt x="220689" y="3846561"/>
                </a:cubicBezTo>
                <a:cubicBezTo>
                  <a:pt x="220689" y="3826361"/>
                  <a:pt x="237065" y="3809985"/>
                  <a:pt x="257265" y="3809985"/>
                </a:cubicBezTo>
                <a:close/>
                <a:moveTo>
                  <a:pt x="36579" y="3809985"/>
                </a:moveTo>
                <a:cubicBezTo>
                  <a:pt x="56779" y="3809985"/>
                  <a:pt x="73155" y="3826361"/>
                  <a:pt x="73155" y="3846561"/>
                </a:cubicBezTo>
                <a:cubicBezTo>
                  <a:pt x="73155" y="3866761"/>
                  <a:pt x="56779" y="3883137"/>
                  <a:pt x="36579" y="3883137"/>
                </a:cubicBezTo>
                <a:cubicBezTo>
                  <a:pt x="16379" y="3883137"/>
                  <a:pt x="3" y="3866761"/>
                  <a:pt x="3" y="3846561"/>
                </a:cubicBezTo>
                <a:cubicBezTo>
                  <a:pt x="3" y="3826361"/>
                  <a:pt x="16379" y="3809985"/>
                  <a:pt x="36579" y="3809985"/>
                </a:cubicBezTo>
                <a:close/>
                <a:moveTo>
                  <a:pt x="11953343" y="3598319"/>
                </a:moveTo>
                <a:cubicBezTo>
                  <a:pt x="11973543" y="3598319"/>
                  <a:pt x="11989919" y="3614695"/>
                  <a:pt x="11989919" y="3634895"/>
                </a:cubicBezTo>
                <a:cubicBezTo>
                  <a:pt x="11989919" y="3655095"/>
                  <a:pt x="11973543" y="3671471"/>
                  <a:pt x="11953343" y="3671471"/>
                </a:cubicBezTo>
                <a:cubicBezTo>
                  <a:pt x="11933143" y="3671471"/>
                  <a:pt x="11916767" y="3655095"/>
                  <a:pt x="11916767" y="3634895"/>
                </a:cubicBezTo>
                <a:cubicBezTo>
                  <a:pt x="11916767" y="3614695"/>
                  <a:pt x="11933143" y="3598319"/>
                  <a:pt x="11953343" y="3598319"/>
                </a:cubicBezTo>
                <a:close/>
                <a:moveTo>
                  <a:pt x="11732658" y="3598319"/>
                </a:moveTo>
                <a:cubicBezTo>
                  <a:pt x="11752858" y="3598319"/>
                  <a:pt x="11769234" y="3614695"/>
                  <a:pt x="11769234" y="3634895"/>
                </a:cubicBezTo>
                <a:cubicBezTo>
                  <a:pt x="11769234" y="3655095"/>
                  <a:pt x="11752858" y="3671471"/>
                  <a:pt x="11732658" y="3671471"/>
                </a:cubicBezTo>
                <a:cubicBezTo>
                  <a:pt x="11712458" y="3671471"/>
                  <a:pt x="11696082" y="3655095"/>
                  <a:pt x="11696082" y="3634895"/>
                </a:cubicBezTo>
                <a:cubicBezTo>
                  <a:pt x="11696082" y="3614695"/>
                  <a:pt x="11712458" y="3598319"/>
                  <a:pt x="11732658" y="3598319"/>
                </a:cubicBezTo>
                <a:close/>
                <a:moveTo>
                  <a:pt x="11511977" y="3598319"/>
                </a:moveTo>
                <a:cubicBezTo>
                  <a:pt x="11532177" y="3598319"/>
                  <a:pt x="11548553" y="3614695"/>
                  <a:pt x="11548553" y="3634895"/>
                </a:cubicBezTo>
                <a:cubicBezTo>
                  <a:pt x="11548553" y="3655095"/>
                  <a:pt x="11532177" y="3671471"/>
                  <a:pt x="11511977" y="3671471"/>
                </a:cubicBezTo>
                <a:cubicBezTo>
                  <a:pt x="11491777" y="3671471"/>
                  <a:pt x="11475401" y="3655095"/>
                  <a:pt x="11475401" y="3634895"/>
                </a:cubicBezTo>
                <a:cubicBezTo>
                  <a:pt x="11475401" y="3614695"/>
                  <a:pt x="11491777" y="3598319"/>
                  <a:pt x="11511977" y="3598319"/>
                </a:cubicBezTo>
                <a:close/>
                <a:moveTo>
                  <a:pt x="11291296" y="3598319"/>
                </a:moveTo>
                <a:cubicBezTo>
                  <a:pt x="11311496" y="3598319"/>
                  <a:pt x="11327872" y="3614695"/>
                  <a:pt x="11327872" y="3634895"/>
                </a:cubicBezTo>
                <a:cubicBezTo>
                  <a:pt x="11327872" y="3655095"/>
                  <a:pt x="11311496" y="3671471"/>
                  <a:pt x="11291296" y="3671471"/>
                </a:cubicBezTo>
                <a:cubicBezTo>
                  <a:pt x="11271096" y="3671471"/>
                  <a:pt x="11254720" y="3655095"/>
                  <a:pt x="11254720" y="3634895"/>
                </a:cubicBezTo>
                <a:cubicBezTo>
                  <a:pt x="11254720" y="3614695"/>
                  <a:pt x="11271096" y="3598319"/>
                  <a:pt x="11291296" y="3598319"/>
                </a:cubicBezTo>
                <a:close/>
                <a:moveTo>
                  <a:pt x="11070615" y="3598319"/>
                </a:moveTo>
                <a:cubicBezTo>
                  <a:pt x="11090815" y="3598319"/>
                  <a:pt x="11107191" y="3614695"/>
                  <a:pt x="11107191" y="3634895"/>
                </a:cubicBezTo>
                <a:cubicBezTo>
                  <a:pt x="11107191" y="3655095"/>
                  <a:pt x="11090815" y="3671471"/>
                  <a:pt x="11070615" y="3671471"/>
                </a:cubicBezTo>
                <a:cubicBezTo>
                  <a:pt x="11050415" y="3671471"/>
                  <a:pt x="11034039" y="3655095"/>
                  <a:pt x="11034039" y="3634895"/>
                </a:cubicBezTo>
                <a:cubicBezTo>
                  <a:pt x="11034039" y="3614695"/>
                  <a:pt x="11050415" y="3598319"/>
                  <a:pt x="11070615" y="3598319"/>
                </a:cubicBezTo>
                <a:close/>
                <a:moveTo>
                  <a:pt x="10849934" y="3598319"/>
                </a:moveTo>
                <a:cubicBezTo>
                  <a:pt x="10870134" y="3598319"/>
                  <a:pt x="10886510" y="3614695"/>
                  <a:pt x="10886510" y="3634895"/>
                </a:cubicBezTo>
                <a:cubicBezTo>
                  <a:pt x="10886510" y="3655095"/>
                  <a:pt x="10870134" y="3671471"/>
                  <a:pt x="10849934" y="3671471"/>
                </a:cubicBezTo>
                <a:cubicBezTo>
                  <a:pt x="10829734" y="3671471"/>
                  <a:pt x="10813358" y="3655095"/>
                  <a:pt x="10813358" y="3634895"/>
                </a:cubicBezTo>
                <a:cubicBezTo>
                  <a:pt x="10813358" y="3614695"/>
                  <a:pt x="10829734" y="3598319"/>
                  <a:pt x="10849934" y="3598319"/>
                </a:cubicBezTo>
                <a:close/>
                <a:moveTo>
                  <a:pt x="10629253" y="3598319"/>
                </a:moveTo>
                <a:cubicBezTo>
                  <a:pt x="10649453" y="3598319"/>
                  <a:pt x="10665829" y="3614695"/>
                  <a:pt x="10665829" y="3634895"/>
                </a:cubicBezTo>
                <a:cubicBezTo>
                  <a:pt x="10665829" y="3655095"/>
                  <a:pt x="10649453" y="3671471"/>
                  <a:pt x="10629253" y="3671471"/>
                </a:cubicBezTo>
                <a:cubicBezTo>
                  <a:pt x="10609053" y="3671471"/>
                  <a:pt x="10592677" y="3655095"/>
                  <a:pt x="10592677" y="3634895"/>
                </a:cubicBezTo>
                <a:cubicBezTo>
                  <a:pt x="10592677" y="3614695"/>
                  <a:pt x="10609053" y="3598319"/>
                  <a:pt x="10629253" y="3598319"/>
                </a:cubicBezTo>
                <a:close/>
                <a:moveTo>
                  <a:pt x="10408572" y="3598319"/>
                </a:moveTo>
                <a:cubicBezTo>
                  <a:pt x="10428772" y="3598319"/>
                  <a:pt x="10445148" y="3614695"/>
                  <a:pt x="10445148" y="3634895"/>
                </a:cubicBezTo>
                <a:cubicBezTo>
                  <a:pt x="10445148" y="3655095"/>
                  <a:pt x="10428772" y="3671471"/>
                  <a:pt x="10408572" y="3671471"/>
                </a:cubicBezTo>
                <a:cubicBezTo>
                  <a:pt x="10388372" y="3671471"/>
                  <a:pt x="10371996" y="3655095"/>
                  <a:pt x="10371996" y="3634895"/>
                </a:cubicBezTo>
                <a:cubicBezTo>
                  <a:pt x="10371996" y="3614695"/>
                  <a:pt x="10388372" y="3598319"/>
                  <a:pt x="10408572" y="3598319"/>
                </a:cubicBezTo>
                <a:close/>
                <a:moveTo>
                  <a:pt x="10187891" y="3598319"/>
                </a:moveTo>
                <a:cubicBezTo>
                  <a:pt x="10208091" y="3598319"/>
                  <a:pt x="10224467" y="3614695"/>
                  <a:pt x="10224467" y="3634895"/>
                </a:cubicBezTo>
                <a:cubicBezTo>
                  <a:pt x="10224467" y="3655095"/>
                  <a:pt x="10208091" y="3671471"/>
                  <a:pt x="10187891" y="3671471"/>
                </a:cubicBezTo>
                <a:cubicBezTo>
                  <a:pt x="10167691" y="3671471"/>
                  <a:pt x="10151315" y="3655095"/>
                  <a:pt x="10151315" y="3634895"/>
                </a:cubicBezTo>
                <a:cubicBezTo>
                  <a:pt x="10151315" y="3614695"/>
                  <a:pt x="10167691" y="3598319"/>
                  <a:pt x="10187891" y="3598319"/>
                </a:cubicBezTo>
                <a:close/>
                <a:moveTo>
                  <a:pt x="9967210" y="3598319"/>
                </a:moveTo>
                <a:cubicBezTo>
                  <a:pt x="9987410" y="3598319"/>
                  <a:pt x="10003786" y="3614695"/>
                  <a:pt x="10003786" y="3634895"/>
                </a:cubicBezTo>
                <a:cubicBezTo>
                  <a:pt x="10003786" y="3655095"/>
                  <a:pt x="9987410" y="3671471"/>
                  <a:pt x="9967210" y="3671471"/>
                </a:cubicBezTo>
                <a:cubicBezTo>
                  <a:pt x="9947010" y="3671471"/>
                  <a:pt x="9930634" y="3655095"/>
                  <a:pt x="9930634" y="3634895"/>
                </a:cubicBezTo>
                <a:cubicBezTo>
                  <a:pt x="9930634" y="3614695"/>
                  <a:pt x="9947010" y="3598319"/>
                  <a:pt x="9967210" y="3598319"/>
                </a:cubicBezTo>
                <a:close/>
                <a:moveTo>
                  <a:pt x="9746529" y="3598319"/>
                </a:moveTo>
                <a:cubicBezTo>
                  <a:pt x="9766729" y="3598319"/>
                  <a:pt x="9783105" y="3614695"/>
                  <a:pt x="9783105" y="3634895"/>
                </a:cubicBezTo>
                <a:cubicBezTo>
                  <a:pt x="9783105" y="3655095"/>
                  <a:pt x="9766729" y="3671471"/>
                  <a:pt x="9746529" y="3671471"/>
                </a:cubicBezTo>
                <a:cubicBezTo>
                  <a:pt x="9726329" y="3671471"/>
                  <a:pt x="9709953" y="3655095"/>
                  <a:pt x="9709953" y="3634895"/>
                </a:cubicBezTo>
                <a:cubicBezTo>
                  <a:pt x="9709953" y="3614695"/>
                  <a:pt x="9726329" y="3598319"/>
                  <a:pt x="9746529" y="3598319"/>
                </a:cubicBezTo>
                <a:close/>
                <a:moveTo>
                  <a:pt x="9525848" y="3598319"/>
                </a:moveTo>
                <a:cubicBezTo>
                  <a:pt x="9546048" y="3598319"/>
                  <a:pt x="9562424" y="3614695"/>
                  <a:pt x="9562424" y="3634895"/>
                </a:cubicBezTo>
                <a:cubicBezTo>
                  <a:pt x="9562424" y="3655095"/>
                  <a:pt x="9546048" y="3671471"/>
                  <a:pt x="9525848" y="3671471"/>
                </a:cubicBezTo>
                <a:cubicBezTo>
                  <a:pt x="9505648" y="3671471"/>
                  <a:pt x="9489272" y="3655095"/>
                  <a:pt x="9489272" y="3634895"/>
                </a:cubicBezTo>
                <a:cubicBezTo>
                  <a:pt x="9489272" y="3614695"/>
                  <a:pt x="9505648" y="3598319"/>
                  <a:pt x="9525848" y="3598319"/>
                </a:cubicBezTo>
                <a:close/>
                <a:moveTo>
                  <a:pt x="9305167" y="3598319"/>
                </a:moveTo>
                <a:cubicBezTo>
                  <a:pt x="9325367" y="3598319"/>
                  <a:pt x="9341743" y="3614695"/>
                  <a:pt x="9341743" y="3634895"/>
                </a:cubicBezTo>
                <a:cubicBezTo>
                  <a:pt x="9341743" y="3655095"/>
                  <a:pt x="9325367" y="3671471"/>
                  <a:pt x="9305167" y="3671471"/>
                </a:cubicBezTo>
                <a:cubicBezTo>
                  <a:pt x="9284967" y="3671471"/>
                  <a:pt x="9268591" y="3655095"/>
                  <a:pt x="9268591" y="3634895"/>
                </a:cubicBezTo>
                <a:cubicBezTo>
                  <a:pt x="9268591" y="3614695"/>
                  <a:pt x="9284967" y="3598319"/>
                  <a:pt x="9305167" y="3598319"/>
                </a:cubicBezTo>
                <a:close/>
                <a:moveTo>
                  <a:pt x="9084486" y="3598319"/>
                </a:moveTo>
                <a:cubicBezTo>
                  <a:pt x="9104686" y="3598319"/>
                  <a:pt x="9121062" y="3614695"/>
                  <a:pt x="9121062" y="3634895"/>
                </a:cubicBezTo>
                <a:cubicBezTo>
                  <a:pt x="9121062" y="3655095"/>
                  <a:pt x="9104686" y="3671471"/>
                  <a:pt x="9084486" y="3671471"/>
                </a:cubicBezTo>
                <a:cubicBezTo>
                  <a:pt x="9064286" y="3671471"/>
                  <a:pt x="9047910" y="3655095"/>
                  <a:pt x="9047910" y="3634895"/>
                </a:cubicBezTo>
                <a:cubicBezTo>
                  <a:pt x="9047910" y="3614695"/>
                  <a:pt x="9064286" y="3598319"/>
                  <a:pt x="9084486" y="3598319"/>
                </a:cubicBezTo>
                <a:close/>
                <a:moveTo>
                  <a:pt x="8863805" y="3598319"/>
                </a:moveTo>
                <a:cubicBezTo>
                  <a:pt x="8884005" y="3598319"/>
                  <a:pt x="8900381" y="3614695"/>
                  <a:pt x="8900381" y="3634895"/>
                </a:cubicBezTo>
                <a:cubicBezTo>
                  <a:pt x="8900381" y="3655095"/>
                  <a:pt x="8884005" y="3671471"/>
                  <a:pt x="8863805" y="3671471"/>
                </a:cubicBezTo>
                <a:cubicBezTo>
                  <a:pt x="8843605" y="3671471"/>
                  <a:pt x="8827229" y="3655095"/>
                  <a:pt x="8827229" y="3634895"/>
                </a:cubicBezTo>
                <a:cubicBezTo>
                  <a:pt x="8827229" y="3614695"/>
                  <a:pt x="8843605" y="3598319"/>
                  <a:pt x="8863805" y="3598319"/>
                </a:cubicBezTo>
                <a:close/>
                <a:moveTo>
                  <a:pt x="8643124" y="3598319"/>
                </a:moveTo>
                <a:cubicBezTo>
                  <a:pt x="8663324" y="3598319"/>
                  <a:pt x="8679700" y="3614695"/>
                  <a:pt x="8679700" y="3634895"/>
                </a:cubicBezTo>
                <a:cubicBezTo>
                  <a:pt x="8679700" y="3655095"/>
                  <a:pt x="8663324" y="3671471"/>
                  <a:pt x="8643124" y="3671471"/>
                </a:cubicBezTo>
                <a:cubicBezTo>
                  <a:pt x="8622924" y="3671471"/>
                  <a:pt x="8606548" y="3655095"/>
                  <a:pt x="8606548" y="3634895"/>
                </a:cubicBezTo>
                <a:cubicBezTo>
                  <a:pt x="8606548" y="3614695"/>
                  <a:pt x="8622924" y="3598319"/>
                  <a:pt x="8643124" y="3598319"/>
                </a:cubicBezTo>
                <a:close/>
                <a:moveTo>
                  <a:pt x="8422443" y="3598319"/>
                </a:moveTo>
                <a:cubicBezTo>
                  <a:pt x="8442643" y="3598319"/>
                  <a:pt x="8459019" y="3614695"/>
                  <a:pt x="8459019" y="3634895"/>
                </a:cubicBezTo>
                <a:cubicBezTo>
                  <a:pt x="8459019" y="3655095"/>
                  <a:pt x="8442643" y="3671471"/>
                  <a:pt x="8422443" y="3671471"/>
                </a:cubicBezTo>
                <a:cubicBezTo>
                  <a:pt x="8402243" y="3671471"/>
                  <a:pt x="8385867" y="3655095"/>
                  <a:pt x="8385867" y="3634895"/>
                </a:cubicBezTo>
                <a:cubicBezTo>
                  <a:pt x="8385867" y="3614695"/>
                  <a:pt x="8402243" y="3598319"/>
                  <a:pt x="8422443" y="3598319"/>
                </a:cubicBezTo>
                <a:close/>
                <a:moveTo>
                  <a:pt x="8201762" y="3598319"/>
                </a:moveTo>
                <a:cubicBezTo>
                  <a:pt x="8221962" y="3598319"/>
                  <a:pt x="8238338" y="3614695"/>
                  <a:pt x="8238338" y="3634895"/>
                </a:cubicBezTo>
                <a:cubicBezTo>
                  <a:pt x="8238338" y="3655095"/>
                  <a:pt x="8221962" y="3671471"/>
                  <a:pt x="8201762" y="3671471"/>
                </a:cubicBezTo>
                <a:cubicBezTo>
                  <a:pt x="8181562" y="3671471"/>
                  <a:pt x="8165186" y="3655095"/>
                  <a:pt x="8165186" y="3634895"/>
                </a:cubicBezTo>
                <a:cubicBezTo>
                  <a:pt x="8165186" y="3614695"/>
                  <a:pt x="8181562" y="3598319"/>
                  <a:pt x="8201762" y="3598319"/>
                </a:cubicBezTo>
                <a:close/>
                <a:moveTo>
                  <a:pt x="7981081" y="3598319"/>
                </a:moveTo>
                <a:cubicBezTo>
                  <a:pt x="8001281" y="3598319"/>
                  <a:pt x="8017657" y="3614695"/>
                  <a:pt x="8017657" y="3634895"/>
                </a:cubicBezTo>
                <a:cubicBezTo>
                  <a:pt x="8017657" y="3655095"/>
                  <a:pt x="8001281" y="3671471"/>
                  <a:pt x="7981081" y="3671471"/>
                </a:cubicBezTo>
                <a:cubicBezTo>
                  <a:pt x="7960881" y="3671471"/>
                  <a:pt x="7944505" y="3655095"/>
                  <a:pt x="7944505" y="3634895"/>
                </a:cubicBezTo>
                <a:cubicBezTo>
                  <a:pt x="7944505" y="3614695"/>
                  <a:pt x="7960881" y="3598319"/>
                  <a:pt x="7981081" y="3598319"/>
                </a:cubicBezTo>
                <a:close/>
                <a:moveTo>
                  <a:pt x="7760400" y="3598319"/>
                </a:moveTo>
                <a:cubicBezTo>
                  <a:pt x="7780600" y="3598319"/>
                  <a:pt x="7796976" y="3614695"/>
                  <a:pt x="7796976" y="3634895"/>
                </a:cubicBezTo>
                <a:cubicBezTo>
                  <a:pt x="7796976" y="3655095"/>
                  <a:pt x="7780600" y="3671471"/>
                  <a:pt x="7760400" y="3671471"/>
                </a:cubicBezTo>
                <a:cubicBezTo>
                  <a:pt x="7740200" y="3671471"/>
                  <a:pt x="7723824" y="3655095"/>
                  <a:pt x="7723824" y="3634895"/>
                </a:cubicBezTo>
                <a:cubicBezTo>
                  <a:pt x="7723824" y="3614695"/>
                  <a:pt x="7740200" y="3598319"/>
                  <a:pt x="7760400" y="3598319"/>
                </a:cubicBezTo>
                <a:close/>
                <a:moveTo>
                  <a:pt x="7539719" y="3598319"/>
                </a:moveTo>
                <a:cubicBezTo>
                  <a:pt x="7559919" y="3598319"/>
                  <a:pt x="7576295" y="3614695"/>
                  <a:pt x="7576295" y="3634895"/>
                </a:cubicBezTo>
                <a:cubicBezTo>
                  <a:pt x="7576295" y="3655095"/>
                  <a:pt x="7559919" y="3671471"/>
                  <a:pt x="7539719" y="3671471"/>
                </a:cubicBezTo>
                <a:cubicBezTo>
                  <a:pt x="7519519" y="3671471"/>
                  <a:pt x="7503143" y="3655095"/>
                  <a:pt x="7503143" y="3634895"/>
                </a:cubicBezTo>
                <a:cubicBezTo>
                  <a:pt x="7503143" y="3614695"/>
                  <a:pt x="7519519" y="3598319"/>
                  <a:pt x="7539719" y="3598319"/>
                </a:cubicBezTo>
                <a:close/>
                <a:moveTo>
                  <a:pt x="7319038" y="3598319"/>
                </a:moveTo>
                <a:cubicBezTo>
                  <a:pt x="7339238" y="3598319"/>
                  <a:pt x="7355614" y="3614695"/>
                  <a:pt x="7355614" y="3634895"/>
                </a:cubicBezTo>
                <a:cubicBezTo>
                  <a:pt x="7355614" y="3655095"/>
                  <a:pt x="7339238" y="3671471"/>
                  <a:pt x="7319038" y="3671471"/>
                </a:cubicBezTo>
                <a:cubicBezTo>
                  <a:pt x="7298838" y="3671471"/>
                  <a:pt x="7282462" y="3655095"/>
                  <a:pt x="7282462" y="3634895"/>
                </a:cubicBezTo>
                <a:cubicBezTo>
                  <a:pt x="7282462" y="3614695"/>
                  <a:pt x="7298838" y="3598319"/>
                  <a:pt x="7319038" y="3598319"/>
                </a:cubicBezTo>
                <a:close/>
                <a:moveTo>
                  <a:pt x="7098357" y="3598319"/>
                </a:moveTo>
                <a:cubicBezTo>
                  <a:pt x="7118557" y="3598319"/>
                  <a:pt x="7134933" y="3614695"/>
                  <a:pt x="7134933" y="3634895"/>
                </a:cubicBezTo>
                <a:cubicBezTo>
                  <a:pt x="7134933" y="3655095"/>
                  <a:pt x="7118557" y="3671471"/>
                  <a:pt x="7098357" y="3671471"/>
                </a:cubicBezTo>
                <a:cubicBezTo>
                  <a:pt x="7078157" y="3671471"/>
                  <a:pt x="7061781" y="3655095"/>
                  <a:pt x="7061781" y="3634895"/>
                </a:cubicBezTo>
                <a:cubicBezTo>
                  <a:pt x="7061781" y="3614695"/>
                  <a:pt x="7078157" y="3598319"/>
                  <a:pt x="7098357" y="3598319"/>
                </a:cubicBezTo>
                <a:close/>
                <a:moveTo>
                  <a:pt x="6877676" y="3598319"/>
                </a:moveTo>
                <a:cubicBezTo>
                  <a:pt x="6897876" y="3598319"/>
                  <a:pt x="6914252" y="3614695"/>
                  <a:pt x="6914252" y="3634895"/>
                </a:cubicBezTo>
                <a:cubicBezTo>
                  <a:pt x="6914252" y="3655095"/>
                  <a:pt x="6897876" y="3671471"/>
                  <a:pt x="6877676" y="3671471"/>
                </a:cubicBezTo>
                <a:cubicBezTo>
                  <a:pt x="6857476" y="3671471"/>
                  <a:pt x="6841100" y="3655095"/>
                  <a:pt x="6841100" y="3634895"/>
                </a:cubicBezTo>
                <a:cubicBezTo>
                  <a:pt x="6841100" y="3614695"/>
                  <a:pt x="6857476" y="3598319"/>
                  <a:pt x="6877676" y="3598319"/>
                </a:cubicBezTo>
                <a:close/>
                <a:moveTo>
                  <a:pt x="6656995" y="3598319"/>
                </a:moveTo>
                <a:cubicBezTo>
                  <a:pt x="6677195" y="3598319"/>
                  <a:pt x="6693571" y="3614695"/>
                  <a:pt x="6693571" y="3634895"/>
                </a:cubicBezTo>
                <a:cubicBezTo>
                  <a:pt x="6693571" y="3655095"/>
                  <a:pt x="6677195" y="3671471"/>
                  <a:pt x="6656995" y="3671471"/>
                </a:cubicBezTo>
                <a:cubicBezTo>
                  <a:pt x="6636795" y="3671471"/>
                  <a:pt x="6620419" y="3655095"/>
                  <a:pt x="6620419" y="3634895"/>
                </a:cubicBezTo>
                <a:cubicBezTo>
                  <a:pt x="6620419" y="3614695"/>
                  <a:pt x="6636795" y="3598319"/>
                  <a:pt x="6656995" y="3598319"/>
                </a:cubicBezTo>
                <a:close/>
                <a:moveTo>
                  <a:pt x="6436314" y="3598319"/>
                </a:moveTo>
                <a:cubicBezTo>
                  <a:pt x="6456514" y="3598319"/>
                  <a:pt x="6472890" y="3614695"/>
                  <a:pt x="6472890" y="3634895"/>
                </a:cubicBezTo>
                <a:cubicBezTo>
                  <a:pt x="6472890" y="3655095"/>
                  <a:pt x="6456514" y="3671471"/>
                  <a:pt x="6436314" y="3671471"/>
                </a:cubicBezTo>
                <a:cubicBezTo>
                  <a:pt x="6416114" y="3671471"/>
                  <a:pt x="6399738" y="3655095"/>
                  <a:pt x="6399738" y="3634895"/>
                </a:cubicBezTo>
                <a:cubicBezTo>
                  <a:pt x="6399738" y="3614695"/>
                  <a:pt x="6416114" y="3598319"/>
                  <a:pt x="6436314" y="3598319"/>
                </a:cubicBezTo>
                <a:close/>
                <a:moveTo>
                  <a:pt x="6215633" y="3598319"/>
                </a:moveTo>
                <a:cubicBezTo>
                  <a:pt x="6235833" y="3598319"/>
                  <a:pt x="6252209" y="3614695"/>
                  <a:pt x="6252209" y="3634895"/>
                </a:cubicBezTo>
                <a:cubicBezTo>
                  <a:pt x="6252209" y="3655095"/>
                  <a:pt x="6235833" y="3671471"/>
                  <a:pt x="6215633" y="3671471"/>
                </a:cubicBezTo>
                <a:cubicBezTo>
                  <a:pt x="6195433" y="3671471"/>
                  <a:pt x="6179057" y="3655095"/>
                  <a:pt x="6179057" y="3634895"/>
                </a:cubicBezTo>
                <a:cubicBezTo>
                  <a:pt x="6179057" y="3614695"/>
                  <a:pt x="6195433" y="3598319"/>
                  <a:pt x="6215633" y="3598319"/>
                </a:cubicBezTo>
                <a:close/>
                <a:moveTo>
                  <a:pt x="5994952" y="3598319"/>
                </a:moveTo>
                <a:cubicBezTo>
                  <a:pt x="6015152" y="3598319"/>
                  <a:pt x="6031528" y="3614695"/>
                  <a:pt x="6031528" y="3634895"/>
                </a:cubicBezTo>
                <a:cubicBezTo>
                  <a:pt x="6031528" y="3655095"/>
                  <a:pt x="6015152" y="3671471"/>
                  <a:pt x="5994952" y="3671471"/>
                </a:cubicBezTo>
                <a:cubicBezTo>
                  <a:pt x="5974752" y="3671471"/>
                  <a:pt x="5958376" y="3655095"/>
                  <a:pt x="5958376" y="3634895"/>
                </a:cubicBezTo>
                <a:cubicBezTo>
                  <a:pt x="5958376" y="3614695"/>
                  <a:pt x="5974752" y="3598319"/>
                  <a:pt x="5994952" y="3598319"/>
                </a:cubicBezTo>
                <a:close/>
                <a:moveTo>
                  <a:pt x="5774272" y="3598319"/>
                </a:moveTo>
                <a:cubicBezTo>
                  <a:pt x="5794472" y="3598319"/>
                  <a:pt x="5810848" y="3614695"/>
                  <a:pt x="5810848" y="3634895"/>
                </a:cubicBezTo>
                <a:cubicBezTo>
                  <a:pt x="5810848" y="3655095"/>
                  <a:pt x="5794472" y="3671471"/>
                  <a:pt x="5774272" y="3671471"/>
                </a:cubicBezTo>
                <a:cubicBezTo>
                  <a:pt x="5754073" y="3671471"/>
                  <a:pt x="5737697" y="3655095"/>
                  <a:pt x="5737697" y="3634895"/>
                </a:cubicBezTo>
                <a:cubicBezTo>
                  <a:pt x="5737697" y="3614695"/>
                  <a:pt x="5754073" y="3598319"/>
                  <a:pt x="5774272" y="3598319"/>
                </a:cubicBezTo>
                <a:close/>
                <a:moveTo>
                  <a:pt x="5553593" y="3598319"/>
                </a:moveTo>
                <a:cubicBezTo>
                  <a:pt x="5573793" y="3598319"/>
                  <a:pt x="5590169" y="3614695"/>
                  <a:pt x="5590169" y="3634895"/>
                </a:cubicBezTo>
                <a:cubicBezTo>
                  <a:pt x="5590169" y="3655095"/>
                  <a:pt x="5573793" y="3671471"/>
                  <a:pt x="5553593" y="3671471"/>
                </a:cubicBezTo>
                <a:cubicBezTo>
                  <a:pt x="5533393" y="3671471"/>
                  <a:pt x="5517018" y="3655095"/>
                  <a:pt x="5517018" y="3634895"/>
                </a:cubicBezTo>
                <a:cubicBezTo>
                  <a:pt x="5517018" y="3614695"/>
                  <a:pt x="5533393" y="3598319"/>
                  <a:pt x="5553593" y="3598319"/>
                </a:cubicBezTo>
                <a:close/>
                <a:moveTo>
                  <a:pt x="5332913" y="3598319"/>
                </a:moveTo>
                <a:cubicBezTo>
                  <a:pt x="5353113" y="3598319"/>
                  <a:pt x="5369490" y="3614695"/>
                  <a:pt x="5369490" y="3634895"/>
                </a:cubicBezTo>
                <a:cubicBezTo>
                  <a:pt x="5369490" y="3655095"/>
                  <a:pt x="5353113" y="3671471"/>
                  <a:pt x="5332913" y="3671471"/>
                </a:cubicBezTo>
                <a:cubicBezTo>
                  <a:pt x="5312714" y="3671471"/>
                  <a:pt x="5296337" y="3655095"/>
                  <a:pt x="5296337" y="3634895"/>
                </a:cubicBezTo>
                <a:cubicBezTo>
                  <a:pt x="5296337" y="3614695"/>
                  <a:pt x="5312714" y="3598319"/>
                  <a:pt x="5332913" y="3598319"/>
                </a:cubicBezTo>
                <a:close/>
                <a:moveTo>
                  <a:pt x="5112230" y="3598319"/>
                </a:moveTo>
                <a:cubicBezTo>
                  <a:pt x="5132433" y="3598319"/>
                  <a:pt x="5148807" y="3614695"/>
                  <a:pt x="5148807" y="3634895"/>
                </a:cubicBezTo>
                <a:cubicBezTo>
                  <a:pt x="5148807" y="3655095"/>
                  <a:pt x="5132433" y="3671471"/>
                  <a:pt x="5112230" y="3671471"/>
                </a:cubicBezTo>
                <a:cubicBezTo>
                  <a:pt x="5092030" y="3671471"/>
                  <a:pt x="5075655" y="3655095"/>
                  <a:pt x="5075655" y="3634895"/>
                </a:cubicBezTo>
                <a:cubicBezTo>
                  <a:pt x="5075655" y="3614695"/>
                  <a:pt x="5092030" y="3598319"/>
                  <a:pt x="5112230" y="3598319"/>
                </a:cubicBezTo>
                <a:close/>
                <a:moveTo>
                  <a:pt x="4891552" y="3598319"/>
                </a:moveTo>
                <a:cubicBezTo>
                  <a:pt x="4911751" y="3598319"/>
                  <a:pt x="4928127" y="3614695"/>
                  <a:pt x="4928127" y="3634895"/>
                </a:cubicBezTo>
                <a:cubicBezTo>
                  <a:pt x="4928127" y="3655095"/>
                  <a:pt x="4911751" y="3671471"/>
                  <a:pt x="4891552" y="3671471"/>
                </a:cubicBezTo>
                <a:cubicBezTo>
                  <a:pt x="4871352" y="3671471"/>
                  <a:pt x="4854975" y="3655095"/>
                  <a:pt x="4854975" y="3634895"/>
                </a:cubicBezTo>
                <a:cubicBezTo>
                  <a:pt x="4854975" y="3614695"/>
                  <a:pt x="4871352" y="3598319"/>
                  <a:pt x="4891552" y="3598319"/>
                </a:cubicBezTo>
                <a:close/>
                <a:moveTo>
                  <a:pt x="4670871" y="3598319"/>
                </a:moveTo>
                <a:cubicBezTo>
                  <a:pt x="4691070" y="3598319"/>
                  <a:pt x="4707447" y="3614695"/>
                  <a:pt x="4707447" y="3634895"/>
                </a:cubicBezTo>
                <a:cubicBezTo>
                  <a:pt x="4707447" y="3655095"/>
                  <a:pt x="4691070" y="3671471"/>
                  <a:pt x="4670871" y="3671471"/>
                </a:cubicBezTo>
                <a:cubicBezTo>
                  <a:pt x="4650672" y="3671471"/>
                  <a:pt x="4634295" y="3655095"/>
                  <a:pt x="4634295" y="3634895"/>
                </a:cubicBezTo>
                <a:cubicBezTo>
                  <a:pt x="4634295" y="3614695"/>
                  <a:pt x="4650672" y="3598319"/>
                  <a:pt x="4670871" y="3598319"/>
                </a:cubicBezTo>
                <a:close/>
                <a:moveTo>
                  <a:pt x="4450188" y="3598319"/>
                </a:moveTo>
                <a:cubicBezTo>
                  <a:pt x="4470390" y="3598319"/>
                  <a:pt x="4486764" y="3614695"/>
                  <a:pt x="4486764" y="3634895"/>
                </a:cubicBezTo>
                <a:cubicBezTo>
                  <a:pt x="4486764" y="3655095"/>
                  <a:pt x="4470390" y="3671471"/>
                  <a:pt x="4450188" y="3671471"/>
                </a:cubicBezTo>
                <a:cubicBezTo>
                  <a:pt x="4429988" y="3671471"/>
                  <a:pt x="4413613" y="3655095"/>
                  <a:pt x="4413613" y="3634895"/>
                </a:cubicBezTo>
                <a:cubicBezTo>
                  <a:pt x="4413613" y="3614695"/>
                  <a:pt x="4429988" y="3598319"/>
                  <a:pt x="4450188" y="3598319"/>
                </a:cubicBezTo>
                <a:close/>
                <a:moveTo>
                  <a:pt x="4229507" y="3598319"/>
                </a:moveTo>
                <a:cubicBezTo>
                  <a:pt x="4249708" y="3598319"/>
                  <a:pt x="4266084" y="3614695"/>
                  <a:pt x="4266084" y="3634895"/>
                </a:cubicBezTo>
                <a:cubicBezTo>
                  <a:pt x="4266084" y="3655095"/>
                  <a:pt x="4249708" y="3671471"/>
                  <a:pt x="4229507" y="3671471"/>
                </a:cubicBezTo>
                <a:cubicBezTo>
                  <a:pt x="4209307" y="3671471"/>
                  <a:pt x="4192931" y="3655095"/>
                  <a:pt x="4192931" y="3634895"/>
                </a:cubicBezTo>
                <a:cubicBezTo>
                  <a:pt x="4192931" y="3614695"/>
                  <a:pt x="4209307" y="3598319"/>
                  <a:pt x="4229507" y="3598319"/>
                </a:cubicBezTo>
                <a:close/>
                <a:moveTo>
                  <a:pt x="4008847" y="3598319"/>
                </a:moveTo>
                <a:cubicBezTo>
                  <a:pt x="4029045" y="3598319"/>
                  <a:pt x="4045426" y="3614695"/>
                  <a:pt x="4045426" y="3634895"/>
                </a:cubicBezTo>
                <a:cubicBezTo>
                  <a:pt x="4045426" y="3655095"/>
                  <a:pt x="4029045" y="3671471"/>
                  <a:pt x="4008847" y="3671471"/>
                </a:cubicBezTo>
                <a:cubicBezTo>
                  <a:pt x="3988642" y="3671471"/>
                  <a:pt x="3972267" y="3655095"/>
                  <a:pt x="3972267" y="3634895"/>
                </a:cubicBezTo>
                <a:cubicBezTo>
                  <a:pt x="3972267" y="3614695"/>
                  <a:pt x="3988642" y="3598319"/>
                  <a:pt x="4008847" y="3598319"/>
                </a:cubicBezTo>
                <a:close/>
                <a:moveTo>
                  <a:pt x="3788165" y="3598319"/>
                </a:moveTo>
                <a:cubicBezTo>
                  <a:pt x="3808367" y="3598319"/>
                  <a:pt x="3824738" y="3614695"/>
                  <a:pt x="3824738" y="3634895"/>
                </a:cubicBezTo>
                <a:cubicBezTo>
                  <a:pt x="3824738" y="3655095"/>
                  <a:pt x="3808367" y="3671471"/>
                  <a:pt x="3788165" y="3671471"/>
                </a:cubicBezTo>
                <a:cubicBezTo>
                  <a:pt x="3767965" y="3671471"/>
                  <a:pt x="3751588" y="3655095"/>
                  <a:pt x="3751588" y="3634895"/>
                </a:cubicBezTo>
                <a:cubicBezTo>
                  <a:pt x="3751588" y="3614695"/>
                  <a:pt x="3767965" y="3598319"/>
                  <a:pt x="3788165" y="3598319"/>
                </a:cubicBezTo>
                <a:close/>
                <a:moveTo>
                  <a:pt x="3567479" y="3598319"/>
                </a:moveTo>
                <a:cubicBezTo>
                  <a:pt x="3587675" y="3598319"/>
                  <a:pt x="3604051" y="3614695"/>
                  <a:pt x="3604051" y="3634895"/>
                </a:cubicBezTo>
                <a:cubicBezTo>
                  <a:pt x="3604051" y="3655095"/>
                  <a:pt x="3587675" y="3671471"/>
                  <a:pt x="3567479" y="3671471"/>
                </a:cubicBezTo>
                <a:cubicBezTo>
                  <a:pt x="3547276" y="3671471"/>
                  <a:pt x="3530908" y="3655095"/>
                  <a:pt x="3530908" y="3634895"/>
                </a:cubicBezTo>
                <a:cubicBezTo>
                  <a:pt x="3530908" y="3614695"/>
                  <a:pt x="3547276" y="3598319"/>
                  <a:pt x="3567479" y="3598319"/>
                </a:cubicBezTo>
                <a:close/>
                <a:moveTo>
                  <a:pt x="3346801" y="3598319"/>
                </a:moveTo>
                <a:cubicBezTo>
                  <a:pt x="3367001" y="3598319"/>
                  <a:pt x="3383375" y="3614695"/>
                  <a:pt x="3383375" y="3634895"/>
                </a:cubicBezTo>
                <a:cubicBezTo>
                  <a:pt x="3383375" y="3655095"/>
                  <a:pt x="3367001" y="3671471"/>
                  <a:pt x="3346801" y="3671471"/>
                </a:cubicBezTo>
                <a:cubicBezTo>
                  <a:pt x="3326603" y="3671471"/>
                  <a:pt x="3310228" y="3655095"/>
                  <a:pt x="3310228" y="3634895"/>
                </a:cubicBezTo>
                <a:cubicBezTo>
                  <a:pt x="3310228" y="3614695"/>
                  <a:pt x="3326603" y="3598319"/>
                  <a:pt x="3346801" y="3598319"/>
                </a:cubicBezTo>
                <a:close/>
                <a:moveTo>
                  <a:pt x="3126126" y="3598319"/>
                </a:moveTo>
                <a:cubicBezTo>
                  <a:pt x="3146320" y="3598319"/>
                  <a:pt x="3162696" y="3614695"/>
                  <a:pt x="3162696" y="3634895"/>
                </a:cubicBezTo>
                <a:cubicBezTo>
                  <a:pt x="3162696" y="3655095"/>
                  <a:pt x="3146320" y="3671471"/>
                  <a:pt x="3126126" y="3671471"/>
                </a:cubicBezTo>
                <a:cubicBezTo>
                  <a:pt x="3105923" y="3671471"/>
                  <a:pt x="3089541" y="3655095"/>
                  <a:pt x="3089541" y="3634895"/>
                </a:cubicBezTo>
                <a:cubicBezTo>
                  <a:pt x="3089541" y="3614695"/>
                  <a:pt x="3105923" y="3598319"/>
                  <a:pt x="3126126" y="3598319"/>
                </a:cubicBezTo>
                <a:close/>
                <a:moveTo>
                  <a:pt x="2905436" y="3598319"/>
                </a:moveTo>
                <a:cubicBezTo>
                  <a:pt x="2925637" y="3598319"/>
                  <a:pt x="2942013" y="3614695"/>
                  <a:pt x="2942013" y="3634895"/>
                </a:cubicBezTo>
                <a:cubicBezTo>
                  <a:pt x="2942013" y="3655095"/>
                  <a:pt x="2925637" y="3671471"/>
                  <a:pt x="2905436" y="3671471"/>
                </a:cubicBezTo>
                <a:cubicBezTo>
                  <a:pt x="2885243" y="3671471"/>
                  <a:pt x="2868866" y="3655095"/>
                  <a:pt x="2868866" y="3634895"/>
                </a:cubicBezTo>
                <a:cubicBezTo>
                  <a:pt x="2868866" y="3614695"/>
                  <a:pt x="2885243" y="3598319"/>
                  <a:pt x="2905436" y="3598319"/>
                </a:cubicBezTo>
                <a:close/>
                <a:moveTo>
                  <a:pt x="2684758" y="3598319"/>
                </a:moveTo>
                <a:cubicBezTo>
                  <a:pt x="2704958" y="3598319"/>
                  <a:pt x="2721329" y="3614695"/>
                  <a:pt x="2721329" y="3634895"/>
                </a:cubicBezTo>
                <a:cubicBezTo>
                  <a:pt x="2721329" y="3655095"/>
                  <a:pt x="2704958" y="3671471"/>
                  <a:pt x="2684758" y="3671471"/>
                </a:cubicBezTo>
                <a:cubicBezTo>
                  <a:pt x="2664554" y="3671471"/>
                  <a:pt x="2648177" y="3655095"/>
                  <a:pt x="2648177" y="3634895"/>
                </a:cubicBezTo>
                <a:cubicBezTo>
                  <a:pt x="2648177" y="3614695"/>
                  <a:pt x="2664554" y="3598319"/>
                  <a:pt x="2684758" y="3598319"/>
                </a:cubicBezTo>
                <a:close/>
                <a:moveTo>
                  <a:pt x="2464071" y="3598319"/>
                </a:moveTo>
                <a:cubicBezTo>
                  <a:pt x="2484272" y="3598319"/>
                  <a:pt x="2500650" y="3614695"/>
                  <a:pt x="2500650" y="3634895"/>
                </a:cubicBezTo>
                <a:cubicBezTo>
                  <a:pt x="2500650" y="3655095"/>
                  <a:pt x="2484272" y="3671471"/>
                  <a:pt x="2464071" y="3671471"/>
                </a:cubicBezTo>
                <a:cubicBezTo>
                  <a:pt x="2443875" y="3671471"/>
                  <a:pt x="2427500" y="3655095"/>
                  <a:pt x="2427500" y="3634895"/>
                </a:cubicBezTo>
                <a:cubicBezTo>
                  <a:pt x="2427500" y="3614695"/>
                  <a:pt x="2443875" y="3598319"/>
                  <a:pt x="2464071" y="3598319"/>
                </a:cubicBezTo>
                <a:close/>
                <a:moveTo>
                  <a:pt x="2243393" y="3598319"/>
                </a:moveTo>
                <a:cubicBezTo>
                  <a:pt x="2263591" y="3598319"/>
                  <a:pt x="2279972" y="3614695"/>
                  <a:pt x="2279972" y="3634895"/>
                </a:cubicBezTo>
                <a:cubicBezTo>
                  <a:pt x="2279972" y="3655095"/>
                  <a:pt x="2263591" y="3671471"/>
                  <a:pt x="2243393" y="3671471"/>
                </a:cubicBezTo>
                <a:cubicBezTo>
                  <a:pt x="2223191" y="3671471"/>
                  <a:pt x="2206817" y="3655095"/>
                  <a:pt x="2206817" y="3634895"/>
                </a:cubicBezTo>
                <a:cubicBezTo>
                  <a:pt x="2206817" y="3614695"/>
                  <a:pt x="2223191" y="3598319"/>
                  <a:pt x="2243393" y="3598319"/>
                </a:cubicBezTo>
                <a:close/>
                <a:moveTo>
                  <a:pt x="2022713" y="3598319"/>
                </a:moveTo>
                <a:cubicBezTo>
                  <a:pt x="2042913" y="3598319"/>
                  <a:pt x="2059288" y="3614695"/>
                  <a:pt x="2059288" y="3634895"/>
                </a:cubicBezTo>
                <a:cubicBezTo>
                  <a:pt x="2059288" y="3655095"/>
                  <a:pt x="2042913" y="3671471"/>
                  <a:pt x="2022713" y="3671471"/>
                </a:cubicBezTo>
                <a:cubicBezTo>
                  <a:pt x="2002514" y="3671471"/>
                  <a:pt x="1986178" y="3655095"/>
                  <a:pt x="1986178" y="3634895"/>
                </a:cubicBezTo>
                <a:cubicBezTo>
                  <a:pt x="1986178" y="3614695"/>
                  <a:pt x="2002514" y="3598319"/>
                  <a:pt x="2022713" y="3598319"/>
                </a:cubicBezTo>
                <a:close/>
                <a:moveTo>
                  <a:pt x="1802068" y="3598319"/>
                </a:moveTo>
                <a:cubicBezTo>
                  <a:pt x="1822268" y="3598319"/>
                  <a:pt x="1838644" y="3614695"/>
                  <a:pt x="1838644" y="3634895"/>
                </a:cubicBezTo>
                <a:cubicBezTo>
                  <a:pt x="1838644" y="3655095"/>
                  <a:pt x="1822268" y="3671471"/>
                  <a:pt x="1802068" y="3671471"/>
                </a:cubicBezTo>
                <a:cubicBezTo>
                  <a:pt x="1781868" y="3671471"/>
                  <a:pt x="1765492" y="3655095"/>
                  <a:pt x="1765492" y="3634895"/>
                </a:cubicBezTo>
                <a:cubicBezTo>
                  <a:pt x="1765492" y="3614695"/>
                  <a:pt x="1781868" y="3598319"/>
                  <a:pt x="1802068" y="3598319"/>
                </a:cubicBezTo>
                <a:close/>
                <a:moveTo>
                  <a:pt x="1581382" y="3598319"/>
                </a:moveTo>
                <a:cubicBezTo>
                  <a:pt x="1601582" y="3598319"/>
                  <a:pt x="1617958" y="3614695"/>
                  <a:pt x="1617958" y="3634895"/>
                </a:cubicBezTo>
                <a:cubicBezTo>
                  <a:pt x="1617958" y="3655095"/>
                  <a:pt x="1601582" y="3671471"/>
                  <a:pt x="1581382" y="3671471"/>
                </a:cubicBezTo>
                <a:cubicBezTo>
                  <a:pt x="1561182" y="3671471"/>
                  <a:pt x="1544806" y="3655095"/>
                  <a:pt x="1544806" y="3634895"/>
                </a:cubicBezTo>
                <a:cubicBezTo>
                  <a:pt x="1544806" y="3614695"/>
                  <a:pt x="1561182" y="3598319"/>
                  <a:pt x="1581382" y="3598319"/>
                </a:cubicBezTo>
                <a:close/>
                <a:moveTo>
                  <a:pt x="1360696" y="3598319"/>
                </a:moveTo>
                <a:cubicBezTo>
                  <a:pt x="1380896" y="3598319"/>
                  <a:pt x="1397272" y="3614695"/>
                  <a:pt x="1397272" y="3634895"/>
                </a:cubicBezTo>
                <a:cubicBezTo>
                  <a:pt x="1397272" y="3655095"/>
                  <a:pt x="1380896" y="3671471"/>
                  <a:pt x="1360696" y="3671471"/>
                </a:cubicBezTo>
                <a:cubicBezTo>
                  <a:pt x="1340496" y="3671471"/>
                  <a:pt x="1324120" y="3655095"/>
                  <a:pt x="1324120" y="3634895"/>
                </a:cubicBezTo>
                <a:cubicBezTo>
                  <a:pt x="1324120" y="3614695"/>
                  <a:pt x="1340496" y="3598319"/>
                  <a:pt x="1360696" y="3598319"/>
                </a:cubicBezTo>
                <a:close/>
                <a:moveTo>
                  <a:pt x="1140010" y="3598319"/>
                </a:moveTo>
                <a:cubicBezTo>
                  <a:pt x="1160210" y="3598319"/>
                  <a:pt x="1176586" y="3614695"/>
                  <a:pt x="1176586" y="3634895"/>
                </a:cubicBezTo>
                <a:cubicBezTo>
                  <a:pt x="1176586" y="3655095"/>
                  <a:pt x="1160210" y="3671471"/>
                  <a:pt x="1140010" y="3671471"/>
                </a:cubicBezTo>
                <a:cubicBezTo>
                  <a:pt x="1119810" y="3671471"/>
                  <a:pt x="1103434" y="3655095"/>
                  <a:pt x="1103434" y="3634895"/>
                </a:cubicBezTo>
                <a:cubicBezTo>
                  <a:pt x="1103434" y="3614695"/>
                  <a:pt x="1119810" y="3598319"/>
                  <a:pt x="1140010" y="3598319"/>
                </a:cubicBezTo>
                <a:close/>
                <a:moveTo>
                  <a:pt x="919324" y="3598319"/>
                </a:moveTo>
                <a:cubicBezTo>
                  <a:pt x="939524" y="3598319"/>
                  <a:pt x="955900" y="3614695"/>
                  <a:pt x="955900" y="3634895"/>
                </a:cubicBezTo>
                <a:cubicBezTo>
                  <a:pt x="955900" y="3655095"/>
                  <a:pt x="939524" y="3671471"/>
                  <a:pt x="919324" y="3671471"/>
                </a:cubicBezTo>
                <a:cubicBezTo>
                  <a:pt x="899124" y="3671471"/>
                  <a:pt x="882748" y="3655095"/>
                  <a:pt x="882748" y="3634895"/>
                </a:cubicBezTo>
                <a:cubicBezTo>
                  <a:pt x="882748" y="3614695"/>
                  <a:pt x="899124" y="3598319"/>
                  <a:pt x="919324" y="3598319"/>
                </a:cubicBezTo>
                <a:close/>
                <a:moveTo>
                  <a:pt x="698638" y="3598319"/>
                </a:moveTo>
                <a:cubicBezTo>
                  <a:pt x="718838" y="3598319"/>
                  <a:pt x="735214" y="3614695"/>
                  <a:pt x="735214" y="3634895"/>
                </a:cubicBezTo>
                <a:cubicBezTo>
                  <a:pt x="735214" y="3655095"/>
                  <a:pt x="718838" y="3671471"/>
                  <a:pt x="698638" y="3671471"/>
                </a:cubicBezTo>
                <a:cubicBezTo>
                  <a:pt x="678438" y="3671471"/>
                  <a:pt x="662062" y="3655095"/>
                  <a:pt x="662062" y="3634895"/>
                </a:cubicBezTo>
                <a:cubicBezTo>
                  <a:pt x="662062" y="3614695"/>
                  <a:pt x="678438" y="3598319"/>
                  <a:pt x="698638" y="3598319"/>
                </a:cubicBezTo>
                <a:close/>
                <a:moveTo>
                  <a:pt x="477952" y="3598319"/>
                </a:moveTo>
                <a:cubicBezTo>
                  <a:pt x="498152" y="3598319"/>
                  <a:pt x="514527" y="3614695"/>
                  <a:pt x="514527" y="3634895"/>
                </a:cubicBezTo>
                <a:cubicBezTo>
                  <a:pt x="514527" y="3655095"/>
                  <a:pt x="498152" y="3671471"/>
                  <a:pt x="477952" y="3671471"/>
                </a:cubicBezTo>
                <a:cubicBezTo>
                  <a:pt x="457752" y="3671471"/>
                  <a:pt x="441376" y="3655095"/>
                  <a:pt x="441376" y="3634895"/>
                </a:cubicBezTo>
                <a:cubicBezTo>
                  <a:pt x="441376" y="3614695"/>
                  <a:pt x="457752" y="3598319"/>
                  <a:pt x="477952" y="3598319"/>
                </a:cubicBezTo>
                <a:close/>
                <a:moveTo>
                  <a:pt x="257265" y="3598319"/>
                </a:moveTo>
                <a:cubicBezTo>
                  <a:pt x="277465" y="3598319"/>
                  <a:pt x="293841" y="3614695"/>
                  <a:pt x="293841" y="3634895"/>
                </a:cubicBezTo>
                <a:cubicBezTo>
                  <a:pt x="293841" y="3655095"/>
                  <a:pt x="277465" y="3671471"/>
                  <a:pt x="257265" y="3671471"/>
                </a:cubicBezTo>
                <a:cubicBezTo>
                  <a:pt x="237065" y="3671471"/>
                  <a:pt x="220689" y="3655095"/>
                  <a:pt x="220689" y="3634895"/>
                </a:cubicBezTo>
                <a:cubicBezTo>
                  <a:pt x="220689" y="3614695"/>
                  <a:pt x="237065" y="3598319"/>
                  <a:pt x="257265" y="3598319"/>
                </a:cubicBezTo>
                <a:close/>
                <a:moveTo>
                  <a:pt x="36579" y="3598319"/>
                </a:moveTo>
                <a:cubicBezTo>
                  <a:pt x="56779" y="3598319"/>
                  <a:pt x="73155" y="3614695"/>
                  <a:pt x="73155" y="3634895"/>
                </a:cubicBezTo>
                <a:cubicBezTo>
                  <a:pt x="73155" y="3655095"/>
                  <a:pt x="56779" y="3671471"/>
                  <a:pt x="36579" y="3671471"/>
                </a:cubicBezTo>
                <a:cubicBezTo>
                  <a:pt x="16379" y="3671471"/>
                  <a:pt x="3" y="3655095"/>
                  <a:pt x="3" y="3634895"/>
                </a:cubicBezTo>
                <a:cubicBezTo>
                  <a:pt x="3" y="3614695"/>
                  <a:pt x="16379" y="3598319"/>
                  <a:pt x="36579" y="3598319"/>
                </a:cubicBezTo>
                <a:close/>
                <a:moveTo>
                  <a:pt x="11953343" y="3386653"/>
                </a:moveTo>
                <a:cubicBezTo>
                  <a:pt x="11973543" y="3386653"/>
                  <a:pt x="11989919" y="3403029"/>
                  <a:pt x="11989919" y="3423229"/>
                </a:cubicBezTo>
                <a:cubicBezTo>
                  <a:pt x="11989919" y="3443429"/>
                  <a:pt x="11973543" y="3459805"/>
                  <a:pt x="11953343" y="3459805"/>
                </a:cubicBezTo>
                <a:cubicBezTo>
                  <a:pt x="11933143" y="3459805"/>
                  <a:pt x="11916767" y="3443429"/>
                  <a:pt x="11916767" y="3423229"/>
                </a:cubicBezTo>
                <a:cubicBezTo>
                  <a:pt x="11916767" y="3403029"/>
                  <a:pt x="11933143" y="3386653"/>
                  <a:pt x="11953343" y="3386653"/>
                </a:cubicBezTo>
                <a:close/>
                <a:moveTo>
                  <a:pt x="11732658" y="3386653"/>
                </a:moveTo>
                <a:cubicBezTo>
                  <a:pt x="11752858" y="3386653"/>
                  <a:pt x="11769234" y="3403029"/>
                  <a:pt x="11769234" y="3423229"/>
                </a:cubicBezTo>
                <a:cubicBezTo>
                  <a:pt x="11769234" y="3443429"/>
                  <a:pt x="11752858" y="3459805"/>
                  <a:pt x="11732658" y="3459805"/>
                </a:cubicBezTo>
                <a:cubicBezTo>
                  <a:pt x="11712458" y="3459805"/>
                  <a:pt x="11696082" y="3443429"/>
                  <a:pt x="11696082" y="3423229"/>
                </a:cubicBezTo>
                <a:cubicBezTo>
                  <a:pt x="11696082" y="3403029"/>
                  <a:pt x="11712458" y="3386653"/>
                  <a:pt x="11732658" y="3386653"/>
                </a:cubicBezTo>
                <a:close/>
                <a:moveTo>
                  <a:pt x="11511977" y="3386653"/>
                </a:moveTo>
                <a:cubicBezTo>
                  <a:pt x="11532177" y="3386653"/>
                  <a:pt x="11548553" y="3403029"/>
                  <a:pt x="11548553" y="3423229"/>
                </a:cubicBezTo>
                <a:cubicBezTo>
                  <a:pt x="11548553" y="3443429"/>
                  <a:pt x="11532177" y="3459805"/>
                  <a:pt x="11511977" y="3459805"/>
                </a:cubicBezTo>
                <a:cubicBezTo>
                  <a:pt x="11491777" y="3459805"/>
                  <a:pt x="11475401" y="3443429"/>
                  <a:pt x="11475401" y="3423229"/>
                </a:cubicBezTo>
                <a:cubicBezTo>
                  <a:pt x="11475401" y="3403029"/>
                  <a:pt x="11491777" y="3386653"/>
                  <a:pt x="11511977" y="3386653"/>
                </a:cubicBezTo>
                <a:close/>
                <a:moveTo>
                  <a:pt x="11291296" y="3386653"/>
                </a:moveTo>
                <a:cubicBezTo>
                  <a:pt x="11311496" y="3386653"/>
                  <a:pt x="11327872" y="3403029"/>
                  <a:pt x="11327872" y="3423229"/>
                </a:cubicBezTo>
                <a:cubicBezTo>
                  <a:pt x="11327872" y="3443429"/>
                  <a:pt x="11311496" y="3459805"/>
                  <a:pt x="11291296" y="3459805"/>
                </a:cubicBezTo>
                <a:cubicBezTo>
                  <a:pt x="11271096" y="3459805"/>
                  <a:pt x="11254720" y="3443429"/>
                  <a:pt x="11254720" y="3423229"/>
                </a:cubicBezTo>
                <a:cubicBezTo>
                  <a:pt x="11254720" y="3403029"/>
                  <a:pt x="11271096" y="3386653"/>
                  <a:pt x="11291296" y="3386653"/>
                </a:cubicBezTo>
                <a:close/>
                <a:moveTo>
                  <a:pt x="11070615" y="3386653"/>
                </a:moveTo>
                <a:cubicBezTo>
                  <a:pt x="11090815" y="3386653"/>
                  <a:pt x="11107191" y="3403029"/>
                  <a:pt x="11107191" y="3423229"/>
                </a:cubicBezTo>
                <a:cubicBezTo>
                  <a:pt x="11107191" y="3443429"/>
                  <a:pt x="11090815" y="3459805"/>
                  <a:pt x="11070615" y="3459805"/>
                </a:cubicBezTo>
                <a:cubicBezTo>
                  <a:pt x="11050415" y="3459805"/>
                  <a:pt x="11034039" y="3443429"/>
                  <a:pt x="11034039" y="3423229"/>
                </a:cubicBezTo>
                <a:cubicBezTo>
                  <a:pt x="11034039" y="3403029"/>
                  <a:pt x="11050415" y="3386653"/>
                  <a:pt x="11070615" y="3386653"/>
                </a:cubicBezTo>
                <a:close/>
                <a:moveTo>
                  <a:pt x="10849934" y="3386653"/>
                </a:moveTo>
                <a:cubicBezTo>
                  <a:pt x="10870134" y="3386653"/>
                  <a:pt x="10886510" y="3403029"/>
                  <a:pt x="10886510" y="3423229"/>
                </a:cubicBezTo>
                <a:cubicBezTo>
                  <a:pt x="10886510" y="3443429"/>
                  <a:pt x="10870134" y="3459805"/>
                  <a:pt x="10849934" y="3459805"/>
                </a:cubicBezTo>
                <a:cubicBezTo>
                  <a:pt x="10829734" y="3459805"/>
                  <a:pt x="10813358" y="3443429"/>
                  <a:pt x="10813358" y="3423229"/>
                </a:cubicBezTo>
                <a:cubicBezTo>
                  <a:pt x="10813358" y="3403029"/>
                  <a:pt x="10829734" y="3386653"/>
                  <a:pt x="10849934" y="3386653"/>
                </a:cubicBezTo>
                <a:close/>
                <a:moveTo>
                  <a:pt x="10629253" y="3386653"/>
                </a:moveTo>
                <a:cubicBezTo>
                  <a:pt x="10649453" y="3386653"/>
                  <a:pt x="10665829" y="3403029"/>
                  <a:pt x="10665829" y="3423229"/>
                </a:cubicBezTo>
                <a:cubicBezTo>
                  <a:pt x="10665829" y="3443429"/>
                  <a:pt x="10649453" y="3459805"/>
                  <a:pt x="10629253" y="3459805"/>
                </a:cubicBezTo>
                <a:cubicBezTo>
                  <a:pt x="10609053" y="3459805"/>
                  <a:pt x="10592677" y="3443429"/>
                  <a:pt x="10592677" y="3423229"/>
                </a:cubicBezTo>
                <a:cubicBezTo>
                  <a:pt x="10592677" y="3403029"/>
                  <a:pt x="10609053" y="3386653"/>
                  <a:pt x="10629253" y="3386653"/>
                </a:cubicBezTo>
                <a:close/>
                <a:moveTo>
                  <a:pt x="10408572" y="3386653"/>
                </a:moveTo>
                <a:cubicBezTo>
                  <a:pt x="10428772" y="3386653"/>
                  <a:pt x="10445148" y="3403029"/>
                  <a:pt x="10445148" y="3423229"/>
                </a:cubicBezTo>
                <a:cubicBezTo>
                  <a:pt x="10445148" y="3443429"/>
                  <a:pt x="10428772" y="3459805"/>
                  <a:pt x="10408572" y="3459805"/>
                </a:cubicBezTo>
                <a:cubicBezTo>
                  <a:pt x="10388372" y="3459805"/>
                  <a:pt x="10371996" y="3443429"/>
                  <a:pt x="10371996" y="3423229"/>
                </a:cubicBezTo>
                <a:cubicBezTo>
                  <a:pt x="10371996" y="3403029"/>
                  <a:pt x="10388372" y="3386653"/>
                  <a:pt x="10408572" y="3386653"/>
                </a:cubicBezTo>
                <a:close/>
                <a:moveTo>
                  <a:pt x="10187891" y="3386653"/>
                </a:moveTo>
                <a:cubicBezTo>
                  <a:pt x="10208091" y="3386653"/>
                  <a:pt x="10224467" y="3403029"/>
                  <a:pt x="10224467" y="3423229"/>
                </a:cubicBezTo>
                <a:cubicBezTo>
                  <a:pt x="10224467" y="3443429"/>
                  <a:pt x="10208091" y="3459805"/>
                  <a:pt x="10187891" y="3459805"/>
                </a:cubicBezTo>
                <a:cubicBezTo>
                  <a:pt x="10167691" y="3459805"/>
                  <a:pt x="10151315" y="3443429"/>
                  <a:pt x="10151315" y="3423229"/>
                </a:cubicBezTo>
                <a:cubicBezTo>
                  <a:pt x="10151315" y="3403029"/>
                  <a:pt x="10167691" y="3386653"/>
                  <a:pt x="10187891" y="3386653"/>
                </a:cubicBezTo>
                <a:close/>
                <a:moveTo>
                  <a:pt x="9967210" y="3386653"/>
                </a:moveTo>
                <a:cubicBezTo>
                  <a:pt x="9987410" y="3386653"/>
                  <a:pt x="10003786" y="3403029"/>
                  <a:pt x="10003786" y="3423229"/>
                </a:cubicBezTo>
                <a:cubicBezTo>
                  <a:pt x="10003786" y="3443429"/>
                  <a:pt x="9987410" y="3459805"/>
                  <a:pt x="9967210" y="3459805"/>
                </a:cubicBezTo>
                <a:cubicBezTo>
                  <a:pt x="9947010" y="3459805"/>
                  <a:pt x="9930634" y="3443429"/>
                  <a:pt x="9930634" y="3423229"/>
                </a:cubicBezTo>
                <a:cubicBezTo>
                  <a:pt x="9930634" y="3403029"/>
                  <a:pt x="9947010" y="3386653"/>
                  <a:pt x="9967210" y="3386653"/>
                </a:cubicBezTo>
                <a:close/>
                <a:moveTo>
                  <a:pt x="9746529" y="3386653"/>
                </a:moveTo>
                <a:cubicBezTo>
                  <a:pt x="9766729" y="3386653"/>
                  <a:pt x="9783105" y="3403029"/>
                  <a:pt x="9783105" y="3423229"/>
                </a:cubicBezTo>
                <a:cubicBezTo>
                  <a:pt x="9783105" y="3443429"/>
                  <a:pt x="9766729" y="3459805"/>
                  <a:pt x="9746529" y="3459805"/>
                </a:cubicBezTo>
                <a:cubicBezTo>
                  <a:pt x="9726329" y="3459805"/>
                  <a:pt x="9709953" y="3443429"/>
                  <a:pt x="9709953" y="3423229"/>
                </a:cubicBezTo>
                <a:cubicBezTo>
                  <a:pt x="9709953" y="3403029"/>
                  <a:pt x="9726329" y="3386653"/>
                  <a:pt x="9746529" y="3386653"/>
                </a:cubicBezTo>
                <a:close/>
                <a:moveTo>
                  <a:pt x="9525848" y="3386653"/>
                </a:moveTo>
                <a:cubicBezTo>
                  <a:pt x="9546048" y="3386653"/>
                  <a:pt x="9562424" y="3403029"/>
                  <a:pt x="9562424" y="3423229"/>
                </a:cubicBezTo>
                <a:cubicBezTo>
                  <a:pt x="9562424" y="3443429"/>
                  <a:pt x="9546048" y="3459805"/>
                  <a:pt x="9525848" y="3459805"/>
                </a:cubicBezTo>
                <a:cubicBezTo>
                  <a:pt x="9505648" y="3459805"/>
                  <a:pt x="9489272" y="3443429"/>
                  <a:pt x="9489272" y="3423229"/>
                </a:cubicBezTo>
                <a:cubicBezTo>
                  <a:pt x="9489272" y="3403029"/>
                  <a:pt x="9505648" y="3386653"/>
                  <a:pt x="9525848" y="3386653"/>
                </a:cubicBezTo>
                <a:close/>
                <a:moveTo>
                  <a:pt x="9305167" y="3386653"/>
                </a:moveTo>
                <a:cubicBezTo>
                  <a:pt x="9325367" y="3386653"/>
                  <a:pt x="9341743" y="3403029"/>
                  <a:pt x="9341743" y="3423229"/>
                </a:cubicBezTo>
                <a:cubicBezTo>
                  <a:pt x="9341743" y="3443429"/>
                  <a:pt x="9325367" y="3459805"/>
                  <a:pt x="9305167" y="3459805"/>
                </a:cubicBezTo>
                <a:cubicBezTo>
                  <a:pt x="9284967" y="3459805"/>
                  <a:pt x="9268591" y="3443429"/>
                  <a:pt x="9268591" y="3423229"/>
                </a:cubicBezTo>
                <a:cubicBezTo>
                  <a:pt x="9268591" y="3403029"/>
                  <a:pt x="9284967" y="3386653"/>
                  <a:pt x="9305167" y="3386653"/>
                </a:cubicBezTo>
                <a:close/>
                <a:moveTo>
                  <a:pt x="9084486" y="3386653"/>
                </a:moveTo>
                <a:cubicBezTo>
                  <a:pt x="9104686" y="3386653"/>
                  <a:pt x="9121062" y="3403029"/>
                  <a:pt x="9121062" y="3423229"/>
                </a:cubicBezTo>
                <a:cubicBezTo>
                  <a:pt x="9121062" y="3443429"/>
                  <a:pt x="9104686" y="3459805"/>
                  <a:pt x="9084486" y="3459805"/>
                </a:cubicBezTo>
                <a:cubicBezTo>
                  <a:pt x="9064286" y="3459805"/>
                  <a:pt x="9047910" y="3443429"/>
                  <a:pt x="9047910" y="3423229"/>
                </a:cubicBezTo>
                <a:cubicBezTo>
                  <a:pt x="9047910" y="3403029"/>
                  <a:pt x="9064286" y="3386653"/>
                  <a:pt x="9084486" y="3386653"/>
                </a:cubicBezTo>
                <a:close/>
                <a:moveTo>
                  <a:pt x="8863805" y="3386653"/>
                </a:moveTo>
                <a:cubicBezTo>
                  <a:pt x="8884005" y="3386653"/>
                  <a:pt x="8900381" y="3403029"/>
                  <a:pt x="8900381" y="3423229"/>
                </a:cubicBezTo>
                <a:cubicBezTo>
                  <a:pt x="8900381" y="3443429"/>
                  <a:pt x="8884005" y="3459805"/>
                  <a:pt x="8863805" y="3459805"/>
                </a:cubicBezTo>
                <a:cubicBezTo>
                  <a:pt x="8843605" y="3459805"/>
                  <a:pt x="8827229" y="3443429"/>
                  <a:pt x="8827229" y="3423229"/>
                </a:cubicBezTo>
                <a:cubicBezTo>
                  <a:pt x="8827229" y="3403029"/>
                  <a:pt x="8843605" y="3386653"/>
                  <a:pt x="8863805" y="3386653"/>
                </a:cubicBezTo>
                <a:close/>
                <a:moveTo>
                  <a:pt x="8643124" y="3386653"/>
                </a:moveTo>
                <a:cubicBezTo>
                  <a:pt x="8663324" y="3386653"/>
                  <a:pt x="8679700" y="3403029"/>
                  <a:pt x="8679700" y="3423229"/>
                </a:cubicBezTo>
                <a:cubicBezTo>
                  <a:pt x="8679700" y="3443429"/>
                  <a:pt x="8663324" y="3459805"/>
                  <a:pt x="8643124" y="3459805"/>
                </a:cubicBezTo>
                <a:cubicBezTo>
                  <a:pt x="8622924" y="3459805"/>
                  <a:pt x="8606548" y="3443429"/>
                  <a:pt x="8606548" y="3423229"/>
                </a:cubicBezTo>
                <a:cubicBezTo>
                  <a:pt x="8606548" y="3403029"/>
                  <a:pt x="8622924" y="3386653"/>
                  <a:pt x="8643124" y="3386653"/>
                </a:cubicBezTo>
                <a:close/>
                <a:moveTo>
                  <a:pt x="8422443" y="3386653"/>
                </a:moveTo>
                <a:cubicBezTo>
                  <a:pt x="8442643" y="3386653"/>
                  <a:pt x="8459019" y="3403029"/>
                  <a:pt x="8459019" y="3423229"/>
                </a:cubicBezTo>
                <a:cubicBezTo>
                  <a:pt x="8459019" y="3443429"/>
                  <a:pt x="8442643" y="3459805"/>
                  <a:pt x="8422443" y="3459805"/>
                </a:cubicBezTo>
                <a:cubicBezTo>
                  <a:pt x="8402243" y="3459805"/>
                  <a:pt x="8385867" y="3443429"/>
                  <a:pt x="8385867" y="3423229"/>
                </a:cubicBezTo>
                <a:cubicBezTo>
                  <a:pt x="8385867" y="3403029"/>
                  <a:pt x="8402243" y="3386653"/>
                  <a:pt x="8422443" y="3386653"/>
                </a:cubicBezTo>
                <a:close/>
                <a:moveTo>
                  <a:pt x="8201762" y="3386653"/>
                </a:moveTo>
                <a:cubicBezTo>
                  <a:pt x="8221962" y="3386653"/>
                  <a:pt x="8238338" y="3403029"/>
                  <a:pt x="8238338" y="3423229"/>
                </a:cubicBezTo>
                <a:cubicBezTo>
                  <a:pt x="8238338" y="3443429"/>
                  <a:pt x="8221962" y="3459805"/>
                  <a:pt x="8201762" y="3459805"/>
                </a:cubicBezTo>
                <a:cubicBezTo>
                  <a:pt x="8181562" y="3459805"/>
                  <a:pt x="8165186" y="3443429"/>
                  <a:pt x="8165186" y="3423229"/>
                </a:cubicBezTo>
                <a:cubicBezTo>
                  <a:pt x="8165186" y="3403029"/>
                  <a:pt x="8181562" y="3386653"/>
                  <a:pt x="8201762" y="3386653"/>
                </a:cubicBezTo>
                <a:close/>
                <a:moveTo>
                  <a:pt x="7981081" y="3386653"/>
                </a:moveTo>
                <a:cubicBezTo>
                  <a:pt x="8001281" y="3386653"/>
                  <a:pt x="8017657" y="3403029"/>
                  <a:pt x="8017657" y="3423229"/>
                </a:cubicBezTo>
                <a:cubicBezTo>
                  <a:pt x="8017657" y="3443429"/>
                  <a:pt x="8001281" y="3459805"/>
                  <a:pt x="7981081" y="3459805"/>
                </a:cubicBezTo>
                <a:cubicBezTo>
                  <a:pt x="7960881" y="3459805"/>
                  <a:pt x="7944505" y="3443429"/>
                  <a:pt x="7944505" y="3423229"/>
                </a:cubicBezTo>
                <a:cubicBezTo>
                  <a:pt x="7944505" y="3403029"/>
                  <a:pt x="7960881" y="3386653"/>
                  <a:pt x="7981081" y="3386653"/>
                </a:cubicBezTo>
                <a:close/>
                <a:moveTo>
                  <a:pt x="7760400" y="3386653"/>
                </a:moveTo>
                <a:cubicBezTo>
                  <a:pt x="7780600" y="3386653"/>
                  <a:pt x="7796976" y="3403029"/>
                  <a:pt x="7796976" y="3423229"/>
                </a:cubicBezTo>
                <a:cubicBezTo>
                  <a:pt x="7796976" y="3443429"/>
                  <a:pt x="7780600" y="3459805"/>
                  <a:pt x="7760400" y="3459805"/>
                </a:cubicBezTo>
                <a:cubicBezTo>
                  <a:pt x="7740200" y="3459805"/>
                  <a:pt x="7723824" y="3443429"/>
                  <a:pt x="7723824" y="3423229"/>
                </a:cubicBezTo>
                <a:cubicBezTo>
                  <a:pt x="7723824" y="3403029"/>
                  <a:pt x="7740200" y="3386653"/>
                  <a:pt x="7760400" y="3386653"/>
                </a:cubicBezTo>
                <a:close/>
                <a:moveTo>
                  <a:pt x="7539719" y="3386653"/>
                </a:moveTo>
                <a:cubicBezTo>
                  <a:pt x="7559919" y="3386653"/>
                  <a:pt x="7576295" y="3403029"/>
                  <a:pt x="7576295" y="3423229"/>
                </a:cubicBezTo>
                <a:cubicBezTo>
                  <a:pt x="7576295" y="3443429"/>
                  <a:pt x="7559919" y="3459805"/>
                  <a:pt x="7539719" y="3459805"/>
                </a:cubicBezTo>
                <a:cubicBezTo>
                  <a:pt x="7519519" y="3459805"/>
                  <a:pt x="7503143" y="3443429"/>
                  <a:pt x="7503143" y="3423229"/>
                </a:cubicBezTo>
                <a:cubicBezTo>
                  <a:pt x="7503143" y="3403029"/>
                  <a:pt x="7519519" y="3386653"/>
                  <a:pt x="7539719" y="3386653"/>
                </a:cubicBezTo>
                <a:close/>
                <a:moveTo>
                  <a:pt x="7319038" y="3386653"/>
                </a:moveTo>
                <a:cubicBezTo>
                  <a:pt x="7339238" y="3386653"/>
                  <a:pt x="7355614" y="3403029"/>
                  <a:pt x="7355614" y="3423229"/>
                </a:cubicBezTo>
                <a:cubicBezTo>
                  <a:pt x="7355614" y="3443429"/>
                  <a:pt x="7339238" y="3459805"/>
                  <a:pt x="7319038" y="3459805"/>
                </a:cubicBezTo>
                <a:cubicBezTo>
                  <a:pt x="7298838" y="3459805"/>
                  <a:pt x="7282462" y="3443429"/>
                  <a:pt x="7282462" y="3423229"/>
                </a:cubicBezTo>
                <a:cubicBezTo>
                  <a:pt x="7282462" y="3403029"/>
                  <a:pt x="7298838" y="3386653"/>
                  <a:pt x="7319038" y="3386653"/>
                </a:cubicBezTo>
                <a:close/>
                <a:moveTo>
                  <a:pt x="7098357" y="3386653"/>
                </a:moveTo>
                <a:cubicBezTo>
                  <a:pt x="7118557" y="3386653"/>
                  <a:pt x="7134933" y="3403029"/>
                  <a:pt x="7134933" y="3423229"/>
                </a:cubicBezTo>
                <a:cubicBezTo>
                  <a:pt x="7134933" y="3443429"/>
                  <a:pt x="7118557" y="3459805"/>
                  <a:pt x="7098357" y="3459805"/>
                </a:cubicBezTo>
                <a:cubicBezTo>
                  <a:pt x="7078157" y="3459805"/>
                  <a:pt x="7061781" y="3443429"/>
                  <a:pt x="7061781" y="3423229"/>
                </a:cubicBezTo>
                <a:cubicBezTo>
                  <a:pt x="7061781" y="3403029"/>
                  <a:pt x="7078157" y="3386653"/>
                  <a:pt x="7098357" y="3386653"/>
                </a:cubicBezTo>
                <a:close/>
                <a:moveTo>
                  <a:pt x="6877676" y="3386653"/>
                </a:moveTo>
                <a:cubicBezTo>
                  <a:pt x="6897876" y="3386653"/>
                  <a:pt x="6914252" y="3403029"/>
                  <a:pt x="6914252" y="3423229"/>
                </a:cubicBezTo>
                <a:cubicBezTo>
                  <a:pt x="6914252" y="3443429"/>
                  <a:pt x="6897876" y="3459805"/>
                  <a:pt x="6877676" y="3459805"/>
                </a:cubicBezTo>
                <a:cubicBezTo>
                  <a:pt x="6857476" y="3459805"/>
                  <a:pt x="6841100" y="3443429"/>
                  <a:pt x="6841100" y="3423229"/>
                </a:cubicBezTo>
                <a:cubicBezTo>
                  <a:pt x="6841100" y="3403029"/>
                  <a:pt x="6857476" y="3386653"/>
                  <a:pt x="6877676" y="3386653"/>
                </a:cubicBezTo>
                <a:close/>
                <a:moveTo>
                  <a:pt x="6656995" y="3386653"/>
                </a:moveTo>
                <a:cubicBezTo>
                  <a:pt x="6677195" y="3386653"/>
                  <a:pt x="6693571" y="3403029"/>
                  <a:pt x="6693571" y="3423229"/>
                </a:cubicBezTo>
                <a:cubicBezTo>
                  <a:pt x="6693571" y="3443429"/>
                  <a:pt x="6677195" y="3459805"/>
                  <a:pt x="6656995" y="3459805"/>
                </a:cubicBezTo>
                <a:cubicBezTo>
                  <a:pt x="6636795" y="3459805"/>
                  <a:pt x="6620419" y="3443429"/>
                  <a:pt x="6620419" y="3423229"/>
                </a:cubicBezTo>
                <a:cubicBezTo>
                  <a:pt x="6620419" y="3403029"/>
                  <a:pt x="6636795" y="3386653"/>
                  <a:pt x="6656995" y="3386653"/>
                </a:cubicBezTo>
                <a:close/>
                <a:moveTo>
                  <a:pt x="6436314" y="3386653"/>
                </a:moveTo>
                <a:cubicBezTo>
                  <a:pt x="6456514" y="3386653"/>
                  <a:pt x="6472890" y="3403029"/>
                  <a:pt x="6472890" y="3423229"/>
                </a:cubicBezTo>
                <a:cubicBezTo>
                  <a:pt x="6472890" y="3443429"/>
                  <a:pt x="6456514" y="3459805"/>
                  <a:pt x="6436314" y="3459805"/>
                </a:cubicBezTo>
                <a:cubicBezTo>
                  <a:pt x="6416114" y="3459805"/>
                  <a:pt x="6399738" y="3443429"/>
                  <a:pt x="6399738" y="3423229"/>
                </a:cubicBezTo>
                <a:cubicBezTo>
                  <a:pt x="6399738" y="3403029"/>
                  <a:pt x="6416114" y="3386653"/>
                  <a:pt x="6436314" y="3386653"/>
                </a:cubicBezTo>
                <a:close/>
                <a:moveTo>
                  <a:pt x="6215633" y="3386653"/>
                </a:moveTo>
                <a:cubicBezTo>
                  <a:pt x="6235833" y="3386653"/>
                  <a:pt x="6252209" y="3403029"/>
                  <a:pt x="6252209" y="3423229"/>
                </a:cubicBezTo>
                <a:cubicBezTo>
                  <a:pt x="6252209" y="3443429"/>
                  <a:pt x="6235833" y="3459805"/>
                  <a:pt x="6215633" y="3459805"/>
                </a:cubicBezTo>
                <a:cubicBezTo>
                  <a:pt x="6195433" y="3459805"/>
                  <a:pt x="6179057" y="3443429"/>
                  <a:pt x="6179057" y="3423229"/>
                </a:cubicBezTo>
                <a:cubicBezTo>
                  <a:pt x="6179057" y="3403029"/>
                  <a:pt x="6195433" y="3386653"/>
                  <a:pt x="6215633" y="3386653"/>
                </a:cubicBezTo>
                <a:close/>
                <a:moveTo>
                  <a:pt x="5994952" y="3386653"/>
                </a:moveTo>
                <a:cubicBezTo>
                  <a:pt x="6015152" y="3386653"/>
                  <a:pt x="6031528" y="3403029"/>
                  <a:pt x="6031528" y="3423229"/>
                </a:cubicBezTo>
                <a:cubicBezTo>
                  <a:pt x="6031528" y="3443429"/>
                  <a:pt x="6015152" y="3459805"/>
                  <a:pt x="5994952" y="3459805"/>
                </a:cubicBezTo>
                <a:cubicBezTo>
                  <a:pt x="5974752" y="3459805"/>
                  <a:pt x="5958376" y="3443429"/>
                  <a:pt x="5958376" y="3423229"/>
                </a:cubicBezTo>
                <a:cubicBezTo>
                  <a:pt x="5958376" y="3403029"/>
                  <a:pt x="5974752" y="3386653"/>
                  <a:pt x="5994952" y="3386653"/>
                </a:cubicBezTo>
                <a:close/>
                <a:moveTo>
                  <a:pt x="5774272" y="3386653"/>
                </a:moveTo>
                <a:cubicBezTo>
                  <a:pt x="5794472" y="3386653"/>
                  <a:pt x="5810848" y="3403029"/>
                  <a:pt x="5810848" y="3423229"/>
                </a:cubicBezTo>
                <a:cubicBezTo>
                  <a:pt x="5810848" y="3443429"/>
                  <a:pt x="5794472" y="3459805"/>
                  <a:pt x="5774272" y="3459805"/>
                </a:cubicBezTo>
                <a:cubicBezTo>
                  <a:pt x="5754073" y="3459805"/>
                  <a:pt x="5737697" y="3443429"/>
                  <a:pt x="5737697" y="3423229"/>
                </a:cubicBezTo>
                <a:cubicBezTo>
                  <a:pt x="5737697" y="3403029"/>
                  <a:pt x="5754073" y="3386653"/>
                  <a:pt x="5774272" y="3386653"/>
                </a:cubicBezTo>
                <a:close/>
                <a:moveTo>
                  <a:pt x="5553593" y="3386653"/>
                </a:moveTo>
                <a:cubicBezTo>
                  <a:pt x="5573793" y="3386653"/>
                  <a:pt x="5590169" y="3403029"/>
                  <a:pt x="5590169" y="3423229"/>
                </a:cubicBezTo>
                <a:cubicBezTo>
                  <a:pt x="5590169" y="3443429"/>
                  <a:pt x="5573793" y="3459805"/>
                  <a:pt x="5553593" y="3459805"/>
                </a:cubicBezTo>
                <a:cubicBezTo>
                  <a:pt x="5533393" y="3459805"/>
                  <a:pt x="5517018" y="3443429"/>
                  <a:pt x="5517018" y="3423229"/>
                </a:cubicBezTo>
                <a:cubicBezTo>
                  <a:pt x="5517018" y="3403029"/>
                  <a:pt x="5533393" y="3386653"/>
                  <a:pt x="5553593" y="3386653"/>
                </a:cubicBezTo>
                <a:close/>
                <a:moveTo>
                  <a:pt x="5332913" y="3386653"/>
                </a:moveTo>
                <a:cubicBezTo>
                  <a:pt x="5353113" y="3386653"/>
                  <a:pt x="5369490" y="3403029"/>
                  <a:pt x="5369490" y="3423229"/>
                </a:cubicBezTo>
                <a:cubicBezTo>
                  <a:pt x="5369490" y="3443429"/>
                  <a:pt x="5353113" y="3459805"/>
                  <a:pt x="5332913" y="3459805"/>
                </a:cubicBezTo>
                <a:cubicBezTo>
                  <a:pt x="5312714" y="3459805"/>
                  <a:pt x="5296337" y="3443429"/>
                  <a:pt x="5296337" y="3423229"/>
                </a:cubicBezTo>
                <a:cubicBezTo>
                  <a:pt x="5296337" y="3403029"/>
                  <a:pt x="5312714" y="3386653"/>
                  <a:pt x="5332913" y="3386653"/>
                </a:cubicBezTo>
                <a:close/>
                <a:moveTo>
                  <a:pt x="5112230" y="3386653"/>
                </a:moveTo>
                <a:cubicBezTo>
                  <a:pt x="5132433" y="3386653"/>
                  <a:pt x="5148807" y="3403029"/>
                  <a:pt x="5148807" y="3423229"/>
                </a:cubicBezTo>
                <a:cubicBezTo>
                  <a:pt x="5148807" y="3443429"/>
                  <a:pt x="5132433" y="3459805"/>
                  <a:pt x="5112230" y="3459805"/>
                </a:cubicBezTo>
                <a:cubicBezTo>
                  <a:pt x="5092030" y="3459805"/>
                  <a:pt x="5075655" y="3443429"/>
                  <a:pt x="5075655" y="3423229"/>
                </a:cubicBezTo>
                <a:cubicBezTo>
                  <a:pt x="5075655" y="3403029"/>
                  <a:pt x="5092030" y="3386653"/>
                  <a:pt x="5112230" y="3386653"/>
                </a:cubicBezTo>
                <a:close/>
                <a:moveTo>
                  <a:pt x="4891552" y="3386653"/>
                </a:moveTo>
                <a:cubicBezTo>
                  <a:pt x="4911751" y="3386653"/>
                  <a:pt x="4928127" y="3403029"/>
                  <a:pt x="4928127" y="3423229"/>
                </a:cubicBezTo>
                <a:cubicBezTo>
                  <a:pt x="4928127" y="3443429"/>
                  <a:pt x="4911751" y="3459805"/>
                  <a:pt x="4891552" y="3459805"/>
                </a:cubicBezTo>
                <a:cubicBezTo>
                  <a:pt x="4871352" y="3459805"/>
                  <a:pt x="4854975" y="3443429"/>
                  <a:pt x="4854975" y="3423229"/>
                </a:cubicBezTo>
                <a:cubicBezTo>
                  <a:pt x="4854975" y="3403029"/>
                  <a:pt x="4871352" y="3386653"/>
                  <a:pt x="4891552" y="3386653"/>
                </a:cubicBezTo>
                <a:close/>
                <a:moveTo>
                  <a:pt x="4670871" y="3386653"/>
                </a:moveTo>
                <a:cubicBezTo>
                  <a:pt x="4691070" y="3386653"/>
                  <a:pt x="4707447" y="3403029"/>
                  <a:pt x="4707447" y="3423229"/>
                </a:cubicBezTo>
                <a:cubicBezTo>
                  <a:pt x="4707447" y="3443429"/>
                  <a:pt x="4691070" y="3459805"/>
                  <a:pt x="4670871" y="3459805"/>
                </a:cubicBezTo>
                <a:cubicBezTo>
                  <a:pt x="4650672" y="3459805"/>
                  <a:pt x="4634295" y="3443429"/>
                  <a:pt x="4634295" y="3423229"/>
                </a:cubicBezTo>
                <a:cubicBezTo>
                  <a:pt x="4634295" y="3403029"/>
                  <a:pt x="4650672" y="3386653"/>
                  <a:pt x="4670871" y="3386653"/>
                </a:cubicBezTo>
                <a:close/>
                <a:moveTo>
                  <a:pt x="4450188" y="3386653"/>
                </a:moveTo>
                <a:cubicBezTo>
                  <a:pt x="4470390" y="3386653"/>
                  <a:pt x="4486764" y="3403029"/>
                  <a:pt x="4486764" y="3423229"/>
                </a:cubicBezTo>
                <a:cubicBezTo>
                  <a:pt x="4486764" y="3443429"/>
                  <a:pt x="4470390" y="3459805"/>
                  <a:pt x="4450188" y="3459805"/>
                </a:cubicBezTo>
                <a:cubicBezTo>
                  <a:pt x="4429988" y="3459805"/>
                  <a:pt x="4413613" y="3443429"/>
                  <a:pt x="4413613" y="3423229"/>
                </a:cubicBezTo>
                <a:cubicBezTo>
                  <a:pt x="4413613" y="3403029"/>
                  <a:pt x="4429988" y="3386653"/>
                  <a:pt x="4450188" y="3386653"/>
                </a:cubicBezTo>
                <a:close/>
                <a:moveTo>
                  <a:pt x="4229507" y="3386653"/>
                </a:moveTo>
                <a:cubicBezTo>
                  <a:pt x="4249708" y="3386653"/>
                  <a:pt x="4266084" y="3403029"/>
                  <a:pt x="4266084" y="3423229"/>
                </a:cubicBezTo>
                <a:cubicBezTo>
                  <a:pt x="4266084" y="3443429"/>
                  <a:pt x="4249708" y="3459805"/>
                  <a:pt x="4229507" y="3459805"/>
                </a:cubicBezTo>
                <a:cubicBezTo>
                  <a:pt x="4209307" y="3459805"/>
                  <a:pt x="4192931" y="3443429"/>
                  <a:pt x="4192931" y="3423229"/>
                </a:cubicBezTo>
                <a:cubicBezTo>
                  <a:pt x="4192931" y="3403029"/>
                  <a:pt x="4209307" y="3386653"/>
                  <a:pt x="4229507" y="3386653"/>
                </a:cubicBezTo>
                <a:close/>
                <a:moveTo>
                  <a:pt x="4008847" y="3386653"/>
                </a:moveTo>
                <a:cubicBezTo>
                  <a:pt x="4029045" y="3386653"/>
                  <a:pt x="4045426" y="3403029"/>
                  <a:pt x="4045426" y="3423229"/>
                </a:cubicBezTo>
                <a:cubicBezTo>
                  <a:pt x="4045426" y="3443429"/>
                  <a:pt x="4029045" y="3459805"/>
                  <a:pt x="4008847" y="3459805"/>
                </a:cubicBezTo>
                <a:cubicBezTo>
                  <a:pt x="3988642" y="3459805"/>
                  <a:pt x="3972267" y="3443429"/>
                  <a:pt x="3972267" y="3423229"/>
                </a:cubicBezTo>
                <a:cubicBezTo>
                  <a:pt x="3972267" y="3403029"/>
                  <a:pt x="3988642" y="3386653"/>
                  <a:pt x="4008847" y="3386653"/>
                </a:cubicBezTo>
                <a:close/>
                <a:moveTo>
                  <a:pt x="3788165" y="3386653"/>
                </a:moveTo>
                <a:cubicBezTo>
                  <a:pt x="3808367" y="3386653"/>
                  <a:pt x="3824738" y="3403029"/>
                  <a:pt x="3824738" y="3423229"/>
                </a:cubicBezTo>
                <a:cubicBezTo>
                  <a:pt x="3824738" y="3443429"/>
                  <a:pt x="3808367" y="3459805"/>
                  <a:pt x="3788165" y="3459805"/>
                </a:cubicBezTo>
                <a:cubicBezTo>
                  <a:pt x="3767965" y="3459805"/>
                  <a:pt x="3751588" y="3443429"/>
                  <a:pt x="3751588" y="3423229"/>
                </a:cubicBezTo>
                <a:cubicBezTo>
                  <a:pt x="3751588" y="3403029"/>
                  <a:pt x="3767965" y="3386653"/>
                  <a:pt x="3788165" y="3386653"/>
                </a:cubicBezTo>
                <a:close/>
                <a:moveTo>
                  <a:pt x="3567479" y="3386653"/>
                </a:moveTo>
                <a:cubicBezTo>
                  <a:pt x="3587675" y="3386653"/>
                  <a:pt x="3604051" y="3403029"/>
                  <a:pt x="3604051" y="3423229"/>
                </a:cubicBezTo>
                <a:cubicBezTo>
                  <a:pt x="3604051" y="3443429"/>
                  <a:pt x="3587675" y="3459805"/>
                  <a:pt x="3567479" y="3459805"/>
                </a:cubicBezTo>
                <a:cubicBezTo>
                  <a:pt x="3547276" y="3459805"/>
                  <a:pt x="3530908" y="3443429"/>
                  <a:pt x="3530908" y="3423229"/>
                </a:cubicBezTo>
                <a:cubicBezTo>
                  <a:pt x="3530908" y="3403029"/>
                  <a:pt x="3547276" y="3386653"/>
                  <a:pt x="3567479" y="3386653"/>
                </a:cubicBezTo>
                <a:close/>
                <a:moveTo>
                  <a:pt x="3346801" y="3386653"/>
                </a:moveTo>
                <a:cubicBezTo>
                  <a:pt x="3367001" y="3386653"/>
                  <a:pt x="3383375" y="3403029"/>
                  <a:pt x="3383375" y="3423229"/>
                </a:cubicBezTo>
                <a:cubicBezTo>
                  <a:pt x="3383375" y="3443429"/>
                  <a:pt x="3367001" y="3459805"/>
                  <a:pt x="3346801" y="3459805"/>
                </a:cubicBezTo>
                <a:cubicBezTo>
                  <a:pt x="3326603" y="3459805"/>
                  <a:pt x="3310228" y="3443429"/>
                  <a:pt x="3310228" y="3423229"/>
                </a:cubicBezTo>
                <a:cubicBezTo>
                  <a:pt x="3310228" y="3403029"/>
                  <a:pt x="3326603" y="3386653"/>
                  <a:pt x="3346801" y="3386653"/>
                </a:cubicBezTo>
                <a:close/>
                <a:moveTo>
                  <a:pt x="3126126" y="3386653"/>
                </a:moveTo>
                <a:cubicBezTo>
                  <a:pt x="3146320" y="3386653"/>
                  <a:pt x="3162696" y="3403029"/>
                  <a:pt x="3162696" y="3423229"/>
                </a:cubicBezTo>
                <a:cubicBezTo>
                  <a:pt x="3162696" y="3443429"/>
                  <a:pt x="3146320" y="3459805"/>
                  <a:pt x="3126126" y="3459805"/>
                </a:cubicBezTo>
                <a:cubicBezTo>
                  <a:pt x="3105923" y="3459805"/>
                  <a:pt x="3089541" y="3443429"/>
                  <a:pt x="3089541" y="3423229"/>
                </a:cubicBezTo>
                <a:cubicBezTo>
                  <a:pt x="3089541" y="3403029"/>
                  <a:pt x="3105923" y="3386653"/>
                  <a:pt x="3126126" y="3386653"/>
                </a:cubicBezTo>
                <a:close/>
                <a:moveTo>
                  <a:pt x="2905436" y="3386653"/>
                </a:moveTo>
                <a:cubicBezTo>
                  <a:pt x="2925637" y="3386653"/>
                  <a:pt x="2942013" y="3403029"/>
                  <a:pt x="2942013" y="3423229"/>
                </a:cubicBezTo>
                <a:cubicBezTo>
                  <a:pt x="2942013" y="3443429"/>
                  <a:pt x="2925637" y="3459805"/>
                  <a:pt x="2905436" y="3459805"/>
                </a:cubicBezTo>
                <a:cubicBezTo>
                  <a:pt x="2885243" y="3459805"/>
                  <a:pt x="2868866" y="3443429"/>
                  <a:pt x="2868866" y="3423229"/>
                </a:cubicBezTo>
                <a:cubicBezTo>
                  <a:pt x="2868866" y="3403029"/>
                  <a:pt x="2885243" y="3386653"/>
                  <a:pt x="2905436" y="3386653"/>
                </a:cubicBezTo>
                <a:close/>
                <a:moveTo>
                  <a:pt x="2684758" y="3386653"/>
                </a:moveTo>
                <a:cubicBezTo>
                  <a:pt x="2704958" y="3386653"/>
                  <a:pt x="2721329" y="3403029"/>
                  <a:pt x="2721329" y="3423229"/>
                </a:cubicBezTo>
                <a:cubicBezTo>
                  <a:pt x="2721329" y="3443429"/>
                  <a:pt x="2704958" y="3459805"/>
                  <a:pt x="2684758" y="3459805"/>
                </a:cubicBezTo>
                <a:cubicBezTo>
                  <a:pt x="2664554" y="3459805"/>
                  <a:pt x="2648177" y="3443429"/>
                  <a:pt x="2648177" y="3423229"/>
                </a:cubicBezTo>
                <a:cubicBezTo>
                  <a:pt x="2648177" y="3403029"/>
                  <a:pt x="2664554" y="3386653"/>
                  <a:pt x="2684758" y="3386653"/>
                </a:cubicBezTo>
                <a:close/>
                <a:moveTo>
                  <a:pt x="2464071" y="3386653"/>
                </a:moveTo>
                <a:cubicBezTo>
                  <a:pt x="2484272" y="3386653"/>
                  <a:pt x="2500650" y="3403029"/>
                  <a:pt x="2500650" y="3423229"/>
                </a:cubicBezTo>
                <a:cubicBezTo>
                  <a:pt x="2500650" y="3443429"/>
                  <a:pt x="2484272" y="3459805"/>
                  <a:pt x="2464071" y="3459805"/>
                </a:cubicBezTo>
                <a:cubicBezTo>
                  <a:pt x="2443875" y="3459805"/>
                  <a:pt x="2427500" y="3443429"/>
                  <a:pt x="2427500" y="3423229"/>
                </a:cubicBezTo>
                <a:cubicBezTo>
                  <a:pt x="2427500" y="3403029"/>
                  <a:pt x="2443875" y="3386653"/>
                  <a:pt x="2464071" y="3386653"/>
                </a:cubicBezTo>
                <a:close/>
                <a:moveTo>
                  <a:pt x="2243393" y="3386653"/>
                </a:moveTo>
                <a:cubicBezTo>
                  <a:pt x="2263591" y="3386653"/>
                  <a:pt x="2279972" y="3403029"/>
                  <a:pt x="2279972" y="3423229"/>
                </a:cubicBezTo>
                <a:cubicBezTo>
                  <a:pt x="2279972" y="3443429"/>
                  <a:pt x="2263591" y="3459805"/>
                  <a:pt x="2243393" y="3459805"/>
                </a:cubicBezTo>
                <a:cubicBezTo>
                  <a:pt x="2223191" y="3459805"/>
                  <a:pt x="2206817" y="3443429"/>
                  <a:pt x="2206817" y="3423229"/>
                </a:cubicBezTo>
                <a:cubicBezTo>
                  <a:pt x="2206817" y="3403029"/>
                  <a:pt x="2223191" y="3386653"/>
                  <a:pt x="2243393" y="3386653"/>
                </a:cubicBezTo>
                <a:close/>
                <a:moveTo>
                  <a:pt x="2022713" y="3386653"/>
                </a:moveTo>
                <a:cubicBezTo>
                  <a:pt x="2042913" y="3386653"/>
                  <a:pt x="2059288" y="3403029"/>
                  <a:pt x="2059288" y="3423229"/>
                </a:cubicBezTo>
                <a:cubicBezTo>
                  <a:pt x="2059288" y="3443429"/>
                  <a:pt x="2042913" y="3459805"/>
                  <a:pt x="2022713" y="3459805"/>
                </a:cubicBezTo>
                <a:cubicBezTo>
                  <a:pt x="2002514" y="3459805"/>
                  <a:pt x="1986178" y="3443429"/>
                  <a:pt x="1986178" y="3423229"/>
                </a:cubicBezTo>
                <a:cubicBezTo>
                  <a:pt x="1986178" y="3403029"/>
                  <a:pt x="2002514" y="3386653"/>
                  <a:pt x="2022713" y="3386653"/>
                </a:cubicBezTo>
                <a:close/>
                <a:moveTo>
                  <a:pt x="1802068" y="3386653"/>
                </a:moveTo>
                <a:cubicBezTo>
                  <a:pt x="1822268" y="3386653"/>
                  <a:pt x="1838644" y="3403029"/>
                  <a:pt x="1838644" y="3423229"/>
                </a:cubicBezTo>
                <a:cubicBezTo>
                  <a:pt x="1838644" y="3443429"/>
                  <a:pt x="1822268" y="3459805"/>
                  <a:pt x="1802068" y="3459805"/>
                </a:cubicBezTo>
                <a:cubicBezTo>
                  <a:pt x="1781868" y="3459805"/>
                  <a:pt x="1765492" y="3443429"/>
                  <a:pt x="1765492" y="3423229"/>
                </a:cubicBezTo>
                <a:cubicBezTo>
                  <a:pt x="1765492" y="3403029"/>
                  <a:pt x="1781868" y="3386653"/>
                  <a:pt x="1802068" y="3386653"/>
                </a:cubicBezTo>
                <a:close/>
                <a:moveTo>
                  <a:pt x="1581382" y="3386653"/>
                </a:moveTo>
                <a:cubicBezTo>
                  <a:pt x="1601582" y="3386653"/>
                  <a:pt x="1617958" y="3403029"/>
                  <a:pt x="1617958" y="3423229"/>
                </a:cubicBezTo>
                <a:cubicBezTo>
                  <a:pt x="1617958" y="3443429"/>
                  <a:pt x="1601582" y="3459805"/>
                  <a:pt x="1581382" y="3459805"/>
                </a:cubicBezTo>
                <a:cubicBezTo>
                  <a:pt x="1561182" y="3459805"/>
                  <a:pt x="1544806" y="3443429"/>
                  <a:pt x="1544806" y="3423229"/>
                </a:cubicBezTo>
                <a:cubicBezTo>
                  <a:pt x="1544806" y="3403029"/>
                  <a:pt x="1561182" y="3386653"/>
                  <a:pt x="1581382" y="3386653"/>
                </a:cubicBezTo>
                <a:close/>
                <a:moveTo>
                  <a:pt x="1360696" y="3386653"/>
                </a:moveTo>
                <a:cubicBezTo>
                  <a:pt x="1380896" y="3386653"/>
                  <a:pt x="1397272" y="3403029"/>
                  <a:pt x="1397272" y="3423229"/>
                </a:cubicBezTo>
                <a:cubicBezTo>
                  <a:pt x="1397272" y="3443429"/>
                  <a:pt x="1380896" y="3459805"/>
                  <a:pt x="1360696" y="3459805"/>
                </a:cubicBezTo>
                <a:cubicBezTo>
                  <a:pt x="1340496" y="3459805"/>
                  <a:pt x="1324120" y="3443429"/>
                  <a:pt x="1324120" y="3423229"/>
                </a:cubicBezTo>
                <a:cubicBezTo>
                  <a:pt x="1324120" y="3403029"/>
                  <a:pt x="1340496" y="3386653"/>
                  <a:pt x="1360696" y="3386653"/>
                </a:cubicBezTo>
                <a:close/>
                <a:moveTo>
                  <a:pt x="1140010" y="3386653"/>
                </a:moveTo>
                <a:cubicBezTo>
                  <a:pt x="1160210" y="3386653"/>
                  <a:pt x="1176586" y="3403029"/>
                  <a:pt x="1176586" y="3423229"/>
                </a:cubicBezTo>
                <a:cubicBezTo>
                  <a:pt x="1176586" y="3443429"/>
                  <a:pt x="1160210" y="3459805"/>
                  <a:pt x="1140010" y="3459805"/>
                </a:cubicBezTo>
                <a:cubicBezTo>
                  <a:pt x="1119810" y="3459805"/>
                  <a:pt x="1103434" y="3443429"/>
                  <a:pt x="1103434" y="3423229"/>
                </a:cubicBezTo>
                <a:cubicBezTo>
                  <a:pt x="1103434" y="3403029"/>
                  <a:pt x="1119810" y="3386653"/>
                  <a:pt x="1140010" y="3386653"/>
                </a:cubicBezTo>
                <a:close/>
                <a:moveTo>
                  <a:pt x="919324" y="3386653"/>
                </a:moveTo>
                <a:cubicBezTo>
                  <a:pt x="939524" y="3386653"/>
                  <a:pt x="955900" y="3403029"/>
                  <a:pt x="955900" y="3423229"/>
                </a:cubicBezTo>
                <a:cubicBezTo>
                  <a:pt x="955900" y="3443429"/>
                  <a:pt x="939524" y="3459805"/>
                  <a:pt x="919324" y="3459805"/>
                </a:cubicBezTo>
                <a:cubicBezTo>
                  <a:pt x="899124" y="3459805"/>
                  <a:pt x="882748" y="3443429"/>
                  <a:pt x="882748" y="3423229"/>
                </a:cubicBezTo>
                <a:cubicBezTo>
                  <a:pt x="882748" y="3403029"/>
                  <a:pt x="899124" y="3386653"/>
                  <a:pt x="919324" y="3386653"/>
                </a:cubicBezTo>
                <a:close/>
                <a:moveTo>
                  <a:pt x="698638" y="3386653"/>
                </a:moveTo>
                <a:cubicBezTo>
                  <a:pt x="718838" y="3386653"/>
                  <a:pt x="735214" y="3403029"/>
                  <a:pt x="735214" y="3423229"/>
                </a:cubicBezTo>
                <a:cubicBezTo>
                  <a:pt x="735214" y="3443429"/>
                  <a:pt x="718838" y="3459805"/>
                  <a:pt x="698638" y="3459805"/>
                </a:cubicBezTo>
                <a:cubicBezTo>
                  <a:pt x="678438" y="3459805"/>
                  <a:pt x="662062" y="3443429"/>
                  <a:pt x="662062" y="3423229"/>
                </a:cubicBezTo>
                <a:cubicBezTo>
                  <a:pt x="662062" y="3403029"/>
                  <a:pt x="678438" y="3386653"/>
                  <a:pt x="698638" y="3386653"/>
                </a:cubicBezTo>
                <a:close/>
                <a:moveTo>
                  <a:pt x="477952" y="3386653"/>
                </a:moveTo>
                <a:cubicBezTo>
                  <a:pt x="498152" y="3386653"/>
                  <a:pt x="514528" y="3403029"/>
                  <a:pt x="514528" y="3423229"/>
                </a:cubicBezTo>
                <a:cubicBezTo>
                  <a:pt x="514528" y="3443429"/>
                  <a:pt x="498152" y="3459805"/>
                  <a:pt x="477952" y="3459805"/>
                </a:cubicBezTo>
                <a:cubicBezTo>
                  <a:pt x="457752" y="3459805"/>
                  <a:pt x="441376" y="3443429"/>
                  <a:pt x="441376" y="3423229"/>
                </a:cubicBezTo>
                <a:cubicBezTo>
                  <a:pt x="441376" y="3403029"/>
                  <a:pt x="457752" y="3386653"/>
                  <a:pt x="477952" y="3386653"/>
                </a:cubicBezTo>
                <a:close/>
                <a:moveTo>
                  <a:pt x="257265" y="3386653"/>
                </a:moveTo>
                <a:cubicBezTo>
                  <a:pt x="277465" y="3386653"/>
                  <a:pt x="293842" y="3403029"/>
                  <a:pt x="293842" y="3423229"/>
                </a:cubicBezTo>
                <a:cubicBezTo>
                  <a:pt x="293842" y="3443429"/>
                  <a:pt x="277465" y="3459805"/>
                  <a:pt x="257265" y="3459805"/>
                </a:cubicBezTo>
                <a:cubicBezTo>
                  <a:pt x="237065" y="3459805"/>
                  <a:pt x="220689" y="3443429"/>
                  <a:pt x="220689" y="3423229"/>
                </a:cubicBezTo>
                <a:cubicBezTo>
                  <a:pt x="220689" y="3403029"/>
                  <a:pt x="237065" y="3386653"/>
                  <a:pt x="257265" y="3386653"/>
                </a:cubicBezTo>
                <a:close/>
                <a:moveTo>
                  <a:pt x="36579" y="3386653"/>
                </a:moveTo>
                <a:cubicBezTo>
                  <a:pt x="56779" y="3386653"/>
                  <a:pt x="73155" y="3403029"/>
                  <a:pt x="73155" y="3423229"/>
                </a:cubicBezTo>
                <a:cubicBezTo>
                  <a:pt x="73155" y="3443429"/>
                  <a:pt x="56779" y="3459805"/>
                  <a:pt x="36579" y="3459805"/>
                </a:cubicBezTo>
                <a:cubicBezTo>
                  <a:pt x="16379" y="3459805"/>
                  <a:pt x="3" y="3443429"/>
                  <a:pt x="3" y="3423229"/>
                </a:cubicBezTo>
                <a:cubicBezTo>
                  <a:pt x="3" y="3403029"/>
                  <a:pt x="16379" y="3386653"/>
                  <a:pt x="36579" y="3386653"/>
                </a:cubicBezTo>
                <a:close/>
                <a:moveTo>
                  <a:pt x="11511977" y="3175223"/>
                </a:moveTo>
                <a:cubicBezTo>
                  <a:pt x="11532177" y="3175223"/>
                  <a:pt x="11548553" y="3191598"/>
                  <a:pt x="11548553" y="3211566"/>
                </a:cubicBezTo>
                <a:cubicBezTo>
                  <a:pt x="11548553" y="3231765"/>
                  <a:pt x="11532177" y="3248140"/>
                  <a:pt x="11511977" y="3248140"/>
                </a:cubicBezTo>
                <a:cubicBezTo>
                  <a:pt x="11491777" y="3248140"/>
                  <a:pt x="11475401" y="3231765"/>
                  <a:pt x="11475401" y="3211566"/>
                </a:cubicBezTo>
                <a:cubicBezTo>
                  <a:pt x="11475401" y="3191598"/>
                  <a:pt x="11491777" y="3175223"/>
                  <a:pt x="11511977" y="3175223"/>
                </a:cubicBezTo>
                <a:close/>
                <a:moveTo>
                  <a:pt x="11291296" y="3175219"/>
                </a:moveTo>
                <a:cubicBezTo>
                  <a:pt x="11311496" y="3175219"/>
                  <a:pt x="11327872" y="3191594"/>
                  <a:pt x="11327872" y="3211566"/>
                </a:cubicBezTo>
                <a:cubicBezTo>
                  <a:pt x="11327872" y="3231765"/>
                  <a:pt x="11311496" y="3248140"/>
                  <a:pt x="11291296" y="3248140"/>
                </a:cubicBezTo>
                <a:cubicBezTo>
                  <a:pt x="11271096" y="3248140"/>
                  <a:pt x="11254720" y="3231765"/>
                  <a:pt x="11254720" y="3211566"/>
                </a:cubicBezTo>
                <a:cubicBezTo>
                  <a:pt x="11254720" y="3191594"/>
                  <a:pt x="11271096" y="3175219"/>
                  <a:pt x="11291296" y="3175219"/>
                </a:cubicBezTo>
                <a:close/>
                <a:moveTo>
                  <a:pt x="11070615" y="3175214"/>
                </a:moveTo>
                <a:cubicBezTo>
                  <a:pt x="11090815" y="3175214"/>
                  <a:pt x="11107191" y="3191589"/>
                  <a:pt x="11107191" y="3211566"/>
                </a:cubicBezTo>
                <a:cubicBezTo>
                  <a:pt x="11107191" y="3231765"/>
                  <a:pt x="11090815" y="3248140"/>
                  <a:pt x="11070615" y="3248140"/>
                </a:cubicBezTo>
                <a:cubicBezTo>
                  <a:pt x="11050415" y="3248140"/>
                  <a:pt x="11034039" y="3231765"/>
                  <a:pt x="11034039" y="3211566"/>
                </a:cubicBezTo>
                <a:cubicBezTo>
                  <a:pt x="11034039" y="3191589"/>
                  <a:pt x="11050415" y="3175214"/>
                  <a:pt x="11070615" y="3175214"/>
                </a:cubicBezTo>
                <a:close/>
                <a:moveTo>
                  <a:pt x="10849934" y="3175210"/>
                </a:moveTo>
                <a:cubicBezTo>
                  <a:pt x="10870134" y="3175210"/>
                  <a:pt x="10886510" y="3191585"/>
                  <a:pt x="10886510" y="3211566"/>
                </a:cubicBezTo>
                <a:cubicBezTo>
                  <a:pt x="10886510" y="3231765"/>
                  <a:pt x="10870134" y="3248140"/>
                  <a:pt x="10849934" y="3248140"/>
                </a:cubicBezTo>
                <a:cubicBezTo>
                  <a:pt x="10829734" y="3248140"/>
                  <a:pt x="10813358" y="3231765"/>
                  <a:pt x="10813358" y="3211566"/>
                </a:cubicBezTo>
                <a:cubicBezTo>
                  <a:pt x="10813358" y="3191585"/>
                  <a:pt x="10829734" y="3175210"/>
                  <a:pt x="10849934" y="3175210"/>
                </a:cubicBezTo>
                <a:close/>
                <a:moveTo>
                  <a:pt x="10629253" y="3175205"/>
                </a:moveTo>
                <a:cubicBezTo>
                  <a:pt x="10649453" y="3175205"/>
                  <a:pt x="10665829" y="3191581"/>
                  <a:pt x="10665829" y="3211566"/>
                </a:cubicBezTo>
                <a:cubicBezTo>
                  <a:pt x="10665829" y="3231765"/>
                  <a:pt x="10649453" y="3248140"/>
                  <a:pt x="10629253" y="3248140"/>
                </a:cubicBezTo>
                <a:cubicBezTo>
                  <a:pt x="10609053" y="3248140"/>
                  <a:pt x="10592677" y="3231765"/>
                  <a:pt x="10592677" y="3211566"/>
                </a:cubicBezTo>
                <a:cubicBezTo>
                  <a:pt x="10592677" y="3191581"/>
                  <a:pt x="10609053" y="3175205"/>
                  <a:pt x="10629253" y="3175205"/>
                </a:cubicBezTo>
                <a:close/>
                <a:moveTo>
                  <a:pt x="10408572" y="3175201"/>
                </a:moveTo>
                <a:cubicBezTo>
                  <a:pt x="10428772" y="3175201"/>
                  <a:pt x="10445148" y="3191576"/>
                  <a:pt x="10445148" y="3211566"/>
                </a:cubicBezTo>
                <a:cubicBezTo>
                  <a:pt x="10445148" y="3231765"/>
                  <a:pt x="10428772" y="3248140"/>
                  <a:pt x="10408572" y="3248140"/>
                </a:cubicBezTo>
                <a:cubicBezTo>
                  <a:pt x="10388372" y="3248140"/>
                  <a:pt x="10371996" y="3231765"/>
                  <a:pt x="10371996" y="3211566"/>
                </a:cubicBezTo>
                <a:cubicBezTo>
                  <a:pt x="10371996" y="3191576"/>
                  <a:pt x="10388372" y="3175201"/>
                  <a:pt x="10408572" y="3175201"/>
                </a:cubicBezTo>
                <a:close/>
                <a:moveTo>
                  <a:pt x="10187891" y="3175197"/>
                </a:moveTo>
                <a:cubicBezTo>
                  <a:pt x="10208091" y="3175197"/>
                  <a:pt x="10224467" y="3191572"/>
                  <a:pt x="10224467" y="3211566"/>
                </a:cubicBezTo>
                <a:cubicBezTo>
                  <a:pt x="10224467" y="3231765"/>
                  <a:pt x="10208091" y="3248140"/>
                  <a:pt x="10187891" y="3248140"/>
                </a:cubicBezTo>
                <a:cubicBezTo>
                  <a:pt x="10167691" y="3248140"/>
                  <a:pt x="10151315" y="3231765"/>
                  <a:pt x="10151315" y="3211566"/>
                </a:cubicBezTo>
                <a:cubicBezTo>
                  <a:pt x="10151315" y="3191572"/>
                  <a:pt x="10167691" y="3175197"/>
                  <a:pt x="10187891" y="3175197"/>
                </a:cubicBezTo>
                <a:close/>
                <a:moveTo>
                  <a:pt x="9967210" y="3175192"/>
                </a:moveTo>
                <a:cubicBezTo>
                  <a:pt x="9987410" y="3175192"/>
                  <a:pt x="10003786" y="3191568"/>
                  <a:pt x="10003786" y="3211566"/>
                </a:cubicBezTo>
                <a:cubicBezTo>
                  <a:pt x="10003786" y="3231765"/>
                  <a:pt x="9987410" y="3248140"/>
                  <a:pt x="9967210" y="3248140"/>
                </a:cubicBezTo>
                <a:cubicBezTo>
                  <a:pt x="9947010" y="3248140"/>
                  <a:pt x="9930634" y="3231765"/>
                  <a:pt x="9930634" y="3211566"/>
                </a:cubicBezTo>
                <a:cubicBezTo>
                  <a:pt x="9930634" y="3191568"/>
                  <a:pt x="9947010" y="3175192"/>
                  <a:pt x="9967210" y="3175192"/>
                </a:cubicBezTo>
                <a:close/>
                <a:moveTo>
                  <a:pt x="9746529" y="3175188"/>
                </a:moveTo>
                <a:cubicBezTo>
                  <a:pt x="9766729" y="3175188"/>
                  <a:pt x="9783105" y="3191563"/>
                  <a:pt x="9783105" y="3211566"/>
                </a:cubicBezTo>
                <a:cubicBezTo>
                  <a:pt x="9783105" y="3231765"/>
                  <a:pt x="9766729" y="3248140"/>
                  <a:pt x="9746529" y="3248140"/>
                </a:cubicBezTo>
                <a:cubicBezTo>
                  <a:pt x="9726329" y="3248140"/>
                  <a:pt x="9709953" y="3231765"/>
                  <a:pt x="9709953" y="3211566"/>
                </a:cubicBezTo>
                <a:cubicBezTo>
                  <a:pt x="9709953" y="3191563"/>
                  <a:pt x="9726329" y="3175188"/>
                  <a:pt x="9746529" y="3175188"/>
                </a:cubicBezTo>
                <a:close/>
                <a:moveTo>
                  <a:pt x="9525848" y="3175184"/>
                </a:moveTo>
                <a:cubicBezTo>
                  <a:pt x="9546048" y="3175184"/>
                  <a:pt x="9562424" y="3191559"/>
                  <a:pt x="9562424" y="3211566"/>
                </a:cubicBezTo>
                <a:cubicBezTo>
                  <a:pt x="9562424" y="3231765"/>
                  <a:pt x="9546048" y="3248140"/>
                  <a:pt x="9525848" y="3248140"/>
                </a:cubicBezTo>
                <a:cubicBezTo>
                  <a:pt x="9505648" y="3248140"/>
                  <a:pt x="9489272" y="3231765"/>
                  <a:pt x="9489272" y="3211566"/>
                </a:cubicBezTo>
                <a:cubicBezTo>
                  <a:pt x="9489272" y="3191559"/>
                  <a:pt x="9505648" y="3175184"/>
                  <a:pt x="9525848" y="3175184"/>
                </a:cubicBezTo>
                <a:close/>
                <a:moveTo>
                  <a:pt x="9305167" y="3175179"/>
                </a:moveTo>
                <a:cubicBezTo>
                  <a:pt x="9325367" y="3175179"/>
                  <a:pt x="9341743" y="3191554"/>
                  <a:pt x="9341743" y="3211566"/>
                </a:cubicBezTo>
                <a:cubicBezTo>
                  <a:pt x="9341743" y="3231765"/>
                  <a:pt x="9325367" y="3248140"/>
                  <a:pt x="9305167" y="3248140"/>
                </a:cubicBezTo>
                <a:cubicBezTo>
                  <a:pt x="9284967" y="3248140"/>
                  <a:pt x="9268591" y="3231765"/>
                  <a:pt x="9268591" y="3211566"/>
                </a:cubicBezTo>
                <a:cubicBezTo>
                  <a:pt x="9268591" y="3191554"/>
                  <a:pt x="9284967" y="3175179"/>
                  <a:pt x="9305167" y="3175179"/>
                </a:cubicBezTo>
                <a:close/>
                <a:moveTo>
                  <a:pt x="9084486" y="3175175"/>
                </a:moveTo>
                <a:cubicBezTo>
                  <a:pt x="9104686" y="3175175"/>
                  <a:pt x="9121062" y="3191550"/>
                  <a:pt x="9121062" y="3211566"/>
                </a:cubicBezTo>
                <a:cubicBezTo>
                  <a:pt x="9121062" y="3231765"/>
                  <a:pt x="9104686" y="3248140"/>
                  <a:pt x="9084486" y="3248140"/>
                </a:cubicBezTo>
                <a:cubicBezTo>
                  <a:pt x="9064286" y="3248140"/>
                  <a:pt x="9047910" y="3231765"/>
                  <a:pt x="9047910" y="3211566"/>
                </a:cubicBezTo>
                <a:cubicBezTo>
                  <a:pt x="9047910" y="3191550"/>
                  <a:pt x="9064286" y="3175175"/>
                  <a:pt x="9084486" y="3175175"/>
                </a:cubicBezTo>
                <a:close/>
                <a:moveTo>
                  <a:pt x="8863805" y="3175170"/>
                </a:moveTo>
                <a:cubicBezTo>
                  <a:pt x="8884005" y="3175170"/>
                  <a:pt x="8900381" y="3191546"/>
                  <a:pt x="8900381" y="3211566"/>
                </a:cubicBezTo>
                <a:cubicBezTo>
                  <a:pt x="8900381" y="3231765"/>
                  <a:pt x="8884005" y="3248140"/>
                  <a:pt x="8863805" y="3248140"/>
                </a:cubicBezTo>
                <a:cubicBezTo>
                  <a:pt x="8843605" y="3248140"/>
                  <a:pt x="8827229" y="3231765"/>
                  <a:pt x="8827229" y="3211566"/>
                </a:cubicBezTo>
                <a:cubicBezTo>
                  <a:pt x="8827229" y="3191546"/>
                  <a:pt x="8843605" y="3175170"/>
                  <a:pt x="8863805" y="3175170"/>
                </a:cubicBezTo>
                <a:close/>
                <a:moveTo>
                  <a:pt x="8643124" y="3175166"/>
                </a:moveTo>
                <a:cubicBezTo>
                  <a:pt x="8663324" y="3175166"/>
                  <a:pt x="8679700" y="3191542"/>
                  <a:pt x="8679700" y="3211566"/>
                </a:cubicBezTo>
                <a:cubicBezTo>
                  <a:pt x="8679700" y="3231765"/>
                  <a:pt x="8663324" y="3248140"/>
                  <a:pt x="8643124" y="3248140"/>
                </a:cubicBezTo>
                <a:cubicBezTo>
                  <a:pt x="8622924" y="3248140"/>
                  <a:pt x="8606548" y="3231765"/>
                  <a:pt x="8606548" y="3211566"/>
                </a:cubicBezTo>
                <a:cubicBezTo>
                  <a:pt x="8606548" y="3191542"/>
                  <a:pt x="8622924" y="3175166"/>
                  <a:pt x="8643124" y="3175166"/>
                </a:cubicBezTo>
                <a:close/>
                <a:moveTo>
                  <a:pt x="8422443" y="3175162"/>
                </a:moveTo>
                <a:cubicBezTo>
                  <a:pt x="8442643" y="3175162"/>
                  <a:pt x="8459019" y="3191537"/>
                  <a:pt x="8459019" y="3211566"/>
                </a:cubicBezTo>
                <a:cubicBezTo>
                  <a:pt x="8459019" y="3231765"/>
                  <a:pt x="8442643" y="3248140"/>
                  <a:pt x="8422443" y="3248140"/>
                </a:cubicBezTo>
                <a:cubicBezTo>
                  <a:pt x="8402243" y="3248140"/>
                  <a:pt x="8385867" y="3231765"/>
                  <a:pt x="8385867" y="3211566"/>
                </a:cubicBezTo>
                <a:cubicBezTo>
                  <a:pt x="8385867" y="3191537"/>
                  <a:pt x="8402243" y="3175162"/>
                  <a:pt x="8422443" y="3175162"/>
                </a:cubicBezTo>
                <a:close/>
                <a:moveTo>
                  <a:pt x="8201762" y="3175158"/>
                </a:moveTo>
                <a:cubicBezTo>
                  <a:pt x="8221962" y="3175158"/>
                  <a:pt x="8238338" y="3191533"/>
                  <a:pt x="8238338" y="3211566"/>
                </a:cubicBezTo>
                <a:cubicBezTo>
                  <a:pt x="8238338" y="3231765"/>
                  <a:pt x="8221962" y="3248140"/>
                  <a:pt x="8201762" y="3248140"/>
                </a:cubicBezTo>
                <a:cubicBezTo>
                  <a:pt x="8181562" y="3248140"/>
                  <a:pt x="8165186" y="3231765"/>
                  <a:pt x="8165186" y="3211566"/>
                </a:cubicBezTo>
                <a:cubicBezTo>
                  <a:pt x="8165186" y="3191533"/>
                  <a:pt x="8181562" y="3175158"/>
                  <a:pt x="8201762" y="3175158"/>
                </a:cubicBezTo>
                <a:close/>
                <a:moveTo>
                  <a:pt x="7981081" y="3175153"/>
                </a:moveTo>
                <a:cubicBezTo>
                  <a:pt x="8001281" y="3175153"/>
                  <a:pt x="8017657" y="3191528"/>
                  <a:pt x="8017657" y="3211566"/>
                </a:cubicBezTo>
                <a:cubicBezTo>
                  <a:pt x="8017657" y="3231765"/>
                  <a:pt x="8001281" y="3248140"/>
                  <a:pt x="7981081" y="3248140"/>
                </a:cubicBezTo>
                <a:cubicBezTo>
                  <a:pt x="7960881" y="3248140"/>
                  <a:pt x="7944505" y="3231765"/>
                  <a:pt x="7944505" y="3211566"/>
                </a:cubicBezTo>
                <a:cubicBezTo>
                  <a:pt x="7944505" y="3191528"/>
                  <a:pt x="7960881" y="3175153"/>
                  <a:pt x="7981081" y="3175153"/>
                </a:cubicBezTo>
                <a:close/>
                <a:moveTo>
                  <a:pt x="7760400" y="3175149"/>
                </a:moveTo>
                <a:cubicBezTo>
                  <a:pt x="7780600" y="3175149"/>
                  <a:pt x="7796976" y="3191524"/>
                  <a:pt x="7796976" y="3211566"/>
                </a:cubicBezTo>
                <a:cubicBezTo>
                  <a:pt x="7796976" y="3231765"/>
                  <a:pt x="7780600" y="3248140"/>
                  <a:pt x="7760400" y="3248140"/>
                </a:cubicBezTo>
                <a:cubicBezTo>
                  <a:pt x="7740200" y="3248140"/>
                  <a:pt x="7723824" y="3231765"/>
                  <a:pt x="7723824" y="3211566"/>
                </a:cubicBezTo>
                <a:cubicBezTo>
                  <a:pt x="7723824" y="3191524"/>
                  <a:pt x="7740200" y="3175149"/>
                  <a:pt x="7760400" y="3175149"/>
                </a:cubicBezTo>
                <a:close/>
                <a:moveTo>
                  <a:pt x="7539719" y="3175144"/>
                </a:moveTo>
                <a:cubicBezTo>
                  <a:pt x="7559919" y="3175144"/>
                  <a:pt x="7576295" y="3191520"/>
                  <a:pt x="7576295" y="3211566"/>
                </a:cubicBezTo>
                <a:cubicBezTo>
                  <a:pt x="7576295" y="3231765"/>
                  <a:pt x="7559919" y="3248140"/>
                  <a:pt x="7539719" y="3248140"/>
                </a:cubicBezTo>
                <a:cubicBezTo>
                  <a:pt x="7519519" y="3248140"/>
                  <a:pt x="7503143" y="3231765"/>
                  <a:pt x="7503143" y="3211566"/>
                </a:cubicBezTo>
                <a:cubicBezTo>
                  <a:pt x="7503143" y="3191520"/>
                  <a:pt x="7519519" y="3175144"/>
                  <a:pt x="7539719" y="3175144"/>
                </a:cubicBezTo>
                <a:close/>
                <a:moveTo>
                  <a:pt x="7319038" y="3175140"/>
                </a:moveTo>
                <a:cubicBezTo>
                  <a:pt x="7339238" y="3175140"/>
                  <a:pt x="7355614" y="3191515"/>
                  <a:pt x="7355614" y="3211566"/>
                </a:cubicBezTo>
                <a:cubicBezTo>
                  <a:pt x="7355614" y="3231765"/>
                  <a:pt x="7339238" y="3248140"/>
                  <a:pt x="7319038" y="3248140"/>
                </a:cubicBezTo>
                <a:cubicBezTo>
                  <a:pt x="7298838" y="3248140"/>
                  <a:pt x="7282462" y="3231765"/>
                  <a:pt x="7282462" y="3211566"/>
                </a:cubicBezTo>
                <a:cubicBezTo>
                  <a:pt x="7282462" y="3191515"/>
                  <a:pt x="7298838" y="3175140"/>
                  <a:pt x="7319038" y="3175140"/>
                </a:cubicBezTo>
                <a:close/>
                <a:moveTo>
                  <a:pt x="7098357" y="3175136"/>
                </a:moveTo>
                <a:cubicBezTo>
                  <a:pt x="7118557" y="3175136"/>
                  <a:pt x="7134933" y="3191511"/>
                  <a:pt x="7134933" y="3211566"/>
                </a:cubicBezTo>
                <a:cubicBezTo>
                  <a:pt x="7134933" y="3231765"/>
                  <a:pt x="7118557" y="3248140"/>
                  <a:pt x="7098357" y="3248140"/>
                </a:cubicBezTo>
                <a:cubicBezTo>
                  <a:pt x="7078157" y="3248140"/>
                  <a:pt x="7061781" y="3231765"/>
                  <a:pt x="7061781" y="3211566"/>
                </a:cubicBezTo>
                <a:cubicBezTo>
                  <a:pt x="7061781" y="3191511"/>
                  <a:pt x="7078157" y="3175136"/>
                  <a:pt x="7098357" y="3175136"/>
                </a:cubicBezTo>
                <a:close/>
                <a:moveTo>
                  <a:pt x="6877676" y="3175131"/>
                </a:moveTo>
                <a:cubicBezTo>
                  <a:pt x="6897876" y="3175131"/>
                  <a:pt x="6914252" y="3191507"/>
                  <a:pt x="6914252" y="3211566"/>
                </a:cubicBezTo>
                <a:cubicBezTo>
                  <a:pt x="6914252" y="3231765"/>
                  <a:pt x="6897876" y="3248140"/>
                  <a:pt x="6877676" y="3248140"/>
                </a:cubicBezTo>
                <a:cubicBezTo>
                  <a:pt x="6857476" y="3248140"/>
                  <a:pt x="6841100" y="3231765"/>
                  <a:pt x="6841100" y="3211566"/>
                </a:cubicBezTo>
                <a:cubicBezTo>
                  <a:pt x="6841100" y="3191507"/>
                  <a:pt x="6857476" y="3175131"/>
                  <a:pt x="6877676" y="3175131"/>
                </a:cubicBezTo>
                <a:close/>
                <a:moveTo>
                  <a:pt x="6656995" y="3175127"/>
                </a:moveTo>
                <a:cubicBezTo>
                  <a:pt x="6677195" y="3175127"/>
                  <a:pt x="6693571" y="3191502"/>
                  <a:pt x="6693571" y="3211566"/>
                </a:cubicBezTo>
                <a:cubicBezTo>
                  <a:pt x="6693571" y="3231765"/>
                  <a:pt x="6677195" y="3248140"/>
                  <a:pt x="6656995" y="3248140"/>
                </a:cubicBezTo>
                <a:cubicBezTo>
                  <a:pt x="6636795" y="3248140"/>
                  <a:pt x="6620419" y="3231765"/>
                  <a:pt x="6620419" y="3211566"/>
                </a:cubicBezTo>
                <a:cubicBezTo>
                  <a:pt x="6620419" y="3191502"/>
                  <a:pt x="6636795" y="3175127"/>
                  <a:pt x="6656995" y="3175127"/>
                </a:cubicBezTo>
                <a:close/>
                <a:moveTo>
                  <a:pt x="6436314" y="3175123"/>
                </a:moveTo>
                <a:cubicBezTo>
                  <a:pt x="6456514" y="3175123"/>
                  <a:pt x="6472890" y="3191498"/>
                  <a:pt x="6472890" y="3211566"/>
                </a:cubicBezTo>
                <a:cubicBezTo>
                  <a:pt x="6472890" y="3231765"/>
                  <a:pt x="6456514" y="3248140"/>
                  <a:pt x="6436314" y="3248140"/>
                </a:cubicBezTo>
                <a:cubicBezTo>
                  <a:pt x="6416114" y="3248140"/>
                  <a:pt x="6399738" y="3231765"/>
                  <a:pt x="6399738" y="3211566"/>
                </a:cubicBezTo>
                <a:cubicBezTo>
                  <a:pt x="6399738" y="3191498"/>
                  <a:pt x="6416114" y="3175123"/>
                  <a:pt x="6436314" y="3175123"/>
                </a:cubicBezTo>
                <a:close/>
                <a:moveTo>
                  <a:pt x="6215633" y="3175118"/>
                </a:moveTo>
                <a:cubicBezTo>
                  <a:pt x="6235833" y="3175118"/>
                  <a:pt x="6252209" y="3191493"/>
                  <a:pt x="6252209" y="3211566"/>
                </a:cubicBezTo>
                <a:cubicBezTo>
                  <a:pt x="6252209" y="3231765"/>
                  <a:pt x="6235833" y="3248140"/>
                  <a:pt x="6215633" y="3248140"/>
                </a:cubicBezTo>
                <a:cubicBezTo>
                  <a:pt x="6195433" y="3248140"/>
                  <a:pt x="6179057" y="3231765"/>
                  <a:pt x="6179057" y="3211566"/>
                </a:cubicBezTo>
                <a:cubicBezTo>
                  <a:pt x="6179057" y="3191493"/>
                  <a:pt x="6195433" y="3175118"/>
                  <a:pt x="6215633" y="3175118"/>
                </a:cubicBezTo>
                <a:close/>
                <a:moveTo>
                  <a:pt x="5994952" y="3175114"/>
                </a:moveTo>
                <a:cubicBezTo>
                  <a:pt x="6015152" y="3175114"/>
                  <a:pt x="6031528" y="3191489"/>
                  <a:pt x="6031528" y="3211566"/>
                </a:cubicBezTo>
                <a:cubicBezTo>
                  <a:pt x="6031528" y="3231765"/>
                  <a:pt x="6015152" y="3248140"/>
                  <a:pt x="5994952" y="3248140"/>
                </a:cubicBezTo>
                <a:cubicBezTo>
                  <a:pt x="5974752" y="3248140"/>
                  <a:pt x="5958376" y="3231765"/>
                  <a:pt x="5958376" y="3211566"/>
                </a:cubicBezTo>
                <a:cubicBezTo>
                  <a:pt x="5958376" y="3191489"/>
                  <a:pt x="5974752" y="3175114"/>
                  <a:pt x="5994952" y="3175114"/>
                </a:cubicBezTo>
                <a:close/>
                <a:moveTo>
                  <a:pt x="5774272" y="3175109"/>
                </a:moveTo>
                <a:cubicBezTo>
                  <a:pt x="5794472" y="3175109"/>
                  <a:pt x="5810848" y="3191485"/>
                  <a:pt x="5810848" y="3211566"/>
                </a:cubicBezTo>
                <a:cubicBezTo>
                  <a:pt x="5810848" y="3231765"/>
                  <a:pt x="5794472" y="3248140"/>
                  <a:pt x="5774272" y="3248140"/>
                </a:cubicBezTo>
                <a:cubicBezTo>
                  <a:pt x="5754073" y="3248140"/>
                  <a:pt x="5737697" y="3231765"/>
                  <a:pt x="5737697" y="3211566"/>
                </a:cubicBezTo>
                <a:cubicBezTo>
                  <a:pt x="5737697" y="3191485"/>
                  <a:pt x="5754073" y="3175109"/>
                  <a:pt x="5774272" y="3175109"/>
                </a:cubicBezTo>
                <a:close/>
                <a:moveTo>
                  <a:pt x="5553593" y="3175105"/>
                </a:moveTo>
                <a:cubicBezTo>
                  <a:pt x="5573793" y="3175105"/>
                  <a:pt x="5590169" y="3191481"/>
                  <a:pt x="5590169" y="3211566"/>
                </a:cubicBezTo>
                <a:cubicBezTo>
                  <a:pt x="5590169" y="3231765"/>
                  <a:pt x="5573793" y="3248140"/>
                  <a:pt x="5553593" y="3248140"/>
                </a:cubicBezTo>
                <a:cubicBezTo>
                  <a:pt x="5533393" y="3248140"/>
                  <a:pt x="5517018" y="3231765"/>
                  <a:pt x="5517018" y="3211566"/>
                </a:cubicBezTo>
                <a:cubicBezTo>
                  <a:pt x="5517018" y="3191481"/>
                  <a:pt x="5533393" y="3175105"/>
                  <a:pt x="5553593" y="3175105"/>
                </a:cubicBezTo>
                <a:close/>
                <a:moveTo>
                  <a:pt x="5332913" y="3175101"/>
                </a:moveTo>
                <a:cubicBezTo>
                  <a:pt x="5353113" y="3175101"/>
                  <a:pt x="5369490" y="3191476"/>
                  <a:pt x="5369490" y="3211566"/>
                </a:cubicBezTo>
                <a:cubicBezTo>
                  <a:pt x="5369490" y="3231765"/>
                  <a:pt x="5353113" y="3248140"/>
                  <a:pt x="5332913" y="3248140"/>
                </a:cubicBezTo>
                <a:cubicBezTo>
                  <a:pt x="5312714" y="3248140"/>
                  <a:pt x="5296337" y="3231765"/>
                  <a:pt x="5296337" y="3211566"/>
                </a:cubicBezTo>
                <a:cubicBezTo>
                  <a:pt x="5296337" y="3191476"/>
                  <a:pt x="5312714" y="3175101"/>
                  <a:pt x="5332913" y="3175101"/>
                </a:cubicBezTo>
                <a:close/>
                <a:moveTo>
                  <a:pt x="5112230" y="3175097"/>
                </a:moveTo>
                <a:cubicBezTo>
                  <a:pt x="5132433" y="3175097"/>
                  <a:pt x="5148807" y="3191472"/>
                  <a:pt x="5148807" y="3211566"/>
                </a:cubicBezTo>
                <a:cubicBezTo>
                  <a:pt x="5148807" y="3231765"/>
                  <a:pt x="5132433" y="3248140"/>
                  <a:pt x="5112230" y="3248140"/>
                </a:cubicBezTo>
                <a:cubicBezTo>
                  <a:pt x="5092030" y="3248140"/>
                  <a:pt x="5075655" y="3231765"/>
                  <a:pt x="5075655" y="3211566"/>
                </a:cubicBezTo>
                <a:cubicBezTo>
                  <a:pt x="5075655" y="3191472"/>
                  <a:pt x="5092030" y="3175097"/>
                  <a:pt x="5112230" y="3175097"/>
                </a:cubicBezTo>
                <a:close/>
                <a:moveTo>
                  <a:pt x="4891552" y="3175092"/>
                </a:moveTo>
                <a:cubicBezTo>
                  <a:pt x="4911751" y="3175092"/>
                  <a:pt x="4928127" y="3191467"/>
                  <a:pt x="4928127" y="3211566"/>
                </a:cubicBezTo>
                <a:cubicBezTo>
                  <a:pt x="4928127" y="3231765"/>
                  <a:pt x="4911751" y="3248140"/>
                  <a:pt x="4891552" y="3248140"/>
                </a:cubicBezTo>
                <a:cubicBezTo>
                  <a:pt x="4871352" y="3248140"/>
                  <a:pt x="4854975" y="3231765"/>
                  <a:pt x="4854975" y="3211566"/>
                </a:cubicBezTo>
                <a:cubicBezTo>
                  <a:pt x="4854975" y="3191467"/>
                  <a:pt x="4871352" y="3175092"/>
                  <a:pt x="4891552" y="3175092"/>
                </a:cubicBezTo>
                <a:close/>
                <a:moveTo>
                  <a:pt x="4670871" y="3175088"/>
                </a:moveTo>
                <a:cubicBezTo>
                  <a:pt x="4691070" y="3175088"/>
                  <a:pt x="4707447" y="3191463"/>
                  <a:pt x="4707447" y="3211566"/>
                </a:cubicBezTo>
                <a:cubicBezTo>
                  <a:pt x="4707447" y="3231765"/>
                  <a:pt x="4691070" y="3248140"/>
                  <a:pt x="4670871" y="3248140"/>
                </a:cubicBezTo>
                <a:cubicBezTo>
                  <a:pt x="4650672" y="3248140"/>
                  <a:pt x="4634295" y="3231765"/>
                  <a:pt x="4634295" y="3211566"/>
                </a:cubicBezTo>
                <a:cubicBezTo>
                  <a:pt x="4634295" y="3191463"/>
                  <a:pt x="4650672" y="3175088"/>
                  <a:pt x="4670871" y="3175088"/>
                </a:cubicBezTo>
                <a:close/>
                <a:moveTo>
                  <a:pt x="4450188" y="3175083"/>
                </a:moveTo>
                <a:cubicBezTo>
                  <a:pt x="4470390" y="3175083"/>
                  <a:pt x="4486764" y="3191458"/>
                  <a:pt x="4486764" y="3211566"/>
                </a:cubicBezTo>
                <a:cubicBezTo>
                  <a:pt x="4486764" y="3231765"/>
                  <a:pt x="4470390" y="3248140"/>
                  <a:pt x="4450188" y="3248140"/>
                </a:cubicBezTo>
                <a:cubicBezTo>
                  <a:pt x="4429988" y="3248140"/>
                  <a:pt x="4413613" y="3231765"/>
                  <a:pt x="4413613" y="3211566"/>
                </a:cubicBezTo>
                <a:cubicBezTo>
                  <a:pt x="4413613" y="3191458"/>
                  <a:pt x="4429988" y="3175083"/>
                  <a:pt x="4450188" y="3175083"/>
                </a:cubicBezTo>
                <a:close/>
                <a:moveTo>
                  <a:pt x="4229507" y="3175079"/>
                </a:moveTo>
                <a:cubicBezTo>
                  <a:pt x="4249708" y="3175079"/>
                  <a:pt x="4266084" y="3191454"/>
                  <a:pt x="4266084" y="3211566"/>
                </a:cubicBezTo>
                <a:cubicBezTo>
                  <a:pt x="4266084" y="3231765"/>
                  <a:pt x="4249708" y="3248140"/>
                  <a:pt x="4229507" y="3248140"/>
                </a:cubicBezTo>
                <a:cubicBezTo>
                  <a:pt x="4209307" y="3248140"/>
                  <a:pt x="4192931" y="3231765"/>
                  <a:pt x="4192931" y="3211566"/>
                </a:cubicBezTo>
                <a:cubicBezTo>
                  <a:pt x="4192931" y="3191454"/>
                  <a:pt x="4209307" y="3175079"/>
                  <a:pt x="4229507" y="3175079"/>
                </a:cubicBezTo>
                <a:close/>
                <a:moveTo>
                  <a:pt x="4008847" y="3175074"/>
                </a:moveTo>
                <a:cubicBezTo>
                  <a:pt x="4029045" y="3175074"/>
                  <a:pt x="4045426" y="3191450"/>
                  <a:pt x="4045426" y="3211566"/>
                </a:cubicBezTo>
                <a:cubicBezTo>
                  <a:pt x="4045426" y="3231765"/>
                  <a:pt x="4029045" y="3248140"/>
                  <a:pt x="4008847" y="3248140"/>
                </a:cubicBezTo>
                <a:cubicBezTo>
                  <a:pt x="3988642" y="3248140"/>
                  <a:pt x="3972267" y="3231765"/>
                  <a:pt x="3972267" y="3211566"/>
                </a:cubicBezTo>
                <a:cubicBezTo>
                  <a:pt x="3972267" y="3191450"/>
                  <a:pt x="3988642" y="3175074"/>
                  <a:pt x="4008847" y="3175074"/>
                </a:cubicBezTo>
                <a:close/>
                <a:moveTo>
                  <a:pt x="3788165" y="3175070"/>
                </a:moveTo>
                <a:cubicBezTo>
                  <a:pt x="3808367" y="3175070"/>
                  <a:pt x="3824738" y="3191446"/>
                  <a:pt x="3824738" y="3211566"/>
                </a:cubicBezTo>
                <a:cubicBezTo>
                  <a:pt x="3824738" y="3231765"/>
                  <a:pt x="3808367" y="3248140"/>
                  <a:pt x="3788165" y="3248140"/>
                </a:cubicBezTo>
                <a:cubicBezTo>
                  <a:pt x="3767965" y="3248140"/>
                  <a:pt x="3751588" y="3231765"/>
                  <a:pt x="3751588" y="3211566"/>
                </a:cubicBezTo>
                <a:cubicBezTo>
                  <a:pt x="3751588" y="3191446"/>
                  <a:pt x="3767965" y="3175070"/>
                  <a:pt x="3788165" y="3175070"/>
                </a:cubicBezTo>
                <a:close/>
                <a:moveTo>
                  <a:pt x="3567479" y="3175066"/>
                </a:moveTo>
                <a:cubicBezTo>
                  <a:pt x="3587675" y="3175066"/>
                  <a:pt x="3604051" y="3191441"/>
                  <a:pt x="3604051" y="3211566"/>
                </a:cubicBezTo>
                <a:cubicBezTo>
                  <a:pt x="3604051" y="3231765"/>
                  <a:pt x="3587675" y="3248140"/>
                  <a:pt x="3567479" y="3248140"/>
                </a:cubicBezTo>
                <a:cubicBezTo>
                  <a:pt x="3547276" y="3248140"/>
                  <a:pt x="3530908" y="3231765"/>
                  <a:pt x="3530908" y="3211566"/>
                </a:cubicBezTo>
                <a:cubicBezTo>
                  <a:pt x="3530908" y="3191441"/>
                  <a:pt x="3547276" y="3175066"/>
                  <a:pt x="3567479" y="3175066"/>
                </a:cubicBezTo>
                <a:close/>
                <a:moveTo>
                  <a:pt x="3346801" y="3175062"/>
                </a:moveTo>
                <a:cubicBezTo>
                  <a:pt x="3367001" y="3175062"/>
                  <a:pt x="3383375" y="3191437"/>
                  <a:pt x="3383375" y="3211566"/>
                </a:cubicBezTo>
                <a:cubicBezTo>
                  <a:pt x="3383375" y="3231765"/>
                  <a:pt x="3367001" y="3248140"/>
                  <a:pt x="3346801" y="3248140"/>
                </a:cubicBezTo>
                <a:cubicBezTo>
                  <a:pt x="3326603" y="3248140"/>
                  <a:pt x="3310228" y="3231765"/>
                  <a:pt x="3310228" y="3211566"/>
                </a:cubicBezTo>
                <a:cubicBezTo>
                  <a:pt x="3310228" y="3191437"/>
                  <a:pt x="3326603" y="3175062"/>
                  <a:pt x="3346801" y="3175062"/>
                </a:cubicBezTo>
                <a:close/>
                <a:moveTo>
                  <a:pt x="3126126" y="3175057"/>
                </a:moveTo>
                <a:cubicBezTo>
                  <a:pt x="3146320" y="3175057"/>
                  <a:pt x="3162696" y="3191432"/>
                  <a:pt x="3162696" y="3211566"/>
                </a:cubicBezTo>
                <a:cubicBezTo>
                  <a:pt x="3162696" y="3231765"/>
                  <a:pt x="3146320" y="3248140"/>
                  <a:pt x="3126126" y="3248140"/>
                </a:cubicBezTo>
                <a:cubicBezTo>
                  <a:pt x="3105923" y="3248140"/>
                  <a:pt x="3089541" y="3231765"/>
                  <a:pt x="3089541" y="3211566"/>
                </a:cubicBezTo>
                <a:cubicBezTo>
                  <a:pt x="3089541" y="3191432"/>
                  <a:pt x="3105923" y="3175057"/>
                  <a:pt x="3126126" y="3175057"/>
                </a:cubicBezTo>
                <a:close/>
                <a:moveTo>
                  <a:pt x="2905436" y="3175053"/>
                </a:moveTo>
                <a:cubicBezTo>
                  <a:pt x="2925637" y="3175053"/>
                  <a:pt x="2942013" y="3191428"/>
                  <a:pt x="2942013" y="3211566"/>
                </a:cubicBezTo>
                <a:cubicBezTo>
                  <a:pt x="2942013" y="3231765"/>
                  <a:pt x="2925637" y="3248140"/>
                  <a:pt x="2905436" y="3248140"/>
                </a:cubicBezTo>
                <a:cubicBezTo>
                  <a:pt x="2885243" y="3248140"/>
                  <a:pt x="2868866" y="3231765"/>
                  <a:pt x="2868866" y="3211566"/>
                </a:cubicBezTo>
                <a:cubicBezTo>
                  <a:pt x="2868866" y="3191428"/>
                  <a:pt x="2885243" y="3175053"/>
                  <a:pt x="2905436" y="3175053"/>
                </a:cubicBezTo>
                <a:close/>
                <a:moveTo>
                  <a:pt x="2684758" y="3175048"/>
                </a:moveTo>
                <a:cubicBezTo>
                  <a:pt x="2704958" y="3175048"/>
                  <a:pt x="2721329" y="3191424"/>
                  <a:pt x="2721329" y="3211566"/>
                </a:cubicBezTo>
                <a:cubicBezTo>
                  <a:pt x="2721329" y="3231765"/>
                  <a:pt x="2704958" y="3248140"/>
                  <a:pt x="2684758" y="3248140"/>
                </a:cubicBezTo>
                <a:cubicBezTo>
                  <a:pt x="2664554" y="3248140"/>
                  <a:pt x="2648177" y="3231765"/>
                  <a:pt x="2648177" y="3211566"/>
                </a:cubicBezTo>
                <a:cubicBezTo>
                  <a:pt x="2648177" y="3191424"/>
                  <a:pt x="2664554" y="3175048"/>
                  <a:pt x="2684758" y="3175048"/>
                </a:cubicBezTo>
                <a:close/>
                <a:moveTo>
                  <a:pt x="2464071" y="3175044"/>
                </a:moveTo>
                <a:cubicBezTo>
                  <a:pt x="2484272" y="3175044"/>
                  <a:pt x="2500650" y="3191419"/>
                  <a:pt x="2500650" y="3211566"/>
                </a:cubicBezTo>
                <a:cubicBezTo>
                  <a:pt x="2500650" y="3231765"/>
                  <a:pt x="2484272" y="3248140"/>
                  <a:pt x="2464071" y="3248140"/>
                </a:cubicBezTo>
                <a:cubicBezTo>
                  <a:pt x="2443875" y="3248140"/>
                  <a:pt x="2427500" y="3231765"/>
                  <a:pt x="2427500" y="3211566"/>
                </a:cubicBezTo>
                <a:cubicBezTo>
                  <a:pt x="2427500" y="3191419"/>
                  <a:pt x="2443875" y="3175044"/>
                  <a:pt x="2464071" y="3175044"/>
                </a:cubicBezTo>
                <a:close/>
                <a:moveTo>
                  <a:pt x="2243393" y="3175040"/>
                </a:moveTo>
                <a:cubicBezTo>
                  <a:pt x="2263591" y="3175040"/>
                  <a:pt x="2279972" y="3191415"/>
                  <a:pt x="2279972" y="3211566"/>
                </a:cubicBezTo>
                <a:cubicBezTo>
                  <a:pt x="2279972" y="3231765"/>
                  <a:pt x="2263591" y="3248140"/>
                  <a:pt x="2243393" y="3248140"/>
                </a:cubicBezTo>
                <a:cubicBezTo>
                  <a:pt x="2223191" y="3248140"/>
                  <a:pt x="2206817" y="3231765"/>
                  <a:pt x="2206817" y="3211566"/>
                </a:cubicBezTo>
                <a:cubicBezTo>
                  <a:pt x="2206817" y="3191415"/>
                  <a:pt x="2223191" y="3175040"/>
                  <a:pt x="2243393" y="3175040"/>
                </a:cubicBezTo>
                <a:close/>
                <a:moveTo>
                  <a:pt x="2022713" y="3175036"/>
                </a:moveTo>
                <a:cubicBezTo>
                  <a:pt x="2042913" y="3175036"/>
                  <a:pt x="2059288" y="3191411"/>
                  <a:pt x="2059288" y="3211566"/>
                </a:cubicBezTo>
                <a:cubicBezTo>
                  <a:pt x="2059288" y="3231765"/>
                  <a:pt x="2042913" y="3248140"/>
                  <a:pt x="2022713" y="3248140"/>
                </a:cubicBezTo>
                <a:cubicBezTo>
                  <a:pt x="2002514" y="3248140"/>
                  <a:pt x="1986178" y="3231765"/>
                  <a:pt x="1986178" y="3211566"/>
                </a:cubicBezTo>
                <a:cubicBezTo>
                  <a:pt x="1986178" y="3191411"/>
                  <a:pt x="2002514" y="3175036"/>
                  <a:pt x="2022713" y="3175036"/>
                </a:cubicBezTo>
                <a:close/>
                <a:moveTo>
                  <a:pt x="1802068" y="3175031"/>
                </a:moveTo>
                <a:cubicBezTo>
                  <a:pt x="1822268" y="3175031"/>
                  <a:pt x="1838644" y="3191406"/>
                  <a:pt x="1838644" y="3211566"/>
                </a:cubicBezTo>
                <a:cubicBezTo>
                  <a:pt x="1838644" y="3231765"/>
                  <a:pt x="1822268" y="3248140"/>
                  <a:pt x="1802068" y="3248140"/>
                </a:cubicBezTo>
                <a:cubicBezTo>
                  <a:pt x="1781868" y="3248140"/>
                  <a:pt x="1765492" y="3231765"/>
                  <a:pt x="1765492" y="3211566"/>
                </a:cubicBezTo>
                <a:cubicBezTo>
                  <a:pt x="1765492" y="3191406"/>
                  <a:pt x="1781868" y="3175031"/>
                  <a:pt x="1802068" y="3175031"/>
                </a:cubicBezTo>
                <a:close/>
                <a:moveTo>
                  <a:pt x="1581382" y="3175027"/>
                </a:moveTo>
                <a:cubicBezTo>
                  <a:pt x="1601582" y="3175027"/>
                  <a:pt x="1617958" y="3191402"/>
                  <a:pt x="1617958" y="3211566"/>
                </a:cubicBezTo>
                <a:cubicBezTo>
                  <a:pt x="1617958" y="3231765"/>
                  <a:pt x="1601582" y="3248140"/>
                  <a:pt x="1581382" y="3248140"/>
                </a:cubicBezTo>
                <a:cubicBezTo>
                  <a:pt x="1561182" y="3248140"/>
                  <a:pt x="1544806" y="3231765"/>
                  <a:pt x="1544806" y="3211566"/>
                </a:cubicBezTo>
                <a:cubicBezTo>
                  <a:pt x="1544806" y="3191402"/>
                  <a:pt x="1561182" y="3175027"/>
                  <a:pt x="1581382" y="3175027"/>
                </a:cubicBezTo>
                <a:close/>
                <a:moveTo>
                  <a:pt x="1360696" y="3175022"/>
                </a:moveTo>
                <a:cubicBezTo>
                  <a:pt x="1380896" y="3175022"/>
                  <a:pt x="1397272" y="3191397"/>
                  <a:pt x="1397272" y="3211566"/>
                </a:cubicBezTo>
                <a:cubicBezTo>
                  <a:pt x="1397272" y="3231765"/>
                  <a:pt x="1380896" y="3248140"/>
                  <a:pt x="1360696" y="3248140"/>
                </a:cubicBezTo>
                <a:cubicBezTo>
                  <a:pt x="1340496" y="3248140"/>
                  <a:pt x="1324120" y="3231765"/>
                  <a:pt x="1324120" y="3211566"/>
                </a:cubicBezTo>
                <a:cubicBezTo>
                  <a:pt x="1324120" y="3191397"/>
                  <a:pt x="1340496" y="3175022"/>
                  <a:pt x="1360696" y="3175022"/>
                </a:cubicBezTo>
                <a:close/>
                <a:moveTo>
                  <a:pt x="1140011" y="3175018"/>
                </a:moveTo>
                <a:cubicBezTo>
                  <a:pt x="1160210" y="3175018"/>
                  <a:pt x="1176586" y="3191393"/>
                  <a:pt x="1176586" y="3211566"/>
                </a:cubicBezTo>
                <a:cubicBezTo>
                  <a:pt x="1176586" y="3231765"/>
                  <a:pt x="1160210" y="3248140"/>
                  <a:pt x="1140011" y="3248140"/>
                </a:cubicBezTo>
                <a:cubicBezTo>
                  <a:pt x="1119810" y="3248140"/>
                  <a:pt x="1103434" y="3231765"/>
                  <a:pt x="1103434" y="3211566"/>
                </a:cubicBezTo>
                <a:cubicBezTo>
                  <a:pt x="1103434" y="3191393"/>
                  <a:pt x="1119810" y="3175018"/>
                  <a:pt x="1140011" y="3175018"/>
                </a:cubicBezTo>
                <a:close/>
                <a:moveTo>
                  <a:pt x="919324" y="3175013"/>
                </a:moveTo>
                <a:cubicBezTo>
                  <a:pt x="939524" y="3175013"/>
                  <a:pt x="955900" y="3191389"/>
                  <a:pt x="955900" y="3211566"/>
                </a:cubicBezTo>
                <a:cubicBezTo>
                  <a:pt x="955900" y="3231765"/>
                  <a:pt x="939524" y="3248140"/>
                  <a:pt x="919324" y="3248140"/>
                </a:cubicBezTo>
                <a:cubicBezTo>
                  <a:pt x="899125" y="3248140"/>
                  <a:pt x="882748" y="3231765"/>
                  <a:pt x="882748" y="3211566"/>
                </a:cubicBezTo>
                <a:cubicBezTo>
                  <a:pt x="882748" y="3191389"/>
                  <a:pt x="899125" y="3175013"/>
                  <a:pt x="919324" y="3175013"/>
                </a:cubicBezTo>
                <a:close/>
                <a:moveTo>
                  <a:pt x="698638" y="3175009"/>
                </a:moveTo>
                <a:cubicBezTo>
                  <a:pt x="718838" y="3175009"/>
                  <a:pt x="735214" y="3191385"/>
                  <a:pt x="735214" y="3211566"/>
                </a:cubicBezTo>
                <a:cubicBezTo>
                  <a:pt x="735214" y="3231765"/>
                  <a:pt x="718838" y="3248140"/>
                  <a:pt x="698638" y="3248140"/>
                </a:cubicBezTo>
                <a:cubicBezTo>
                  <a:pt x="678438" y="3248140"/>
                  <a:pt x="662062" y="3231765"/>
                  <a:pt x="662062" y="3211566"/>
                </a:cubicBezTo>
                <a:cubicBezTo>
                  <a:pt x="662062" y="3191385"/>
                  <a:pt x="678438" y="3175009"/>
                  <a:pt x="698638" y="3175009"/>
                </a:cubicBezTo>
                <a:close/>
                <a:moveTo>
                  <a:pt x="477952" y="3175005"/>
                </a:moveTo>
                <a:cubicBezTo>
                  <a:pt x="498152" y="3175005"/>
                  <a:pt x="514528" y="3191380"/>
                  <a:pt x="514528" y="3211566"/>
                </a:cubicBezTo>
                <a:cubicBezTo>
                  <a:pt x="514528" y="3231765"/>
                  <a:pt x="498152" y="3248140"/>
                  <a:pt x="477952" y="3248140"/>
                </a:cubicBezTo>
                <a:cubicBezTo>
                  <a:pt x="457752" y="3248140"/>
                  <a:pt x="441376" y="3231765"/>
                  <a:pt x="441376" y="3211566"/>
                </a:cubicBezTo>
                <a:cubicBezTo>
                  <a:pt x="441376" y="3191380"/>
                  <a:pt x="457752" y="3175005"/>
                  <a:pt x="477952" y="3175005"/>
                </a:cubicBezTo>
                <a:close/>
                <a:moveTo>
                  <a:pt x="257265" y="3175001"/>
                </a:moveTo>
                <a:cubicBezTo>
                  <a:pt x="277466" y="3175001"/>
                  <a:pt x="293842" y="3191376"/>
                  <a:pt x="293842" y="3211566"/>
                </a:cubicBezTo>
                <a:cubicBezTo>
                  <a:pt x="293842" y="3231765"/>
                  <a:pt x="277466" y="3248140"/>
                  <a:pt x="257265" y="3248140"/>
                </a:cubicBezTo>
                <a:cubicBezTo>
                  <a:pt x="237066" y="3248140"/>
                  <a:pt x="220690" y="3231765"/>
                  <a:pt x="220690" y="3211566"/>
                </a:cubicBezTo>
                <a:cubicBezTo>
                  <a:pt x="220690" y="3191376"/>
                  <a:pt x="237066" y="3175001"/>
                  <a:pt x="257265" y="3175001"/>
                </a:cubicBezTo>
                <a:close/>
                <a:moveTo>
                  <a:pt x="36579" y="3174996"/>
                </a:moveTo>
                <a:cubicBezTo>
                  <a:pt x="56779" y="3174996"/>
                  <a:pt x="73155" y="3191371"/>
                  <a:pt x="73155" y="3211566"/>
                </a:cubicBezTo>
                <a:cubicBezTo>
                  <a:pt x="73155" y="3231765"/>
                  <a:pt x="56779" y="3248140"/>
                  <a:pt x="36579" y="3248140"/>
                </a:cubicBezTo>
                <a:cubicBezTo>
                  <a:pt x="16379" y="3248140"/>
                  <a:pt x="3" y="3231765"/>
                  <a:pt x="3" y="3211566"/>
                </a:cubicBezTo>
                <a:cubicBezTo>
                  <a:pt x="3" y="3191371"/>
                  <a:pt x="16379" y="3174996"/>
                  <a:pt x="36579" y="3174996"/>
                </a:cubicBezTo>
                <a:close/>
                <a:moveTo>
                  <a:pt x="11732658" y="3174992"/>
                </a:moveTo>
                <a:cubicBezTo>
                  <a:pt x="11752858" y="3174992"/>
                  <a:pt x="11769234" y="3191367"/>
                  <a:pt x="11769234" y="3211566"/>
                </a:cubicBezTo>
                <a:cubicBezTo>
                  <a:pt x="11769234" y="3231765"/>
                  <a:pt x="11752858" y="3248140"/>
                  <a:pt x="11732658" y="3248140"/>
                </a:cubicBezTo>
                <a:cubicBezTo>
                  <a:pt x="11712458" y="3248140"/>
                  <a:pt x="11696082" y="3231765"/>
                  <a:pt x="11696082" y="3211566"/>
                </a:cubicBezTo>
                <a:cubicBezTo>
                  <a:pt x="11696082" y="3191367"/>
                  <a:pt x="11712458" y="3174992"/>
                  <a:pt x="11732658" y="3174992"/>
                </a:cubicBezTo>
                <a:close/>
                <a:moveTo>
                  <a:pt x="11953343" y="3174987"/>
                </a:moveTo>
                <a:cubicBezTo>
                  <a:pt x="11973543" y="3174987"/>
                  <a:pt x="11989919" y="3191363"/>
                  <a:pt x="11989919" y="3211566"/>
                </a:cubicBezTo>
                <a:cubicBezTo>
                  <a:pt x="11989919" y="3231765"/>
                  <a:pt x="11973543" y="3248140"/>
                  <a:pt x="11953343" y="3248140"/>
                </a:cubicBezTo>
                <a:cubicBezTo>
                  <a:pt x="11933143" y="3248140"/>
                  <a:pt x="11916767" y="3231765"/>
                  <a:pt x="11916767" y="3211566"/>
                </a:cubicBezTo>
                <a:cubicBezTo>
                  <a:pt x="11916767" y="3191363"/>
                  <a:pt x="11933143" y="3174987"/>
                  <a:pt x="11953343" y="3174987"/>
                </a:cubicBezTo>
                <a:close/>
                <a:moveTo>
                  <a:pt x="11511977" y="2963560"/>
                </a:moveTo>
                <a:cubicBezTo>
                  <a:pt x="11532177" y="2963560"/>
                  <a:pt x="11548553" y="2979936"/>
                  <a:pt x="11548553" y="3000183"/>
                </a:cubicBezTo>
                <a:cubicBezTo>
                  <a:pt x="11548553" y="3020419"/>
                  <a:pt x="11532177" y="3036830"/>
                  <a:pt x="11511977" y="3036830"/>
                </a:cubicBezTo>
                <a:cubicBezTo>
                  <a:pt x="11491777" y="3036830"/>
                  <a:pt x="11475401" y="3020419"/>
                  <a:pt x="11475401" y="3000183"/>
                </a:cubicBezTo>
                <a:cubicBezTo>
                  <a:pt x="11475401" y="2979936"/>
                  <a:pt x="11491777" y="2963560"/>
                  <a:pt x="11511977" y="2963560"/>
                </a:cubicBezTo>
                <a:close/>
                <a:moveTo>
                  <a:pt x="11291296" y="2963556"/>
                </a:moveTo>
                <a:cubicBezTo>
                  <a:pt x="11311496" y="2963556"/>
                  <a:pt x="11327872" y="2979931"/>
                  <a:pt x="11327872" y="3000178"/>
                </a:cubicBezTo>
                <a:cubicBezTo>
                  <a:pt x="11327872" y="3020413"/>
                  <a:pt x="11311496" y="3036822"/>
                  <a:pt x="11291296" y="3036822"/>
                </a:cubicBezTo>
                <a:cubicBezTo>
                  <a:pt x="11271096" y="3036822"/>
                  <a:pt x="11254720" y="3020413"/>
                  <a:pt x="11254720" y="3000178"/>
                </a:cubicBezTo>
                <a:cubicBezTo>
                  <a:pt x="11254720" y="2979931"/>
                  <a:pt x="11271096" y="2963556"/>
                  <a:pt x="11291296" y="2963556"/>
                </a:cubicBezTo>
                <a:close/>
                <a:moveTo>
                  <a:pt x="11070615" y="2963551"/>
                </a:moveTo>
                <a:cubicBezTo>
                  <a:pt x="11090815" y="2963551"/>
                  <a:pt x="11107191" y="2979927"/>
                  <a:pt x="11107191" y="3000173"/>
                </a:cubicBezTo>
                <a:cubicBezTo>
                  <a:pt x="11107191" y="3020407"/>
                  <a:pt x="11090815" y="3036816"/>
                  <a:pt x="11070615" y="3036816"/>
                </a:cubicBezTo>
                <a:cubicBezTo>
                  <a:pt x="11050415" y="3036816"/>
                  <a:pt x="11034039" y="3020407"/>
                  <a:pt x="11034039" y="3000173"/>
                </a:cubicBezTo>
                <a:cubicBezTo>
                  <a:pt x="11034039" y="2979927"/>
                  <a:pt x="11050415" y="2963551"/>
                  <a:pt x="11070615" y="2963551"/>
                </a:cubicBezTo>
                <a:close/>
                <a:moveTo>
                  <a:pt x="10849934" y="2963547"/>
                </a:moveTo>
                <a:cubicBezTo>
                  <a:pt x="10870134" y="2963547"/>
                  <a:pt x="10886510" y="2979923"/>
                  <a:pt x="10886510" y="3000168"/>
                </a:cubicBezTo>
                <a:cubicBezTo>
                  <a:pt x="10886510" y="3020402"/>
                  <a:pt x="10870134" y="3036809"/>
                  <a:pt x="10849934" y="3036809"/>
                </a:cubicBezTo>
                <a:cubicBezTo>
                  <a:pt x="10829734" y="3036809"/>
                  <a:pt x="10813358" y="3020402"/>
                  <a:pt x="10813358" y="3000168"/>
                </a:cubicBezTo>
                <a:cubicBezTo>
                  <a:pt x="10813358" y="2979923"/>
                  <a:pt x="10829734" y="2963547"/>
                  <a:pt x="10849934" y="2963547"/>
                </a:cubicBezTo>
                <a:close/>
                <a:moveTo>
                  <a:pt x="10629253" y="2963543"/>
                </a:moveTo>
                <a:cubicBezTo>
                  <a:pt x="10649453" y="2963543"/>
                  <a:pt x="10665829" y="2979918"/>
                  <a:pt x="10665829" y="3000162"/>
                </a:cubicBezTo>
                <a:cubicBezTo>
                  <a:pt x="10665829" y="3020395"/>
                  <a:pt x="10649453" y="3036804"/>
                  <a:pt x="10629253" y="3036804"/>
                </a:cubicBezTo>
                <a:cubicBezTo>
                  <a:pt x="10609053" y="3036804"/>
                  <a:pt x="10592677" y="3020395"/>
                  <a:pt x="10592677" y="3000162"/>
                </a:cubicBezTo>
                <a:cubicBezTo>
                  <a:pt x="10592677" y="2979918"/>
                  <a:pt x="10609053" y="2963543"/>
                  <a:pt x="10629253" y="2963543"/>
                </a:cubicBezTo>
                <a:close/>
                <a:moveTo>
                  <a:pt x="10408572" y="2963538"/>
                </a:moveTo>
                <a:cubicBezTo>
                  <a:pt x="10428772" y="2963538"/>
                  <a:pt x="10445148" y="2979914"/>
                  <a:pt x="10445148" y="3000157"/>
                </a:cubicBezTo>
                <a:cubicBezTo>
                  <a:pt x="10445148" y="3020389"/>
                  <a:pt x="10428772" y="3036797"/>
                  <a:pt x="10408572" y="3036797"/>
                </a:cubicBezTo>
                <a:cubicBezTo>
                  <a:pt x="10388372" y="3036797"/>
                  <a:pt x="10371996" y="3020389"/>
                  <a:pt x="10371996" y="3000157"/>
                </a:cubicBezTo>
                <a:cubicBezTo>
                  <a:pt x="10371996" y="2979914"/>
                  <a:pt x="10388372" y="2963538"/>
                  <a:pt x="10408572" y="2963538"/>
                </a:cubicBezTo>
                <a:close/>
                <a:moveTo>
                  <a:pt x="10187891" y="2963534"/>
                </a:moveTo>
                <a:cubicBezTo>
                  <a:pt x="10208091" y="2963534"/>
                  <a:pt x="10224467" y="2979910"/>
                  <a:pt x="10224467" y="3000151"/>
                </a:cubicBezTo>
                <a:cubicBezTo>
                  <a:pt x="10224467" y="3020384"/>
                  <a:pt x="10208091" y="3036790"/>
                  <a:pt x="10187891" y="3036790"/>
                </a:cubicBezTo>
                <a:cubicBezTo>
                  <a:pt x="10167691" y="3036790"/>
                  <a:pt x="10151315" y="3020384"/>
                  <a:pt x="10151315" y="3000151"/>
                </a:cubicBezTo>
                <a:cubicBezTo>
                  <a:pt x="10151315" y="2979910"/>
                  <a:pt x="10167691" y="2963534"/>
                  <a:pt x="10187891" y="2963534"/>
                </a:cubicBezTo>
                <a:close/>
                <a:moveTo>
                  <a:pt x="9967210" y="2963529"/>
                </a:moveTo>
                <a:cubicBezTo>
                  <a:pt x="9987410" y="2963529"/>
                  <a:pt x="10003786" y="2979905"/>
                  <a:pt x="10003786" y="3000146"/>
                </a:cubicBezTo>
                <a:cubicBezTo>
                  <a:pt x="10003786" y="3020377"/>
                  <a:pt x="9987410" y="3036783"/>
                  <a:pt x="9967210" y="3036783"/>
                </a:cubicBezTo>
                <a:cubicBezTo>
                  <a:pt x="9947010" y="3036783"/>
                  <a:pt x="9930634" y="3020377"/>
                  <a:pt x="9930634" y="3000146"/>
                </a:cubicBezTo>
                <a:cubicBezTo>
                  <a:pt x="9930634" y="2979905"/>
                  <a:pt x="9947010" y="2963529"/>
                  <a:pt x="9967210" y="2963529"/>
                </a:cubicBezTo>
                <a:close/>
                <a:moveTo>
                  <a:pt x="9746529" y="2963525"/>
                </a:moveTo>
                <a:cubicBezTo>
                  <a:pt x="9766729" y="2963525"/>
                  <a:pt x="9783105" y="2979901"/>
                  <a:pt x="9783105" y="3000140"/>
                </a:cubicBezTo>
                <a:cubicBezTo>
                  <a:pt x="9783105" y="3020371"/>
                  <a:pt x="9766729" y="3036777"/>
                  <a:pt x="9746529" y="3036777"/>
                </a:cubicBezTo>
                <a:cubicBezTo>
                  <a:pt x="9726329" y="3036777"/>
                  <a:pt x="9709953" y="3020371"/>
                  <a:pt x="9709953" y="3000140"/>
                </a:cubicBezTo>
                <a:cubicBezTo>
                  <a:pt x="9709953" y="2979901"/>
                  <a:pt x="9726329" y="2963525"/>
                  <a:pt x="9746529" y="2963525"/>
                </a:cubicBezTo>
                <a:close/>
                <a:moveTo>
                  <a:pt x="9525848" y="2963521"/>
                </a:moveTo>
                <a:cubicBezTo>
                  <a:pt x="9546048" y="2963521"/>
                  <a:pt x="9562424" y="2979896"/>
                  <a:pt x="9562424" y="3000135"/>
                </a:cubicBezTo>
                <a:cubicBezTo>
                  <a:pt x="9562424" y="3020366"/>
                  <a:pt x="9546048" y="3036770"/>
                  <a:pt x="9525848" y="3036770"/>
                </a:cubicBezTo>
                <a:cubicBezTo>
                  <a:pt x="9505648" y="3036770"/>
                  <a:pt x="9489272" y="3020366"/>
                  <a:pt x="9489272" y="3000135"/>
                </a:cubicBezTo>
                <a:cubicBezTo>
                  <a:pt x="9489272" y="2979896"/>
                  <a:pt x="9505648" y="2963521"/>
                  <a:pt x="9525848" y="2963521"/>
                </a:cubicBezTo>
                <a:close/>
                <a:moveTo>
                  <a:pt x="9305167" y="2963517"/>
                </a:moveTo>
                <a:cubicBezTo>
                  <a:pt x="9325367" y="2963517"/>
                  <a:pt x="9341743" y="2979892"/>
                  <a:pt x="9341743" y="3000130"/>
                </a:cubicBezTo>
                <a:cubicBezTo>
                  <a:pt x="9341743" y="3020359"/>
                  <a:pt x="9325367" y="3036764"/>
                  <a:pt x="9305167" y="3036764"/>
                </a:cubicBezTo>
                <a:cubicBezTo>
                  <a:pt x="9284967" y="3036764"/>
                  <a:pt x="9268591" y="3020359"/>
                  <a:pt x="9268591" y="3000130"/>
                </a:cubicBezTo>
                <a:cubicBezTo>
                  <a:pt x="9268591" y="2979892"/>
                  <a:pt x="9284967" y="2963517"/>
                  <a:pt x="9305167" y="2963517"/>
                </a:cubicBezTo>
                <a:close/>
                <a:moveTo>
                  <a:pt x="9084486" y="2963512"/>
                </a:moveTo>
                <a:cubicBezTo>
                  <a:pt x="9104686" y="2963512"/>
                  <a:pt x="9121062" y="2979888"/>
                  <a:pt x="9121062" y="3000124"/>
                </a:cubicBezTo>
                <a:cubicBezTo>
                  <a:pt x="9121062" y="3020354"/>
                  <a:pt x="9104686" y="3036758"/>
                  <a:pt x="9084486" y="3036758"/>
                </a:cubicBezTo>
                <a:cubicBezTo>
                  <a:pt x="9064286" y="3036758"/>
                  <a:pt x="9047910" y="3020354"/>
                  <a:pt x="9047910" y="3000124"/>
                </a:cubicBezTo>
                <a:cubicBezTo>
                  <a:pt x="9047910" y="2979888"/>
                  <a:pt x="9064286" y="2963512"/>
                  <a:pt x="9084486" y="2963512"/>
                </a:cubicBezTo>
                <a:close/>
                <a:moveTo>
                  <a:pt x="8863805" y="2963508"/>
                </a:moveTo>
                <a:cubicBezTo>
                  <a:pt x="8884005" y="2963508"/>
                  <a:pt x="8900381" y="2979884"/>
                  <a:pt x="8900381" y="3000118"/>
                </a:cubicBezTo>
                <a:cubicBezTo>
                  <a:pt x="8900381" y="3020348"/>
                  <a:pt x="8884005" y="3036751"/>
                  <a:pt x="8863805" y="3036751"/>
                </a:cubicBezTo>
                <a:cubicBezTo>
                  <a:pt x="8843605" y="3036751"/>
                  <a:pt x="8827229" y="3020348"/>
                  <a:pt x="8827229" y="3000118"/>
                </a:cubicBezTo>
                <a:cubicBezTo>
                  <a:pt x="8827229" y="2979884"/>
                  <a:pt x="8843605" y="2963508"/>
                  <a:pt x="8863805" y="2963508"/>
                </a:cubicBezTo>
                <a:close/>
                <a:moveTo>
                  <a:pt x="8643124" y="2963503"/>
                </a:moveTo>
                <a:cubicBezTo>
                  <a:pt x="8663324" y="2963503"/>
                  <a:pt x="8679700" y="2979879"/>
                  <a:pt x="8679700" y="3000113"/>
                </a:cubicBezTo>
                <a:cubicBezTo>
                  <a:pt x="8679700" y="3020342"/>
                  <a:pt x="8663324" y="3036744"/>
                  <a:pt x="8643124" y="3036744"/>
                </a:cubicBezTo>
                <a:cubicBezTo>
                  <a:pt x="8622924" y="3036744"/>
                  <a:pt x="8606548" y="3020342"/>
                  <a:pt x="8606548" y="3000113"/>
                </a:cubicBezTo>
                <a:cubicBezTo>
                  <a:pt x="8606548" y="2979879"/>
                  <a:pt x="8622924" y="2963503"/>
                  <a:pt x="8643124" y="2963503"/>
                </a:cubicBezTo>
                <a:close/>
                <a:moveTo>
                  <a:pt x="8422443" y="2963499"/>
                </a:moveTo>
                <a:cubicBezTo>
                  <a:pt x="8442643" y="2963499"/>
                  <a:pt x="8459019" y="2979875"/>
                  <a:pt x="8459019" y="3000108"/>
                </a:cubicBezTo>
                <a:cubicBezTo>
                  <a:pt x="8459019" y="3020336"/>
                  <a:pt x="8442643" y="3036738"/>
                  <a:pt x="8422443" y="3036738"/>
                </a:cubicBezTo>
                <a:cubicBezTo>
                  <a:pt x="8402243" y="3036738"/>
                  <a:pt x="8385867" y="3020336"/>
                  <a:pt x="8385867" y="3000108"/>
                </a:cubicBezTo>
                <a:cubicBezTo>
                  <a:pt x="8385867" y="2979875"/>
                  <a:pt x="8402243" y="2963499"/>
                  <a:pt x="8422443" y="2963499"/>
                </a:cubicBezTo>
                <a:close/>
                <a:moveTo>
                  <a:pt x="8201762" y="2963494"/>
                </a:moveTo>
                <a:cubicBezTo>
                  <a:pt x="8221962" y="2963494"/>
                  <a:pt x="8238338" y="2979870"/>
                  <a:pt x="8238338" y="3000103"/>
                </a:cubicBezTo>
                <a:cubicBezTo>
                  <a:pt x="8238338" y="3020330"/>
                  <a:pt x="8221962" y="3036730"/>
                  <a:pt x="8201762" y="3036730"/>
                </a:cubicBezTo>
                <a:cubicBezTo>
                  <a:pt x="8181562" y="3036730"/>
                  <a:pt x="8165186" y="3020330"/>
                  <a:pt x="8165186" y="3000103"/>
                </a:cubicBezTo>
                <a:cubicBezTo>
                  <a:pt x="8165186" y="2979870"/>
                  <a:pt x="8181562" y="2963494"/>
                  <a:pt x="8201762" y="2963494"/>
                </a:cubicBezTo>
                <a:close/>
                <a:moveTo>
                  <a:pt x="7981081" y="2963490"/>
                </a:moveTo>
                <a:cubicBezTo>
                  <a:pt x="8001281" y="2963490"/>
                  <a:pt x="8017657" y="2979866"/>
                  <a:pt x="8017657" y="3000097"/>
                </a:cubicBezTo>
                <a:cubicBezTo>
                  <a:pt x="8017657" y="3020324"/>
                  <a:pt x="8001281" y="3036725"/>
                  <a:pt x="7981081" y="3036725"/>
                </a:cubicBezTo>
                <a:cubicBezTo>
                  <a:pt x="7960881" y="3036725"/>
                  <a:pt x="7944505" y="3020324"/>
                  <a:pt x="7944505" y="3000097"/>
                </a:cubicBezTo>
                <a:cubicBezTo>
                  <a:pt x="7944505" y="2979866"/>
                  <a:pt x="7960881" y="2963490"/>
                  <a:pt x="7981081" y="2963490"/>
                </a:cubicBezTo>
                <a:close/>
                <a:moveTo>
                  <a:pt x="7760400" y="2963486"/>
                </a:moveTo>
                <a:cubicBezTo>
                  <a:pt x="7780600" y="2963486"/>
                  <a:pt x="7796976" y="2979862"/>
                  <a:pt x="7796976" y="3000091"/>
                </a:cubicBezTo>
                <a:cubicBezTo>
                  <a:pt x="7796976" y="3020319"/>
                  <a:pt x="7780600" y="3036718"/>
                  <a:pt x="7760400" y="3036718"/>
                </a:cubicBezTo>
                <a:cubicBezTo>
                  <a:pt x="7740200" y="3036718"/>
                  <a:pt x="7723824" y="3020319"/>
                  <a:pt x="7723824" y="3000091"/>
                </a:cubicBezTo>
                <a:cubicBezTo>
                  <a:pt x="7723824" y="2979862"/>
                  <a:pt x="7740200" y="2963486"/>
                  <a:pt x="7760400" y="2963486"/>
                </a:cubicBezTo>
                <a:close/>
                <a:moveTo>
                  <a:pt x="7539719" y="2963482"/>
                </a:moveTo>
                <a:cubicBezTo>
                  <a:pt x="7559919" y="2963482"/>
                  <a:pt x="7576295" y="2979857"/>
                  <a:pt x="7576295" y="3000087"/>
                </a:cubicBezTo>
                <a:cubicBezTo>
                  <a:pt x="7576295" y="3020313"/>
                  <a:pt x="7559919" y="3036712"/>
                  <a:pt x="7539719" y="3036712"/>
                </a:cubicBezTo>
                <a:cubicBezTo>
                  <a:pt x="7519519" y="3036712"/>
                  <a:pt x="7503143" y="3020313"/>
                  <a:pt x="7503143" y="3000087"/>
                </a:cubicBezTo>
                <a:cubicBezTo>
                  <a:pt x="7503143" y="2979857"/>
                  <a:pt x="7519519" y="2963482"/>
                  <a:pt x="7539719" y="2963482"/>
                </a:cubicBezTo>
                <a:close/>
                <a:moveTo>
                  <a:pt x="7319038" y="2963477"/>
                </a:moveTo>
                <a:cubicBezTo>
                  <a:pt x="7339238" y="2963477"/>
                  <a:pt x="7355614" y="2979853"/>
                  <a:pt x="7355614" y="3000083"/>
                </a:cubicBezTo>
                <a:cubicBezTo>
                  <a:pt x="7355614" y="3020307"/>
                  <a:pt x="7339238" y="3036704"/>
                  <a:pt x="7319038" y="3036704"/>
                </a:cubicBezTo>
                <a:cubicBezTo>
                  <a:pt x="7298838" y="3036704"/>
                  <a:pt x="7282462" y="3020307"/>
                  <a:pt x="7282462" y="3000083"/>
                </a:cubicBezTo>
                <a:cubicBezTo>
                  <a:pt x="7282462" y="2979853"/>
                  <a:pt x="7298838" y="2963477"/>
                  <a:pt x="7319038" y="2963477"/>
                </a:cubicBezTo>
                <a:close/>
                <a:moveTo>
                  <a:pt x="7098357" y="2963473"/>
                </a:moveTo>
                <a:cubicBezTo>
                  <a:pt x="7118557" y="2963473"/>
                  <a:pt x="7134933" y="2979849"/>
                  <a:pt x="7134933" y="3000078"/>
                </a:cubicBezTo>
                <a:cubicBezTo>
                  <a:pt x="7134933" y="3020301"/>
                  <a:pt x="7118557" y="3036699"/>
                  <a:pt x="7098357" y="3036699"/>
                </a:cubicBezTo>
                <a:cubicBezTo>
                  <a:pt x="7078157" y="3036699"/>
                  <a:pt x="7061781" y="3020301"/>
                  <a:pt x="7061781" y="3000078"/>
                </a:cubicBezTo>
                <a:cubicBezTo>
                  <a:pt x="7061781" y="2979849"/>
                  <a:pt x="7078157" y="2963473"/>
                  <a:pt x="7098357" y="2963473"/>
                </a:cubicBezTo>
                <a:close/>
                <a:moveTo>
                  <a:pt x="6877676" y="2963468"/>
                </a:moveTo>
                <a:cubicBezTo>
                  <a:pt x="6897876" y="2963468"/>
                  <a:pt x="6914252" y="2979844"/>
                  <a:pt x="6914252" y="3000073"/>
                </a:cubicBezTo>
                <a:cubicBezTo>
                  <a:pt x="6914252" y="3020295"/>
                  <a:pt x="6897876" y="3036691"/>
                  <a:pt x="6877676" y="3036691"/>
                </a:cubicBezTo>
                <a:cubicBezTo>
                  <a:pt x="6857476" y="3036691"/>
                  <a:pt x="6841100" y="3020295"/>
                  <a:pt x="6841100" y="3000073"/>
                </a:cubicBezTo>
                <a:cubicBezTo>
                  <a:pt x="6841100" y="2979844"/>
                  <a:pt x="6857476" y="2963468"/>
                  <a:pt x="6877676" y="2963468"/>
                </a:cubicBezTo>
                <a:close/>
                <a:moveTo>
                  <a:pt x="6656995" y="2963464"/>
                </a:moveTo>
                <a:cubicBezTo>
                  <a:pt x="6677195" y="2963464"/>
                  <a:pt x="6693571" y="2979840"/>
                  <a:pt x="6693571" y="3000067"/>
                </a:cubicBezTo>
                <a:cubicBezTo>
                  <a:pt x="6693571" y="3020289"/>
                  <a:pt x="6677195" y="3036686"/>
                  <a:pt x="6656995" y="3036686"/>
                </a:cubicBezTo>
                <a:cubicBezTo>
                  <a:pt x="6636795" y="3036686"/>
                  <a:pt x="6620419" y="3020289"/>
                  <a:pt x="6620419" y="3000067"/>
                </a:cubicBezTo>
                <a:cubicBezTo>
                  <a:pt x="6620419" y="2979840"/>
                  <a:pt x="6636795" y="2963464"/>
                  <a:pt x="6656995" y="2963464"/>
                </a:cubicBezTo>
                <a:close/>
                <a:moveTo>
                  <a:pt x="6436314" y="2963460"/>
                </a:moveTo>
                <a:cubicBezTo>
                  <a:pt x="6456514" y="2963460"/>
                  <a:pt x="6472890" y="2979835"/>
                  <a:pt x="6472890" y="3000062"/>
                </a:cubicBezTo>
                <a:cubicBezTo>
                  <a:pt x="6472890" y="3020284"/>
                  <a:pt x="6456514" y="3036679"/>
                  <a:pt x="6436314" y="3036679"/>
                </a:cubicBezTo>
                <a:cubicBezTo>
                  <a:pt x="6416114" y="3036679"/>
                  <a:pt x="6399738" y="3020284"/>
                  <a:pt x="6399738" y="3000062"/>
                </a:cubicBezTo>
                <a:cubicBezTo>
                  <a:pt x="6399738" y="2979835"/>
                  <a:pt x="6416114" y="2963460"/>
                  <a:pt x="6436314" y="2963460"/>
                </a:cubicBezTo>
                <a:close/>
                <a:moveTo>
                  <a:pt x="6215633" y="2963456"/>
                </a:moveTo>
                <a:cubicBezTo>
                  <a:pt x="6235833" y="2963456"/>
                  <a:pt x="6252209" y="2979831"/>
                  <a:pt x="6252209" y="3000056"/>
                </a:cubicBezTo>
                <a:cubicBezTo>
                  <a:pt x="6252209" y="3020276"/>
                  <a:pt x="6235833" y="3036673"/>
                  <a:pt x="6215633" y="3036673"/>
                </a:cubicBezTo>
                <a:cubicBezTo>
                  <a:pt x="6195433" y="3036673"/>
                  <a:pt x="6179057" y="3020276"/>
                  <a:pt x="6179057" y="3000056"/>
                </a:cubicBezTo>
                <a:cubicBezTo>
                  <a:pt x="6179057" y="2979831"/>
                  <a:pt x="6195433" y="2963456"/>
                  <a:pt x="6215633" y="2963456"/>
                </a:cubicBezTo>
                <a:close/>
                <a:moveTo>
                  <a:pt x="5994952" y="2963451"/>
                </a:moveTo>
                <a:cubicBezTo>
                  <a:pt x="6015152" y="2963451"/>
                  <a:pt x="6031528" y="2979827"/>
                  <a:pt x="6031528" y="3000051"/>
                </a:cubicBezTo>
                <a:cubicBezTo>
                  <a:pt x="6031528" y="3020271"/>
                  <a:pt x="6015152" y="3036665"/>
                  <a:pt x="5994952" y="3036665"/>
                </a:cubicBezTo>
                <a:cubicBezTo>
                  <a:pt x="5974752" y="3036665"/>
                  <a:pt x="5958376" y="3020271"/>
                  <a:pt x="5958376" y="3000051"/>
                </a:cubicBezTo>
                <a:cubicBezTo>
                  <a:pt x="5958376" y="2979827"/>
                  <a:pt x="5974752" y="2963451"/>
                  <a:pt x="5994952" y="2963451"/>
                </a:cubicBezTo>
                <a:close/>
                <a:moveTo>
                  <a:pt x="5774272" y="2963447"/>
                </a:moveTo>
                <a:cubicBezTo>
                  <a:pt x="5794472" y="2963447"/>
                  <a:pt x="5810848" y="2979823"/>
                  <a:pt x="5810848" y="3000046"/>
                </a:cubicBezTo>
                <a:cubicBezTo>
                  <a:pt x="5810848" y="3020266"/>
                  <a:pt x="5794472" y="3036659"/>
                  <a:pt x="5774272" y="3036659"/>
                </a:cubicBezTo>
                <a:cubicBezTo>
                  <a:pt x="5754073" y="3036659"/>
                  <a:pt x="5737697" y="3020266"/>
                  <a:pt x="5737697" y="3000046"/>
                </a:cubicBezTo>
                <a:cubicBezTo>
                  <a:pt x="5737697" y="2979823"/>
                  <a:pt x="5754073" y="2963447"/>
                  <a:pt x="5774272" y="2963447"/>
                </a:cubicBezTo>
                <a:close/>
                <a:moveTo>
                  <a:pt x="5553593" y="2963442"/>
                </a:moveTo>
                <a:cubicBezTo>
                  <a:pt x="5573793" y="2963442"/>
                  <a:pt x="5590169" y="2979818"/>
                  <a:pt x="5590169" y="3000040"/>
                </a:cubicBezTo>
                <a:cubicBezTo>
                  <a:pt x="5590169" y="3020259"/>
                  <a:pt x="5573793" y="3036652"/>
                  <a:pt x="5553593" y="3036652"/>
                </a:cubicBezTo>
                <a:cubicBezTo>
                  <a:pt x="5533393" y="3036652"/>
                  <a:pt x="5517018" y="3020259"/>
                  <a:pt x="5517018" y="3000040"/>
                </a:cubicBezTo>
                <a:cubicBezTo>
                  <a:pt x="5517018" y="2979818"/>
                  <a:pt x="5533393" y="2963442"/>
                  <a:pt x="5553593" y="2963442"/>
                </a:cubicBezTo>
                <a:close/>
                <a:moveTo>
                  <a:pt x="5332913" y="2963438"/>
                </a:moveTo>
                <a:cubicBezTo>
                  <a:pt x="5353113" y="2963438"/>
                  <a:pt x="5369490" y="2979814"/>
                  <a:pt x="5369490" y="3000035"/>
                </a:cubicBezTo>
                <a:cubicBezTo>
                  <a:pt x="5369490" y="3020254"/>
                  <a:pt x="5353113" y="3036647"/>
                  <a:pt x="5332913" y="3036647"/>
                </a:cubicBezTo>
                <a:cubicBezTo>
                  <a:pt x="5312714" y="3036647"/>
                  <a:pt x="5296337" y="3020254"/>
                  <a:pt x="5296337" y="3000035"/>
                </a:cubicBezTo>
                <a:cubicBezTo>
                  <a:pt x="5296337" y="2979814"/>
                  <a:pt x="5312714" y="2963438"/>
                  <a:pt x="5332913" y="2963438"/>
                </a:cubicBezTo>
                <a:close/>
                <a:moveTo>
                  <a:pt x="5112230" y="2963433"/>
                </a:moveTo>
                <a:cubicBezTo>
                  <a:pt x="5132433" y="2963433"/>
                  <a:pt x="5148807" y="2979809"/>
                  <a:pt x="5148807" y="3000029"/>
                </a:cubicBezTo>
                <a:cubicBezTo>
                  <a:pt x="5148807" y="3020248"/>
                  <a:pt x="5132433" y="3036639"/>
                  <a:pt x="5112230" y="3036639"/>
                </a:cubicBezTo>
                <a:cubicBezTo>
                  <a:pt x="5092030" y="3036639"/>
                  <a:pt x="5075655" y="3020248"/>
                  <a:pt x="5075655" y="3000029"/>
                </a:cubicBezTo>
                <a:cubicBezTo>
                  <a:pt x="5075655" y="2979809"/>
                  <a:pt x="5092030" y="2963433"/>
                  <a:pt x="5112230" y="2963433"/>
                </a:cubicBezTo>
                <a:close/>
                <a:moveTo>
                  <a:pt x="4891552" y="2963429"/>
                </a:moveTo>
                <a:cubicBezTo>
                  <a:pt x="4911751" y="2963429"/>
                  <a:pt x="4928127" y="2979805"/>
                  <a:pt x="4928127" y="3000024"/>
                </a:cubicBezTo>
                <a:cubicBezTo>
                  <a:pt x="4928127" y="3020241"/>
                  <a:pt x="4911751" y="3036633"/>
                  <a:pt x="4891552" y="3036633"/>
                </a:cubicBezTo>
                <a:cubicBezTo>
                  <a:pt x="4871352" y="3036633"/>
                  <a:pt x="4854975" y="3020241"/>
                  <a:pt x="4854975" y="3000024"/>
                </a:cubicBezTo>
                <a:cubicBezTo>
                  <a:pt x="4854975" y="2979805"/>
                  <a:pt x="4871352" y="2963429"/>
                  <a:pt x="4891552" y="2963429"/>
                </a:cubicBezTo>
                <a:close/>
                <a:moveTo>
                  <a:pt x="4670871" y="2963425"/>
                </a:moveTo>
                <a:cubicBezTo>
                  <a:pt x="4691070" y="2963425"/>
                  <a:pt x="4707447" y="2979801"/>
                  <a:pt x="4707447" y="3000018"/>
                </a:cubicBezTo>
                <a:cubicBezTo>
                  <a:pt x="4707447" y="3020236"/>
                  <a:pt x="4691070" y="3036626"/>
                  <a:pt x="4670871" y="3036626"/>
                </a:cubicBezTo>
                <a:cubicBezTo>
                  <a:pt x="4650672" y="3036626"/>
                  <a:pt x="4634295" y="3020236"/>
                  <a:pt x="4634295" y="3000018"/>
                </a:cubicBezTo>
                <a:cubicBezTo>
                  <a:pt x="4634295" y="2979801"/>
                  <a:pt x="4650672" y="2963425"/>
                  <a:pt x="4670871" y="2963425"/>
                </a:cubicBezTo>
                <a:close/>
                <a:moveTo>
                  <a:pt x="4450188" y="2963421"/>
                </a:moveTo>
                <a:cubicBezTo>
                  <a:pt x="4470390" y="2963421"/>
                  <a:pt x="4486764" y="2979796"/>
                  <a:pt x="4486764" y="3000013"/>
                </a:cubicBezTo>
                <a:cubicBezTo>
                  <a:pt x="4486764" y="3020230"/>
                  <a:pt x="4470390" y="3036620"/>
                  <a:pt x="4450188" y="3036620"/>
                </a:cubicBezTo>
                <a:cubicBezTo>
                  <a:pt x="4429988" y="3036620"/>
                  <a:pt x="4413613" y="3020230"/>
                  <a:pt x="4413613" y="3000013"/>
                </a:cubicBezTo>
                <a:cubicBezTo>
                  <a:pt x="4413613" y="2979796"/>
                  <a:pt x="4429988" y="2963421"/>
                  <a:pt x="4450188" y="2963421"/>
                </a:cubicBezTo>
                <a:close/>
                <a:moveTo>
                  <a:pt x="4229507" y="2963416"/>
                </a:moveTo>
                <a:cubicBezTo>
                  <a:pt x="4249708" y="2963416"/>
                  <a:pt x="4266084" y="2979792"/>
                  <a:pt x="4266084" y="3000009"/>
                </a:cubicBezTo>
                <a:cubicBezTo>
                  <a:pt x="4266084" y="3020224"/>
                  <a:pt x="4249708" y="3036613"/>
                  <a:pt x="4229507" y="3036613"/>
                </a:cubicBezTo>
                <a:cubicBezTo>
                  <a:pt x="4209307" y="3036613"/>
                  <a:pt x="4192931" y="3020224"/>
                  <a:pt x="4192931" y="3000009"/>
                </a:cubicBezTo>
                <a:cubicBezTo>
                  <a:pt x="4192931" y="2979792"/>
                  <a:pt x="4209307" y="2963416"/>
                  <a:pt x="4229507" y="2963416"/>
                </a:cubicBezTo>
                <a:close/>
                <a:moveTo>
                  <a:pt x="4008847" y="2963412"/>
                </a:moveTo>
                <a:cubicBezTo>
                  <a:pt x="4029045" y="2963412"/>
                  <a:pt x="4045426" y="2979788"/>
                  <a:pt x="4045426" y="3000005"/>
                </a:cubicBezTo>
                <a:cubicBezTo>
                  <a:pt x="4045426" y="3020219"/>
                  <a:pt x="4029045" y="3036607"/>
                  <a:pt x="4008847" y="3036607"/>
                </a:cubicBezTo>
                <a:cubicBezTo>
                  <a:pt x="3988642" y="3036607"/>
                  <a:pt x="3972267" y="3020219"/>
                  <a:pt x="3972267" y="3000005"/>
                </a:cubicBezTo>
                <a:cubicBezTo>
                  <a:pt x="3972267" y="2979788"/>
                  <a:pt x="3988642" y="2963412"/>
                  <a:pt x="4008847" y="2963412"/>
                </a:cubicBezTo>
                <a:close/>
                <a:moveTo>
                  <a:pt x="3788165" y="2963407"/>
                </a:moveTo>
                <a:cubicBezTo>
                  <a:pt x="3808367" y="2963407"/>
                  <a:pt x="3824738" y="2979783"/>
                  <a:pt x="3824738" y="3000000"/>
                </a:cubicBezTo>
                <a:cubicBezTo>
                  <a:pt x="3824738" y="3020213"/>
                  <a:pt x="3808367" y="3036600"/>
                  <a:pt x="3788165" y="3036600"/>
                </a:cubicBezTo>
                <a:cubicBezTo>
                  <a:pt x="3767965" y="3036600"/>
                  <a:pt x="3751588" y="3020213"/>
                  <a:pt x="3751588" y="3000000"/>
                </a:cubicBezTo>
                <a:cubicBezTo>
                  <a:pt x="3751588" y="2979783"/>
                  <a:pt x="3767965" y="2963407"/>
                  <a:pt x="3788165" y="2963407"/>
                </a:cubicBezTo>
                <a:close/>
                <a:moveTo>
                  <a:pt x="3567479" y="2963403"/>
                </a:moveTo>
                <a:cubicBezTo>
                  <a:pt x="3587675" y="2963403"/>
                  <a:pt x="3604051" y="2979779"/>
                  <a:pt x="3604051" y="2999994"/>
                </a:cubicBezTo>
                <a:cubicBezTo>
                  <a:pt x="3604051" y="3020206"/>
                  <a:pt x="3587675" y="3036594"/>
                  <a:pt x="3567479" y="3036594"/>
                </a:cubicBezTo>
                <a:cubicBezTo>
                  <a:pt x="3547276" y="3036594"/>
                  <a:pt x="3530908" y="3020206"/>
                  <a:pt x="3530908" y="2999994"/>
                </a:cubicBezTo>
                <a:cubicBezTo>
                  <a:pt x="3530908" y="2979779"/>
                  <a:pt x="3547276" y="2963403"/>
                  <a:pt x="3567479" y="2963403"/>
                </a:cubicBezTo>
                <a:close/>
                <a:moveTo>
                  <a:pt x="3346801" y="2963399"/>
                </a:moveTo>
                <a:cubicBezTo>
                  <a:pt x="3367001" y="2963399"/>
                  <a:pt x="3383375" y="2979774"/>
                  <a:pt x="3383375" y="2999989"/>
                </a:cubicBezTo>
                <a:cubicBezTo>
                  <a:pt x="3383375" y="3020201"/>
                  <a:pt x="3367001" y="3036587"/>
                  <a:pt x="3346801" y="3036587"/>
                </a:cubicBezTo>
                <a:cubicBezTo>
                  <a:pt x="3326603" y="3036587"/>
                  <a:pt x="3310228" y="3020201"/>
                  <a:pt x="3310228" y="2999989"/>
                </a:cubicBezTo>
                <a:cubicBezTo>
                  <a:pt x="3310228" y="2979774"/>
                  <a:pt x="3326603" y="2963399"/>
                  <a:pt x="3346801" y="2963399"/>
                </a:cubicBezTo>
                <a:close/>
                <a:moveTo>
                  <a:pt x="3126126" y="2963394"/>
                </a:moveTo>
                <a:cubicBezTo>
                  <a:pt x="3146320" y="2963394"/>
                  <a:pt x="3162696" y="2979770"/>
                  <a:pt x="3162696" y="2999983"/>
                </a:cubicBezTo>
                <a:cubicBezTo>
                  <a:pt x="3162696" y="3020195"/>
                  <a:pt x="3146320" y="3036581"/>
                  <a:pt x="3126126" y="3036581"/>
                </a:cubicBezTo>
                <a:cubicBezTo>
                  <a:pt x="3105923" y="3036581"/>
                  <a:pt x="3089541" y="3020195"/>
                  <a:pt x="3089541" y="2999983"/>
                </a:cubicBezTo>
                <a:cubicBezTo>
                  <a:pt x="3089541" y="2979770"/>
                  <a:pt x="3105923" y="2963394"/>
                  <a:pt x="3126126" y="2963394"/>
                </a:cubicBezTo>
                <a:close/>
                <a:moveTo>
                  <a:pt x="2905436" y="2963390"/>
                </a:moveTo>
                <a:cubicBezTo>
                  <a:pt x="2925637" y="2963390"/>
                  <a:pt x="2942013" y="2979766"/>
                  <a:pt x="2942013" y="2999978"/>
                </a:cubicBezTo>
                <a:cubicBezTo>
                  <a:pt x="2942013" y="3020189"/>
                  <a:pt x="2925637" y="3036573"/>
                  <a:pt x="2905436" y="3036573"/>
                </a:cubicBezTo>
                <a:cubicBezTo>
                  <a:pt x="2885243" y="3036573"/>
                  <a:pt x="2868866" y="3020189"/>
                  <a:pt x="2868866" y="2999978"/>
                </a:cubicBezTo>
                <a:cubicBezTo>
                  <a:pt x="2868866" y="2979766"/>
                  <a:pt x="2885243" y="2963390"/>
                  <a:pt x="2905436" y="2963390"/>
                </a:cubicBezTo>
                <a:close/>
                <a:moveTo>
                  <a:pt x="2684758" y="2963386"/>
                </a:moveTo>
                <a:cubicBezTo>
                  <a:pt x="2704958" y="2963386"/>
                  <a:pt x="2721329" y="2979762"/>
                  <a:pt x="2721329" y="2999973"/>
                </a:cubicBezTo>
                <a:cubicBezTo>
                  <a:pt x="2721329" y="3020183"/>
                  <a:pt x="2704958" y="3036568"/>
                  <a:pt x="2684758" y="3036568"/>
                </a:cubicBezTo>
                <a:cubicBezTo>
                  <a:pt x="2664554" y="3036568"/>
                  <a:pt x="2648177" y="3020183"/>
                  <a:pt x="2648177" y="2999973"/>
                </a:cubicBezTo>
                <a:cubicBezTo>
                  <a:pt x="2648177" y="2979762"/>
                  <a:pt x="2664554" y="2963386"/>
                  <a:pt x="2684758" y="2963386"/>
                </a:cubicBezTo>
                <a:close/>
                <a:moveTo>
                  <a:pt x="2464071" y="2963381"/>
                </a:moveTo>
                <a:cubicBezTo>
                  <a:pt x="2484272" y="2963381"/>
                  <a:pt x="2500650" y="2979757"/>
                  <a:pt x="2500650" y="2999967"/>
                </a:cubicBezTo>
                <a:cubicBezTo>
                  <a:pt x="2500650" y="3020177"/>
                  <a:pt x="2484272" y="3036561"/>
                  <a:pt x="2464071" y="3036561"/>
                </a:cubicBezTo>
                <a:cubicBezTo>
                  <a:pt x="2443875" y="3036561"/>
                  <a:pt x="2427500" y="3020177"/>
                  <a:pt x="2427500" y="2999967"/>
                </a:cubicBezTo>
                <a:cubicBezTo>
                  <a:pt x="2427500" y="2979757"/>
                  <a:pt x="2443875" y="2963381"/>
                  <a:pt x="2464071" y="2963381"/>
                </a:cubicBezTo>
                <a:close/>
                <a:moveTo>
                  <a:pt x="2243393" y="2963377"/>
                </a:moveTo>
                <a:cubicBezTo>
                  <a:pt x="2263591" y="2963377"/>
                  <a:pt x="2279972" y="2979753"/>
                  <a:pt x="2279972" y="2999961"/>
                </a:cubicBezTo>
                <a:cubicBezTo>
                  <a:pt x="2279972" y="3020171"/>
                  <a:pt x="2263591" y="3036555"/>
                  <a:pt x="2243393" y="3036555"/>
                </a:cubicBezTo>
                <a:cubicBezTo>
                  <a:pt x="2223191" y="3036555"/>
                  <a:pt x="2206817" y="3020171"/>
                  <a:pt x="2206817" y="2999961"/>
                </a:cubicBezTo>
                <a:cubicBezTo>
                  <a:pt x="2206817" y="2979753"/>
                  <a:pt x="2223191" y="2963377"/>
                  <a:pt x="2243393" y="2963377"/>
                </a:cubicBezTo>
                <a:close/>
                <a:moveTo>
                  <a:pt x="2022713" y="2963372"/>
                </a:moveTo>
                <a:cubicBezTo>
                  <a:pt x="2042913" y="2963372"/>
                  <a:pt x="2059288" y="2979748"/>
                  <a:pt x="2059288" y="2999956"/>
                </a:cubicBezTo>
                <a:cubicBezTo>
                  <a:pt x="2059288" y="3020166"/>
                  <a:pt x="2042913" y="3036547"/>
                  <a:pt x="2022713" y="3036547"/>
                </a:cubicBezTo>
                <a:cubicBezTo>
                  <a:pt x="2002514" y="3036547"/>
                  <a:pt x="1986178" y="3020166"/>
                  <a:pt x="1986178" y="2999956"/>
                </a:cubicBezTo>
                <a:cubicBezTo>
                  <a:pt x="1986178" y="2979748"/>
                  <a:pt x="2002514" y="2963372"/>
                  <a:pt x="2022713" y="2963372"/>
                </a:cubicBezTo>
                <a:close/>
                <a:moveTo>
                  <a:pt x="1802068" y="2963368"/>
                </a:moveTo>
                <a:cubicBezTo>
                  <a:pt x="1822268" y="2963368"/>
                  <a:pt x="1838644" y="2979744"/>
                  <a:pt x="1838644" y="2999951"/>
                </a:cubicBezTo>
                <a:cubicBezTo>
                  <a:pt x="1838644" y="3020159"/>
                  <a:pt x="1822268" y="3036542"/>
                  <a:pt x="1802068" y="3036542"/>
                </a:cubicBezTo>
                <a:cubicBezTo>
                  <a:pt x="1781868" y="3036542"/>
                  <a:pt x="1765492" y="3020159"/>
                  <a:pt x="1765492" y="2999951"/>
                </a:cubicBezTo>
                <a:cubicBezTo>
                  <a:pt x="1765492" y="2979744"/>
                  <a:pt x="1781868" y="2963368"/>
                  <a:pt x="1802068" y="2963368"/>
                </a:cubicBezTo>
                <a:close/>
                <a:moveTo>
                  <a:pt x="1581382" y="2963364"/>
                </a:moveTo>
                <a:cubicBezTo>
                  <a:pt x="1601583" y="2963364"/>
                  <a:pt x="1617958" y="2979739"/>
                  <a:pt x="1617958" y="2999945"/>
                </a:cubicBezTo>
                <a:cubicBezTo>
                  <a:pt x="1617958" y="3020153"/>
                  <a:pt x="1601583" y="3036534"/>
                  <a:pt x="1581382" y="3036534"/>
                </a:cubicBezTo>
                <a:cubicBezTo>
                  <a:pt x="1561183" y="3036534"/>
                  <a:pt x="1544806" y="3020153"/>
                  <a:pt x="1544806" y="2999945"/>
                </a:cubicBezTo>
                <a:cubicBezTo>
                  <a:pt x="1544806" y="2979739"/>
                  <a:pt x="1561183" y="2963364"/>
                  <a:pt x="1581382" y="2963364"/>
                </a:cubicBezTo>
                <a:close/>
                <a:moveTo>
                  <a:pt x="1360696" y="2963360"/>
                </a:moveTo>
                <a:cubicBezTo>
                  <a:pt x="1380896" y="2963360"/>
                  <a:pt x="1397273" y="2979735"/>
                  <a:pt x="1397273" y="2999940"/>
                </a:cubicBezTo>
                <a:cubicBezTo>
                  <a:pt x="1397273" y="3020148"/>
                  <a:pt x="1380896" y="3036529"/>
                  <a:pt x="1360696" y="3036529"/>
                </a:cubicBezTo>
                <a:cubicBezTo>
                  <a:pt x="1340497" y="3036529"/>
                  <a:pt x="1324121" y="3020148"/>
                  <a:pt x="1324121" y="2999940"/>
                </a:cubicBezTo>
                <a:cubicBezTo>
                  <a:pt x="1324121" y="2979735"/>
                  <a:pt x="1340497" y="2963360"/>
                  <a:pt x="1360696" y="2963360"/>
                </a:cubicBezTo>
                <a:close/>
                <a:moveTo>
                  <a:pt x="1140011" y="2963355"/>
                </a:moveTo>
                <a:cubicBezTo>
                  <a:pt x="1160210" y="2963355"/>
                  <a:pt x="1176586" y="2979731"/>
                  <a:pt x="1176586" y="2999934"/>
                </a:cubicBezTo>
                <a:cubicBezTo>
                  <a:pt x="1176586" y="3020141"/>
                  <a:pt x="1160210" y="3036521"/>
                  <a:pt x="1140011" y="3036521"/>
                </a:cubicBezTo>
                <a:cubicBezTo>
                  <a:pt x="1119810" y="3036521"/>
                  <a:pt x="1103435" y="3020141"/>
                  <a:pt x="1103435" y="2999934"/>
                </a:cubicBezTo>
                <a:cubicBezTo>
                  <a:pt x="1103435" y="2979731"/>
                  <a:pt x="1119810" y="2963355"/>
                  <a:pt x="1140011" y="2963355"/>
                </a:cubicBezTo>
                <a:close/>
                <a:moveTo>
                  <a:pt x="919324" y="2963351"/>
                </a:moveTo>
                <a:cubicBezTo>
                  <a:pt x="939525" y="2963351"/>
                  <a:pt x="955900" y="2979727"/>
                  <a:pt x="955900" y="2999929"/>
                </a:cubicBezTo>
                <a:cubicBezTo>
                  <a:pt x="955900" y="3020136"/>
                  <a:pt x="939525" y="3036516"/>
                  <a:pt x="919324" y="3036516"/>
                </a:cubicBezTo>
                <a:cubicBezTo>
                  <a:pt x="899125" y="3036516"/>
                  <a:pt x="882748" y="3020136"/>
                  <a:pt x="882748" y="2999929"/>
                </a:cubicBezTo>
                <a:cubicBezTo>
                  <a:pt x="882748" y="2979727"/>
                  <a:pt x="899125" y="2963351"/>
                  <a:pt x="919324" y="2963351"/>
                </a:cubicBezTo>
                <a:close/>
                <a:moveTo>
                  <a:pt x="698638" y="2963346"/>
                </a:moveTo>
                <a:cubicBezTo>
                  <a:pt x="718838" y="2963346"/>
                  <a:pt x="735214" y="2979722"/>
                  <a:pt x="735214" y="2999924"/>
                </a:cubicBezTo>
                <a:cubicBezTo>
                  <a:pt x="735214" y="3020130"/>
                  <a:pt x="718838" y="3036508"/>
                  <a:pt x="698638" y="3036508"/>
                </a:cubicBezTo>
                <a:cubicBezTo>
                  <a:pt x="678438" y="3036508"/>
                  <a:pt x="662062" y="3020130"/>
                  <a:pt x="662062" y="2999924"/>
                </a:cubicBezTo>
                <a:cubicBezTo>
                  <a:pt x="662062" y="2979722"/>
                  <a:pt x="678438" y="2963346"/>
                  <a:pt x="698638" y="2963346"/>
                </a:cubicBezTo>
                <a:close/>
                <a:moveTo>
                  <a:pt x="477952" y="2963342"/>
                </a:moveTo>
                <a:cubicBezTo>
                  <a:pt x="498152" y="2963342"/>
                  <a:pt x="514528" y="2979718"/>
                  <a:pt x="514528" y="2999918"/>
                </a:cubicBezTo>
                <a:cubicBezTo>
                  <a:pt x="514528" y="3020124"/>
                  <a:pt x="498152" y="3036502"/>
                  <a:pt x="477952" y="3036502"/>
                </a:cubicBezTo>
                <a:cubicBezTo>
                  <a:pt x="457752" y="3036502"/>
                  <a:pt x="441376" y="3020124"/>
                  <a:pt x="441376" y="2999918"/>
                </a:cubicBezTo>
                <a:cubicBezTo>
                  <a:pt x="441376" y="2979718"/>
                  <a:pt x="457752" y="2963342"/>
                  <a:pt x="477952" y="2963342"/>
                </a:cubicBezTo>
                <a:close/>
                <a:moveTo>
                  <a:pt x="257266" y="2963338"/>
                </a:moveTo>
                <a:cubicBezTo>
                  <a:pt x="277466" y="2963338"/>
                  <a:pt x="293842" y="2979713"/>
                  <a:pt x="293842" y="2999913"/>
                </a:cubicBezTo>
                <a:cubicBezTo>
                  <a:pt x="293842" y="3020118"/>
                  <a:pt x="277466" y="3036495"/>
                  <a:pt x="257266" y="3036495"/>
                </a:cubicBezTo>
                <a:cubicBezTo>
                  <a:pt x="237066" y="3036495"/>
                  <a:pt x="220690" y="3020118"/>
                  <a:pt x="220690" y="2999913"/>
                </a:cubicBezTo>
                <a:cubicBezTo>
                  <a:pt x="220690" y="2979713"/>
                  <a:pt x="237066" y="2963338"/>
                  <a:pt x="257266" y="2963338"/>
                </a:cubicBezTo>
                <a:close/>
                <a:moveTo>
                  <a:pt x="36579" y="2963333"/>
                </a:moveTo>
                <a:cubicBezTo>
                  <a:pt x="56779" y="2963333"/>
                  <a:pt x="73155" y="2979709"/>
                  <a:pt x="73155" y="2999909"/>
                </a:cubicBezTo>
                <a:cubicBezTo>
                  <a:pt x="73155" y="3020112"/>
                  <a:pt x="56779" y="3036490"/>
                  <a:pt x="36579" y="3036490"/>
                </a:cubicBezTo>
                <a:cubicBezTo>
                  <a:pt x="16379" y="3036490"/>
                  <a:pt x="3" y="3020112"/>
                  <a:pt x="3" y="2999909"/>
                </a:cubicBezTo>
                <a:cubicBezTo>
                  <a:pt x="3" y="2979709"/>
                  <a:pt x="16379" y="2963333"/>
                  <a:pt x="36579" y="2963333"/>
                </a:cubicBezTo>
                <a:close/>
                <a:moveTo>
                  <a:pt x="11732658" y="2963328"/>
                </a:moveTo>
                <a:cubicBezTo>
                  <a:pt x="11752858" y="2963328"/>
                  <a:pt x="11769234" y="2979704"/>
                  <a:pt x="11769234" y="2999904"/>
                </a:cubicBezTo>
                <a:cubicBezTo>
                  <a:pt x="11769234" y="3020106"/>
                  <a:pt x="11752858" y="3036482"/>
                  <a:pt x="11732658" y="3036482"/>
                </a:cubicBezTo>
                <a:cubicBezTo>
                  <a:pt x="11712458" y="3036482"/>
                  <a:pt x="11696082" y="3020106"/>
                  <a:pt x="11696082" y="2999904"/>
                </a:cubicBezTo>
                <a:cubicBezTo>
                  <a:pt x="11696082" y="2979704"/>
                  <a:pt x="11712458" y="2963328"/>
                  <a:pt x="11732658" y="2963328"/>
                </a:cubicBezTo>
                <a:close/>
                <a:moveTo>
                  <a:pt x="11953343" y="2963323"/>
                </a:moveTo>
                <a:cubicBezTo>
                  <a:pt x="11973543" y="2963323"/>
                  <a:pt x="11989919" y="2979700"/>
                  <a:pt x="11989919" y="2999899"/>
                </a:cubicBezTo>
                <a:cubicBezTo>
                  <a:pt x="11989919" y="3020101"/>
                  <a:pt x="11973543" y="3036477"/>
                  <a:pt x="11953343" y="3036477"/>
                </a:cubicBezTo>
                <a:cubicBezTo>
                  <a:pt x="11933143" y="3036477"/>
                  <a:pt x="11916767" y="3020101"/>
                  <a:pt x="11916767" y="2999899"/>
                </a:cubicBezTo>
                <a:cubicBezTo>
                  <a:pt x="11916767" y="2979700"/>
                  <a:pt x="11933143" y="2963323"/>
                  <a:pt x="11953343" y="2963323"/>
                </a:cubicBezTo>
                <a:close/>
                <a:moveTo>
                  <a:pt x="11511977" y="2751854"/>
                </a:moveTo>
                <a:cubicBezTo>
                  <a:pt x="11532177" y="2751854"/>
                  <a:pt x="11548553" y="2768268"/>
                  <a:pt x="11548553" y="2788426"/>
                </a:cubicBezTo>
                <a:cubicBezTo>
                  <a:pt x="11548553" y="2808626"/>
                  <a:pt x="11532177" y="2825020"/>
                  <a:pt x="11511977" y="2825020"/>
                </a:cubicBezTo>
                <a:cubicBezTo>
                  <a:pt x="11491777" y="2825020"/>
                  <a:pt x="11475401" y="2808626"/>
                  <a:pt x="11475401" y="2788426"/>
                </a:cubicBezTo>
                <a:cubicBezTo>
                  <a:pt x="11475401" y="2768268"/>
                  <a:pt x="11491777" y="2751854"/>
                  <a:pt x="11511977" y="2751854"/>
                </a:cubicBezTo>
                <a:close/>
                <a:moveTo>
                  <a:pt x="11291296" y="2751850"/>
                </a:moveTo>
                <a:cubicBezTo>
                  <a:pt x="11311496" y="2751850"/>
                  <a:pt x="11327872" y="2768265"/>
                  <a:pt x="11327872" y="2788423"/>
                </a:cubicBezTo>
                <a:cubicBezTo>
                  <a:pt x="11327872" y="2808622"/>
                  <a:pt x="11311496" y="2825017"/>
                  <a:pt x="11291296" y="2825017"/>
                </a:cubicBezTo>
                <a:cubicBezTo>
                  <a:pt x="11271096" y="2825017"/>
                  <a:pt x="11254720" y="2808622"/>
                  <a:pt x="11254720" y="2788423"/>
                </a:cubicBezTo>
                <a:cubicBezTo>
                  <a:pt x="11254720" y="2768265"/>
                  <a:pt x="11271096" y="2751850"/>
                  <a:pt x="11291296" y="2751850"/>
                </a:cubicBezTo>
                <a:close/>
                <a:moveTo>
                  <a:pt x="11070615" y="2751847"/>
                </a:moveTo>
                <a:cubicBezTo>
                  <a:pt x="11090815" y="2751847"/>
                  <a:pt x="11107191" y="2768260"/>
                  <a:pt x="11107191" y="2788419"/>
                </a:cubicBezTo>
                <a:cubicBezTo>
                  <a:pt x="11107191" y="2808618"/>
                  <a:pt x="11090815" y="2825014"/>
                  <a:pt x="11070615" y="2825014"/>
                </a:cubicBezTo>
                <a:cubicBezTo>
                  <a:pt x="11050415" y="2825014"/>
                  <a:pt x="11034039" y="2808618"/>
                  <a:pt x="11034039" y="2788419"/>
                </a:cubicBezTo>
                <a:cubicBezTo>
                  <a:pt x="11034039" y="2768260"/>
                  <a:pt x="11050415" y="2751847"/>
                  <a:pt x="11070615" y="2751847"/>
                </a:cubicBezTo>
                <a:close/>
                <a:moveTo>
                  <a:pt x="10849934" y="2751844"/>
                </a:moveTo>
                <a:cubicBezTo>
                  <a:pt x="10870134" y="2751844"/>
                  <a:pt x="10886510" y="2768255"/>
                  <a:pt x="10886510" y="2788415"/>
                </a:cubicBezTo>
                <a:cubicBezTo>
                  <a:pt x="10886510" y="2808615"/>
                  <a:pt x="10870134" y="2825010"/>
                  <a:pt x="10849934" y="2825010"/>
                </a:cubicBezTo>
                <a:cubicBezTo>
                  <a:pt x="10829734" y="2825010"/>
                  <a:pt x="10813358" y="2808615"/>
                  <a:pt x="10813358" y="2788415"/>
                </a:cubicBezTo>
                <a:cubicBezTo>
                  <a:pt x="10813358" y="2768255"/>
                  <a:pt x="10829734" y="2751844"/>
                  <a:pt x="10849934" y="2751844"/>
                </a:cubicBezTo>
                <a:close/>
                <a:moveTo>
                  <a:pt x="10629253" y="2751841"/>
                </a:moveTo>
                <a:cubicBezTo>
                  <a:pt x="10649453" y="2751841"/>
                  <a:pt x="10665829" y="2768251"/>
                  <a:pt x="10665829" y="2788412"/>
                </a:cubicBezTo>
                <a:cubicBezTo>
                  <a:pt x="10665829" y="2808611"/>
                  <a:pt x="10649453" y="2825006"/>
                  <a:pt x="10629253" y="2825006"/>
                </a:cubicBezTo>
                <a:cubicBezTo>
                  <a:pt x="10609053" y="2825006"/>
                  <a:pt x="10592677" y="2808611"/>
                  <a:pt x="10592677" y="2788412"/>
                </a:cubicBezTo>
                <a:cubicBezTo>
                  <a:pt x="10592677" y="2768251"/>
                  <a:pt x="10609053" y="2751841"/>
                  <a:pt x="10629253" y="2751841"/>
                </a:cubicBezTo>
                <a:close/>
                <a:moveTo>
                  <a:pt x="10408572" y="2751836"/>
                </a:moveTo>
                <a:cubicBezTo>
                  <a:pt x="10428772" y="2751836"/>
                  <a:pt x="10445148" y="2768246"/>
                  <a:pt x="10445148" y="2788408"/>
                </a:cubicBezTo>
                <a:cubicBezTo>
                  <a:pt x="10445148" y="2808608"/>
                  <a:pt x="10428772" y="2825002"/>
                  <a:pt x="10408572" y="2825002"/>
                </a:cubicBezTo>
                <a:cubicBezTo>
                  <a:pt x="10388372" y="2825002"/>
                  <a:pt x="10371996" y="2808608"/>
                  <a:pt x="10371996" y="2788408"/>
                </a:cubicBezTo>
                <a:cubicBezTo>
                  <a:pt x="10371996" y="2768246"/>
                  <a:pt x="10388372" y="2751836"/>
                  <a:pt x="10408572" y="2751836"/>
                </a:cubicBezTo>
                <a:close/>
                <a:moveTo>
                  <a:pt x="10187891" y="2751832"/>
                </a:moveTo>
                <a:cubicBezTo>
                  <a:pt x="10208091" y="2751832"/>
                  <a:pt x="10224467" y="2768243"/>
                  <a:pt x="10224467" y="2788405"/>
                </a:cubicBezTo>
                <a:cubicBezTo>
                  <a:pt x="10224467" y="2808605"/>
                  <a:pt x="10208091" y="2824998"/>
                  <a:pt x="10187891" y="2824998"/>
                </a:cubicBezTo>
                <a:cubicBezTo>
                  <a:pt x="10167691" y="2824998"/>
                  <a:pt x="10151315" y="2808605"/>
                  <a:pt x="10151315" y="2788405"/>
                </a:cubicBezTo>
                <a:cubicBezTo>
                  <a:pt x="10151315" y="2768243"/>
                  <a:pt x="10167691" y="2751832"/>
                  <a:pt x="10187891" y="2751832"/>
                </a:cubicBezTo>
                <a:close/>
                <a:moveTo>
                  <a:pt x="9967210" y="2751828"/>
                </a:moveTo>
                <a:cubicBezTo>
                  <a:pt x="9987410" y="2751828"/>
                  <a:pt x="10003786" y="2768238"/>
                  <a:pt x="10003786" y="2788402"/>
                </a:cubicBezTo>
                <a:cubicBezTo>
                  <a:pt x="10003786" y="2808601"/>
                  <a:pt x="9987410" y="2824993"/>
                  <a:pt x="9967210" y="2824993"/>
                </a:cubicBezTo>
                <a:cubicBezTo>
                  <a:pt x="9947010" y="2824993"/>
                  <a:pt x="9930634" y="2808601"/>
                  <a:pt x="9930634" y="2788402"/>
                </a:cubicBezTo>
                <a:cubicBezTo>
                  <a:pt x="9930634" y="2768238"/>
                  <a:pt x="9947010" y="2751828"/>
                  <a:pt x="9967210" y="2751828"/>
                </a:cubicBezTo>
                <a:close/>
                <a:moveTo>
                  <a:pt x="9746529" y="2751823"/>
                </a:moveTo>
                <a:cubicBezTo>
                  <a:pt x="9766729" y="2751823"/>
                  <a:pt x="9783105" y="2768234"/>
                  <a:pt x="9783105" y="2788397"/>
                </a:cubicBezTo>
                <a:cubicBezTo>
                  <a:pt x="9783105" y="2808597"/>
                  <a:pt x="9766729" y="2824989"/>
                  <a:pt x="9746529" y="2824989"/>
                </a:cubicBezTo>
                <a:cubicBezTo>
                  <a:pt x="9726329" y="2824989"/>
                  <a:pt x="9709953" y="2808597"/>
                  <a:pt x="9709953" y="2788397"/>
                </a:cubicBezTo>
                <a:cubicBezTo>
                  <a:pt x="9709953" y="2768234"/>
                  <a:pt x="9726329" y="2751823"/>
                  <a:pt x="9746529" y="2751823"/>
                </a:cubicBezTo>
                <a:close/>
                <a:moveTo>
                  <a:pt x="9525848" y="2751819"/>
                </a:moveTo>
                <a:cubicBezTo>
                  <a:pt x="9546048" y="2751819"/>
                  <a:pt x="9562424" y="2768229"/>
                  <a:pt x="9562424" y="2788394"/>
                </a:cubicBezTo>
                <a:cubicBezTo>
                  <a:pt x="9562424" y="2808594"/>
                  <a:pt x="9546048" y="2824985"/>
                  <a:pt x="9525848" y="2824985"/>
                </a:cubicBezTo>
                <a:cubicBezTo>
                  <a:pt x="9505648" y="2824985"/>
                  <a:pt x="9489272" y="2808594"/>
                  <a:pt x="9489272" y="2788394"/>
                </a:cubicBezTo>
                <a:cubicBezTo>
                  <a:pt x="9489272" y="2768229"/>
                  <a:pt x="9505648" y="2751819"/>
                  <a:pt x="9525848" y="2751819"/>
                </a:cubicBezTo>
                <a:close/>
                <a:moveTo>
                  <a:pt x="9305167" y="2751815"/>
                </a:moveTo>
                <a:cubicBezTo>
                  <a:pt x="9325367" y="2751815"/>
                  <a:pt x="9341743" y="2768226"/>
                  <a:pt x="9341743" y="2788390"/>
                </a:cubicBezTo>
                <a:cubicBezTo>
                  <a:pt x="9341743" y="2808590"/>
                  <a:pt x="9325367" y="2824981"/>
                  <a:pt x="9305167" y="2824981"/>
                </a:cubicBezTo>
                <a:cubicBezTo>
                  <a:pt x="9284967" y="2824981"/>
                  <a:pt x="9268591" y="2808590"/>
                  <a:pt x="9268591" y="2788390"/>
                </a:cubicBezTo>
                <a:cubicBezTo>
                  <a:pt x="9268591" y="2768226"/>
                  <a:pt x="9284967" y="2751815"/>
                  <a:pt x="9305167" y="2751815"/>
                </a:cubicBezTo>
                <a:close/>
                <a:moveTo>
                  <a:pt x="9084486" y="2751811"/>
                </a:moveTo>
                <a:cubicBezTo>
                  <a:pt x="9104686" y="2751811"/>
                  <a:pt x="9121062" y="2768221"/>
                  <a:pt x="9121062" y="2788387"/>
                </a:cubicBezTo>
                <a:cubicBezTo>
                  <a:pt x="9121062" y="2808587"/>
                  <a:pt x="9104686" y="2824978"/>
                  <a:pt x="9084486" y="2824978"/>
                </a:cubicBezTo>
                <a:cubicBezTo>
                  <a:pt x="9064286" y="2824978"/>
                  <a:pt x="9047910" y="2808587"/>
                  <a:pt x="9047910" y="2788387"/>
                </a:cubicBezTo>
                <a:cubicBezTo>
                  <a:pt x="9047910" y="2768221"/>
                  <a:pt x="9064286" y="2751811"/>
                  <a:pt x="9084486" y="2751811"/>
                </a:cubicBezTo>
                <a:close/>
                <a:moveTo>
                  <a:pt x="8863805" y="2751807"/>
                </a:moveTo>
                <a:cubicBezTo>
                  <a:pt x="8884005" y="2751807"/>
                  <a:pt x="8900381" y="2768216"/>
                  <a:pt x="8900381" y="2788383"/>
                </a:cubicBezTo>
                <a:cubicBezTo>
                  <a:pt x="8900381" y="2808583"/>
                  <a:pt x="8884005" y="2824974"/>
                  <a:pt x="8863805" y="2824974"/>
                </a:cubicBezTo>
                <a:cubicBezTo>
                  <a:pt x="8843605" y="2824974"/>
                  <a:pt x="8827229" y="2808583"/>
                  <a:pt x="8827229" y="2788383"/>
                </a:cubicBezTo>
                <a:cubicBezTo>
                  <a:pt x="8827229" y="2768216"/>
                  <a:pt x="8843605" y="2751807"/>
                  <a:pt x="8863805" y="2751807"/>
                </a:cubicBezTo>
                <a:close/>
                <a:moveTo>
                  <a:pt x="8643124" y="2751804"/>
                </a:moveTo>
                <a:cubicBezTo>
                  <a:pt x="8663324" y="2751804"/>
                  <a:pt x="8679700" y="2768212"/>
                  <a:pt x="8679700" y="2788380"/>
                </a:cubicBezTo>
                <a:cubicBezTo>
                  <a:pt x="8679700" y="2808579"/>
                  <a:pt x="8663324" y="2824971"/>
                  <a:pt x="8643124" y="2824971"/>
                </a:cubicBezTo>
                <a:cubicBezTo>
                  <a:pt x="8622924" y="2824971"/>
                  <a:pt x="8606548" y="2808579"/>
                  <a:pt x="8606548" y="2788380"/>
                </a:cubicBezTo>
                <a:cubicBezTo>
                  <a:pt x="8606548" y="2768212"/>
                  <a:pt x="8622924" y="2751804"/>
                  <a:pt x="8643124" y="2751804"/>
                </a:cubicBezTo>
                <a:close/>
                <a:moveTo>
                  <a:pt x="8422443" y="2751801"/>
                </a:moveTo>
                <a:cubicBezTo>
                  <a:pt x="8442643" y="2751801"/>
                  <a:pt x="8459019" y="2768207"/>
                  <a:pt x="8459019" y="2788376"/>
                </a:cubicBezTo>
                <a:cubicBezTo>
                  <a:pt x="8459019" y="2808575"/>
                  <a:pt x="8442643" y="2824967"/>
                  <a:pt x="8422443" y="2824967"/>
                </a:cubicBezTo>
                <a:cubicBezTo>
                  <a:pt x="8402243" y="2824967"/>
                  <a:pt x="8385867" y="2808575"/>
                  <a:pt x="8385867" y="2788376"/>
                </a:cubicBezTo>
                <a:cubicBezTo>
                  <a:pt x="8385867" y="2768207"/>
                  <a:pt x="8402243" y="2751801"/>
                  <a:pt x="8422443" y="2751801"/>
                </a:cubicBezTo>
                <a:close/>
                <a:moveTo>
                  <a:pt x="8201762" y="2751797"/>
                </a:moveTo>
                <a:cubicBezTo>
                  <a:pt x="8221962" y="2751797"/>
                  <a:pt x="8238338" y="2768204"/>
                  <a:pt x="8238338" y="2788372"/>
                </a:cubicBezTo>
                <a:cubicBezTo>
                  <a:pt x="8238338" y="2808572"/>
                  <a:pt x="8221962" y="2824963"/>
                  <a:pt x="8201762" y="2824963"/>
                </a:cubicBezTo>
                <a:cubicBezTo>
                  <a:pt x="8181562" y="2824963"/>
                  <a:pt x="8165186" y="2808572"/>
                  <a:pt x="8165186" y="2788372"/>
                </a:cubicBezTo>
                <a:cubicBezTo>
                  <a:pt x="8165186" y="2768204"/>
                  <a:pt x="8181562" y="2751797"/>
                  <a:pt x="8201762" y="2751797"/>
                </a:cubicBezTo>
                <a:close/>
                <a:moveTo>
                  <a:pt x="7981081" y="2751793"/>
                </a:moveTo>
                <a:cubicBezTo>
                  <a:pt x="8001281" y="2751793"/>
                  <a:pt x="8017657" y="2768199"/>
                  <a:pt x="8017657" y="2788369"/>
                </a:cubicBezTo>
                <a:cubicBezTo>
                  <a:pt x="8017657" y="2808569"/>
                  <a:pt x="8001281" y="2824958"/>
                  <a:pt x="7981081" y="2824958"/>
                </a:cubicBezTo>
                <a:cubicBezTo>
                  <a:pt x="7960881" y="2824958"/>
                  <a:pt x="7944505" y="2808569"/>
                  <a:pt x="7944505" y="2788369"/>
                </a:cubicBezTo>
                <a:cubicBezTo>
                  <a:pt x="7944505" y="2768199"/>
                  <a:pt x="7960881" y="2751793"/>
                  <a:pt x="7981081" y="2751793"/>
                </a:cubicBezTo>
                <a:close/>
                <a:moveTo>
                  <a:pt x="7760400" y="2751789"/>
                </a:moveTo>
                <a:cubicBezTo>
                  <a:pt x="7780600" y="2751789"/>
                  <a:pt x="7796976" y="2768194"/>
                  <a:pt x="7796976" y="2788366"/>
                </a:cubicBezTo>
                <a:cubicBezTo>
                  <a:pt x="7796976" y="2808565"/>
                  <a:pt x="7780600" y="2824954"/>
                  <a:pt x="7760400" y="2824954"/>
                </a:cubicBezTo>
                <a:cubicBezTo>
                  <a:pt x="7740200" y="2824954"/>
                  <a:pt x="7723824" y="2808565"/>
                  <a:pt x="7723824" y="2788366"/>
                </a:cubicBezTo>
                <a:cubicBezTo>
                  <a:pt x="7723824" y="2768194"/>
                  <a:pt x="7740200" y="2751789"/>
                  <a:pt x="7760400" y="2751789"/>
                </a:cubicBezTo>
                <a:close/>
                <a:moveTo>
                  <a:pt x="7539719" y="2751786"/>
                </a:moveTo>
                <a:cubicBezTo>
                  <a:pt x="7559919" y="2751786"/>
                  <a:pt x="7576295" y="2768190"/>
                  <a:pt x="7576295" y="2788362"/>
                </a:cubicBezTo>
                <a:cubicBezTo>
                  <a:pt x="7576295" y="2808562"/>
                  <a:pt x="7559919" y="2824950"/>
                  <a:pt x="7539719" y="2824950"/>
                </a:cubicBezTo>
                <a:cubicBezTo>
                  <a:pt x="7519519" y="2824950"/>
                  <a:pt x="7503143" y="2808562"/>
                  <a:pt x="7503143" y="2788362"/>
                </a:cubicBezTo>
                <a:cubicBezTo>
                  <a:pt x="7503143" y="2768190"/>
                  <a:pt x="7519519" y="2751786"/>
                  <a:pt x="7539719" y="2751786"/>
                </a:cubicBezTo>
                <a:close/>
                <a:moveTo>
                  <a:pt x="7319038" y="2751783"/>
                </a:moveTo>
                <a:cubicBezTo>
                  <a:pt x="7339238" y="2751783"/>
                  <a:pt x="7355614" y="2768186"/>
                  <a:pt x="7355614" y="2788358"/>
                </a:cubicBezTo>
                <a:cubicBezTo>
                  <a:pt x="7355614" y="2808558"/>
                  <a:pt x="7339238" y="2824946"/>
                  <a:pt x="7319038" y="2824946"/>
                </a:cubicBezTo>
                <a:cubicBezTo>
                  <a:pt x="7298838" y="2824946"/>
                  <a:pt x="7282462" y="2808558"/>
                  <a:pt x="7282462" y="2788358"/>
                </a:cubicBezTo>
                <a:cubicBezTo>
                  <a:pt x="7282462" y="2768186"/>
                  <a:pt x="7298838" y="2751783"/>
                  <a:pt x="7319038" y="2751783"/>
                </a:cubicBezTo>
                <a:close/>
                <a:moveTo>
                  <a:pt x="7098357" y="2751780"/>
                </a:moveTo>
                <a:cubicBezTo>
                  <a:pt x="7118557" y="2751780"/>
                  <a:pt x="7134933" y="2768182"/>
                  <a:pt x="7134933" y="2788354"/>
                </a:cubicBezTo>
                <a:cubicBezTo>
                  <a:pt x="7134933" y="2808554"/>
                  <a:pt x="7118557" y="2824942"/>
                  <a:pt x="7098357" y="2824942"/>
                </a:cubicBezTo>
                <a:cubicBezTo>
                  <a:pt x="7078157" y="2824942"/>
                  <a:pt x="7061781" y="2808554"/>
                  <a:pt x="7061781" y="2788354"/>
                </a:cubicBezTo>
                <a:cubicBezTo>
                  <a:pt x="7061781" y="2768182"/>
                  <a:pt x="7078157" y="2751780"/>
                  <a:pt x="7098357" y="2751780"/>
                </a:cubicBezTo>
                <a:close/>
                <a:moveTo>
                  <a:pt x="6877676" y="2751775"/>
                </a:moveTo>
                <a:cubicBezTo>
                  <a:pt x="6897876" y="2751775"/>
                  <a:pt x="6914252" y="2768177"/>
                  <a:pt x="6914252" y="2788351"/>
                </a:cubicBezTo>
                <a:cubicBezTo>
                  <a:pt x="6914252" y="2808551"/>
                  <a:pt x="6897876" y="2824938"/>
                  <a:pt x="6877676" y="2824938"/>
                </a:cubicBezTo>
                <a:cubicBezTo>
                  <a:pt x="6857476" y="2824938"/>
                  <a:pt x="6841100" y="2808551"/>
                  <a:pt x="6841100" y="2788351"/>
                </a:cubicBezTo>
                <a:cubicBezTo>
                  <a:pt x="6841100" y="2768177"/>
                  <a:pt x="6857476" y="2751775"/>
                  <a:pt x="6877676" y="2751775"/>
                </a:cubicBezTo>
                <a:close/>
                <a:moveTo>
                  <a:pt x="6656995" y="2751772"/>
                </a:moveTo>
                <a:cubicBezTo>
                  <a:pt x="6677195" y="2751772"/>
                  <a:pt x="6693571" y="2768173"/>
                  <a:pt x="6693571" y="2788347"/>
                </a:cubicBezTo>
                <a:cubicBezTo>
                  <a:pt x="6693571" y="2808548"/>
                  <a:pt x="6677195" y="2824935"/>
                  <a:pt x="6656995" y="2824935"/>
                </a:cubicBezTo>
                <a:cubicBezTo>
                  <a:pt x="6636795" y="2824935"/>
                  <a:pt x="6620419" y="2808548"/>
                  <a:pt x="6620419" y="2788347"/>
                </a:cubicBezTo>
                <a:cubicBezTo>
                  <a:pt x="6620419" y="2768173"/>
                  <a:pt x="6636795" y="2751772"/>
                  <a:pt x="6656995" y="2751772"/>
                </a:cubicBezTo>
                <a:close/>
                <a:moveTo>
                  <a:pt x="6436314" y="2751768"/>
                </a:moveTo>
                <a:cubicBezTo>
                  <a:pt x="6456514" y="2751768"/>
                  <a:pt x="6472890" y="2768168"/>
                  <a:pt x="6472890" y="2788344"/>
                </a:cubicBezTo>
                <a:cubicBezTo>
                  <a:pt x="6472890" y="2808544"/>
                  <a:pt x="6456514" y="2824932"/>
                  <a:pt x="6436314" y="2824932"/>
                </a:cubicBezTo>
                <a:cubicBezTo>
                  <a:pt x="6416114" y="2824932"/>
                  <a:pt x="6399738" y="2808544"/>
                  <a:pt x="6399738" y="2788344"/>
                </a:cubicBezTo>
                <a:cubicBezTo>
                  <a:pt x="6399738" y="2768168"/>
                  <a:pt x="6416114" y="2751768"/>
                  <a:pt x="6436314" y="2751768"/>
                </a:cubicBezTo>
                <a:close/>
                <a:moveTo>
                  <a:pt x="6215633" y="2751766"/>
                </a:moveTo>
                <a:cubicBezTo>
                  <a:pt x="6235833" y="2751766"/>
                  <a:pt x="6252209" y="2768165"/>
                  <a:pt x="6252209" y="2788341"/>
                </a:cubicBezTo>
                <a:cubicBezTo>
                  <a:pt x="6252209" y="2808540"/>
                  <a:pt x="6235833" y="2824928"/>
                  <a:pt x="6215633" y="2824928"/>
                </a:cubicBezTo>
                <a:cubicBezTo>
                  <a:pt x="6195433" y="2824928"/>
                  <a:pt x="6179057" y="2808540"/>
                  <a:pt x="6179057" y="2788341"/>
                </a:cubicBezTo>
                <a:cubicBezTo>
                  <a:pt x="6179057" y="2768165"/>
                  <a:pt x="6195433" y="2751766"/>
                  <a:pt x="6215633" y="2751766"/>
                </a:cubicBezTo>
                <a:close/>
                <a:moveTo>
                  <a:pt x="5994952" y="2751762"/>
                </a:moveTo>
                <a:cubicBezTo>
                  <a:pt x="6015152" y="2751762"/>
                  <a:pt x="6031528" y="2768160"/>
                  <a:pt x="6031528" y="2788336"/>
                </a:cubicBezTo>
                <a:cubicBezTo>
                  <a:pt x="6031528" y="2808536"/>
                  <a:pt x="6015152" y="2824923"/>
                  <a:pt x="5994952" y="2824923"/>
                </a:cubicBezTo>
                <a:cubicBezTo>
                  <a:pt x="5974752" y="2824923"/>
                  <a:pt x="5958376" y="2808536"/>
                  <a:pt x="5958376" y="2788336"/>
                </a:cubicBezTo>
                <a:cubicBezTo>
                  <a:pt x="5958376" y="2768160"/>
                  <a:pt x="5974752" y="2751762"/>
                  <a:pt x="5994952" y="2751762"/>
                </a:cubicBezTo>
                <a:close/>
                <a:moveTo>
                  <a:pt x="5774272" y="2751758"/>
                </a:moveTo>
                <a:cubicBezTo>
                  <a:pt x="5794472" y="2751758"/>
                  <a:pt x="5810848" y="2768155"/>
                  <a:pt x="5810848" y="2788333"/>
                </a:cubicBezTo>
                <a:cubicBezTo>
                  <a:pt x="5810848" y="2808533"/>
                  <a:pt x="5794472" y="2824919"/>
                  <a:pt x="5774272" y="2824919"/>
                </a:cubicBezTo>
                <a:cubicBezTo>
                  <a:pt x="5754073" y="2824919"/>
                  <a:pt x="5737697" y="2808533"/>
                  <a:pt x="5737697" y="2788333"/>
                </a:cubicBezTo>
                <a:cubicBezTo>
                  <a:pt x="5737697" y="2768155"/>
                  <a:pt x="5754073" y="2751758"/>
                  <a:pt x="5774272" y="2751758"/>
                </a:cubicBezTo>
                <a:close/>
                <a:moveTo>
                  <a:pt x="5553593" y="2751754"/>
                </a:moveTo>
                <a:cubicBezTo>
                  <a:pt x="5573793" y="2751754"/>
                  <a:pt x="5590169" y="2768150"/>
                  <a:pt x="5590169" y="2788329"/>
                </a:cubicBezTo>
                <a:cubicBezTo>
                  <a:pt x="5590169" y="2808529"/>
                  <a:pt x="5573793" y="2824915"/>
                  <a:pt x="5553593" y="2824915"/>
                </a:cubicBezTo>
                <a:cubicBezTo>
                  <a:pt x="5533393" y="2824915"/>
                  <a:pt x="5517018" y="2808529"/>
                  <a:pt x="5517018" y="2788329"/>
                </a:cubicBezTo>
                <a:cubicBezTo>
                  <a:pt x="5517018" y="2768150"/>
                  <a:pt x="5533393" y="2751754"/>
                  <a:pt x="5553593" y="2751754"/>
                </a:cubicBezTo>
                <a:close/>
                <a:moveTo>
                  <a:pt x="5332913" y="2751750"/>
                </a:moveTo>
                <a:cubicBezTo>
                  <a:pt x="5353113" y="2751750"/>
                  <a:pt x="5369490" y="2768147"/>
                  <a:pt x="5369490" y="2788326"/>
                </a:cubicBezTo>
                <a:cubicBezTo>
                  <a:pt x="5369490" y="2808526"/>
                  <a:pt x="5353113" y="2824911"/>
                  <a:pt x="5332913" y="2824911"/>
                </a:cubicBezTo>
                <a:cubicBezTo>
                  <a:pt x="5312714" y="2824911"/>
                  <a:pt x="5296337" y="2808526"/>
                  <a:pt x="5296337" y="2788326"/>
                </a:cubicBezTo>
                <a:cubicBezTo>
                  <a:pt x="5296337" y="2768147"/>
                  <a:pt x="5312714" y="2751750"/>
                  <a:pt x="5332913" y="2751750"/>
                </a:cubicBezTo>
                <a:close/>
                <a:moveTo>
                  <a:pt x="5112230" y="2751746"/>
                </a:moveTo>
                <a:cubicBezTo>
                  <a:pt x="5132433" y="2751746"/>
                  <a:pt x="5148807" y="2768142"/>
                  <a:pt x="5148807" y="2788322"/>
                </a:cubicBezTo>
                <a:cubicBezTo>
                  <a:pt x="5148807" y="2808522"/>
                  <a:pt x="5132433" y="2824906"/>
                  <a:pt x="5112230" y="2824906"/>
                </a:cubicBezTo>
                <a:cubicBezTo>
                  <a:pt x="5092030" y="2824906"/>
                  <a:pt x="5075655" y="2808522"/>
                  <a:pt x="5075655" y="2788322"/>
                </a:cubicBezTo>
                <a:cubicBezTo>
                  <a:pt x="5075655" y="2768142"/>
                  <a:pt x="5092030" y="2751746"/>
                  <a:pt x="5112230" y="2751746"/>
                </a:cubicBezTo>
                <a:close/>
                <a:moveTo>
                  <a:pt x="4891552" y="2751744"/>
                </a:moveTo>
                <a:cubicBezTo>
                  <a:pt x="4911751" y="2751744"/>
                  <a:pt x="4928127" y="2768138"/>
                  <a:pt x="4928127" y="2788319"/>
                </a:cubicBezTo>
                <a:cubicBezTo>
                  <a:pt x="4928127" y="2808518"/>
                  <a:pt x="4911751" y="2824903"/>
                  <a:pt x="4891552" y="2824903"/>
                </a:cubicBezTo>
                <a:cubicBezTo>
                  <a:pt x="4871352" y="2824903"/>
                  <a:pt x="4854975" y="2808518"/>
                  <a:pt x="4854975" y="2788319"/>
                </a:cubicBezTo>
                <a:cubicBezTo>
                  <a:pt x="4854975" y="2768138"/>
                  <a:pt x="4871352" y="2751744"/>
                  <a:pt x="4891552" y="2751744"/>
                </a:cubicBezTo>
                <a:close/>
                <a:moveTo>
                  <a:pt x="4670871" y="2751740"/>
                </a:moveTo>
                <a:cubicBezTo>
                  <a:pt x="4691070" y="2751740"/>
                  <a:pt x="4707447" y="2768133"/>
                  <a:pt x="4707447" y="2788315"/>
                </a:cubicBezTo>
                <a:cubicBezTo>
                  <a:pt x="4707447" y="2808514"/>
                  <a:pt x="4691070" y="2824899"/>
                  <a:pt x="4670871" y="2824899"/>
                </a:cubicBezTo>
                <a:cubicBezTo>
                  <a:pt x="4650672" y="2824899"/>
                  <a:pt x="4634295" y="2808514"/>
                  <a:pt x="4634295" y="2788315"/>
                </a:cubicBezTo>
                <a:cubicBezTo>
                  <a:pt x="4634295" y="2768133"/>
                  <a:pt x="4650672" y="2751740"/>
                  <a:pt x="4670871" y="2751740"/>
                </a:cubicBezTo>
                <a:close/>
                <a:moveTo>
                  <a:pt x="4450188" y="2751736"/>
                </a:moveTo>
                <a:cubicBezTo>
                  <a:pt x="4470390" y="2751736"/>
                  <a:pt x="4486764" y="2768129"/>
                  <a:pt x="4486764" y="2788311"/>
                </a:cubicBezTo>
                <a:cubicBezTo>
                  <a:pt x="4486764" y="2808511"/>
                  <a:pt x="4470390" y="2824896"/>
                  <a:pt x="4450188" y="2824896"/>
                </a:cubicBezTo>
                <a:cubicBezTo>
                  <a:pt x="4429988" y="2824896"/>
                  <a:pt x="4413613" y="2808511"/>
                  <a:pt x="4413613" y="2788311"/>
                </a:cubicBezTo>
                <a:cubicBezTo>
                  <a:pt x="4413613" y="2768129"/>
                  <a:pt x="4429988" y="2751736"/>
                  <a:pt x="4450188" y="2751736"/>
                </a:cubicBezTo>
                <a:close/>
                <a:moveTo>
                  <a:pt x="4229507" y="2751732"/>
                </a:moveTo>
                <a:cubicBezTo>
                  <a:pt x="4249708" y="2751732"/>
                  <a:pt x="4266084" y="2768125"/>
                  <a:pt x="4266084" y="2788308"/>
                </a:cubicBezTo>
                <a:cubicBezTo>
                  <a:pt x="4266084" y="2808508"/>
                  <a:pt x="4249708" y="2824893"/>
                  <a:pt x="4229507" y="2824893"/>
                </a:cubicBezTo>
                <a:cubicBezTo>
                  <a:pt x="4209307" y="2824893"/>
                  <a:pt x="4192931" y="2808508"/>
                  <a:pt x="4192931" y="2788308"/>
                </a:cubicBezTo>
                <a:cubicBezTo>
                  <a:pt x="4192931" y="2768125"/>
                  <a:pt x="4209307" y="2751732"/>
                  <a:pt x="4229507" y="2751732"/>
                </a:cubicBezTo>
                <a:close/>
                <a:moveTo>
                  <a:pt x="4008847" y="2751729"/>
                </a:moveTo>
                <a:cubicBezTo>
                  <a:pt x="4029045" y="2751729"/>
                  <a:pt x="4045426" y="2768121"/>
                  <a:pt x="4045426" y="2788305"/>
                </a:cubicBezTo>
                <a:cubicBezTo>
                  <a:pt x="4045426" y="2808504"/>
                  <a:pt x="4029045" y="2824888"/>
                  <a:pt x="4008847" y="2824888"/>
                </a:cubicBezTo>
                <a:cubicBezTo>
                  <a:pt x="3988642" y="2824888"/>
                  <a:pt x="3972267" y="2808504"/>
                  <a:pt x="3972267" y="2788305"/>
                </a:cubicBezTo>
                <a:cubicBezTo>
                  <a:pt x="3972267" y="2768121"/>
                  <a:pt x="3988642" y="2751729"/>
                  <a:pt x="4008847" y="2751729"/>
                </a:cubicBezTo>
                <a:close/>
                <a:moveTo>
                  <a:pt x="3788165" y="2751726"/>
                </a:moveTo>
                <a:cubicBezTo>
                  <a:pt x="3808367" y="2751726"/>
                  <a:pt x="3824738" y="2768116"/>
                  <a:pt x="3824738" y="2788301"/>
                </a:cubicBezTo>
                <a:cubicBezTo>
                  <a:pt x="3824738" y="2808501"/>
                  <a:pt x="3808367" y="2824884"/>
                  <a:pt x="3788165" y="2824884"/>
                </a:cubicBezTo>
                <a:cubicBezTo>
                  <a:pt x="3767965" y="2824884"/>
                  <a:pt x="3751588" y="2808501"/>
                  <a:pt x="3751588" y="2788301"/>
                </a:cubicBezTo>
                <a:cubicBezTo>
                  <a:pt x="3751588" y="2768116"/>
                  <a:pt x="3767965" y="2751726"/>
                  <a:pt x="3788165" y="2751726"/>
                </a:cubicBezTo>
                <a:close/>
                <a:moveTo>
                  <a:pt x="3567479" y="2751723"/>
                </a:moveTo>
                <a:cubicBezTo>
                  <a:pt x="3587675" y="2751723"/>
                  <a:pt x="3604051" y="2768111"/>
                  <a:pt x="3604051" y="2788297"/>
                </a:cubicBezTo>
                <a:cubicBezTo>
                  <a:pt x="3604051" y="2808497"/>
                  <a:pt x="3587675" y="2824880"/>
                  <a:pt x="3567479" y="2824880"/>
                </a:cubicBezTo>
                <a:cubicBezTo>
                  <a:pt x="3547276" y="2824880"/>
                  <a:pt x="3530908" y="2808497"/>
                  <a:pt x="3530908" y="2788297"/>
                </a:cubicBezTo>
                <a:cubicBezTo>
                  <a:pt x="3530908" y="2768111"/>
                  <a:pt x="3547276" y="2751723"/>
                  <a:pt x="3567479" y="2751723"/>
                </a:cubicBezTo>
                <a:close/>
                <a:moveTo>
                  <a:pt x="3346801" y="2751719"/>
                </a:moveTo>
                <a:cubicBezTo>
                  <a:pt x="3367001" y="2751719"/>
                  <a:pt x="3383375" y="2768107"/>
                  <a:pt x="3383375" y="2788293"/>
                </a:cubicBezTo>
                <a:cubicBezTo>
                  <a:pt x="3383375" y="2808493"/>
                  <a:pt x="3367001" y="2824876"/>
                  <a:pt x="3346801" y="2824876"/>
                </a:cubicBezTo>
                <a:cubicBezTo>
                  <a:pt x="3326603" y="2824876"/>
                  <a:pt x="3310228" y="2808493"/>
                  <a:pt x="3310228" y="2788293"/>
                </a:cubicBezTo>
                <a:cubicBezTo>
                  <a:pt x="3310228" y="2768107"/>
                  <a:pt x="3326603" y="2751719"/>
                  <a:pt x="3346801" y="2751719"/>
                </a:cubicBezTo>
                <a:close/>
                <a:moveTo>
                  <a:pt x="3126126" y="2751714"/>
                </a:moveTo>
                <a:cubicBezTo>
                  <a:pt x="3146320" y="2751714"/>
                  <a:pt x="3162696" y="2768104"/>
                  <a:pt x="3162696" y="2788290"/>
                </a:cubicBezTo>
                <a:cubicBezTo>
                  <a:pt x="3162696" y="2808490"/>
                  <a:pt x="3146320" y="2824871"/>
                  <a:pt x="3126126" y="2824871"/>
                </a:cubicBezTo>
                <a:cubicBezTo>
                  <a:pt x="3105923" y="2824871"/>
                  <a:pt x="3089541" y="2808490"/>
                  <a:pt x="3089541" y="2788290"/>
                </a:cubicBezTo>
                <a:cubicBezTo>
                  <a:pt x="3089541" y="2768104"/>
                  <a:pt x="3105923" y="2751714"/>
                  <a:pt x="3126126" y="2751714"/>
                </a:cubicBezTo>
                <a:close/>
                <a:moveTo>
                  <a:pt x="2905436" y="2751711"/>
                </a:moveTo>
                <a:cubicBezTo>
                  <a:pt x="2925637" y="2751711"/>
                  <a:pt x="2942013" y="2768099"/>
                  <a:pt x="2942013" y="2788286"/>
                </a:cubicBezTo>
                <a:cubicBezTo>
                  <a:pt x="2942013" y="2808487"/>
                  <a:pt x="2925637" y="2824867"/>
                  <a:pt x="2905436" y="2824867"/>
                </a:cubicBezTo>
                <a:cubicBezTo>
                  <a:pt x="2885243" y="2824867"/>
                  <a:pt x="2868866" y="2808487"/>
                  <a:pt x="2868866" y="2788286"/>
                </a:cubicBezTo>
                <a:cubicBezTo>
                  <a:pt x="2868866" y="2768099"/>
                  <a:pt x="2885243" y="2751711"/>
                  <a:pt x="2905436" y="2751711"/>
                </a:cubicBezTo>
                <a:close/>
                <a:moveTo>
                  <a:pt x="2684758" y="2751707"/>
                </a:moveTo>
                <a:cubicBezTo>
                  <a:pt x="2704958" y="2751707"/>
                  <a:pt x="2721329" y="2768094"/>
                  <a:pt x="2721329" y="2788283"/>
                </a:cubicBezTo>
                <a:cubicBezTo>
                  <a:pt x="2721329" y="2808483"/>
                  <a:pt x="2704958" y="2824863"/>
                  <a:pt x="2684758" y="2824863"/>
                </a:cubicBezTo>
                <a:cubicBezTo>
                  <a:pt x="2664554" y="2824863"/>
                  <a:pt x="2648177" y="2808483"/>
                  <a:pt x="2648177" y="2788283"/>
                </a:cubicBezTo>
                <a:cubicBezTo>
                  <a:pt x="2648177" y="2768094"/>
                  <a:pt x="2664554" y="2751707"/>
                  <a:pt x="2684758" y="2751707"/>
                </a:cubicBezTo>
                <a:close/>
                <a:moveTo>
                  <a:pt x="2464071" y="2751705"/>
                </a:moveTo>
                <a:cubicBezTo>
                  <a:pt x="2484272" y="2751705"/>
                  <a:pt x="2500650" y="2768089"/>
                  <a:pt x="2500650" y="2788280"/>
                </a:cubicBezTo>
                <a:cubicBezTo>
                  <a:pt x="2500650" y="2808479"/>
                  <a:pt x="2484272" y="2824860"/>
                  <a:pt x="2464071" y="2824860"/>
                </a:cubicBezTo>
                <a:cubicBezTo>
                  <a:pt x="2443875" y="2824860"/>
                  <a:pt x="2427500" y="2808479"/>
                  <a:pt x="2427500" y="2788280"/>
                </a:cubicBezTo>
                <a:cubicBezTo>
                  <a:pt x="2427500" y="2768089"/>
                  <a:pt x="2443875" y="2751705"/>
                  <a:pt x="2464071" y="2751705"/>
                </a:cubicBezTo>
                <a:close/>
                <a:moveTo>
                  <a:pt x="2243393" y="2751701"/>
                </a:moveTo>
                <a:cubicBezTo>
                  <a:pt x="2263591" y="2751701"/>
                  <a:pt x="2279972" y="2768086"/>
                  <a:pt x="2279972" y="2788276"/>
                </a:cubicBezTo>
                <a:cubicBezTo>
                  <a:pt x="2279972" y="2808475"/>
                  <a:pt x="2263591" y="2824857"/>
                  <a:pt x="2243393" y="2824857"/>
                </a:cubicBezTo>
                <a:cubicBezTo>
                  <a:pt x="2223191" y="2824857"/>
                  <a:pt x="2206817" y="2808475"/>
                  <a:pt x="2206817" y="2788276"/>
                </a:cubicBezTo>
                <a:cubicBezTo>
                  <a:pt x="2206817" y="2768086"/>
                  <a:pt x="2223191" y="2751701"/>
                  <a:pt x="2243393" y="2751701"/>
                </a:cubicBezTo>
                <a:close/>
                <a:moveTo>
                  <a:pt x="2022713" y="2751697"/>
                </a:moveTo>
                <a:cubicBezTo>
                  <a:pt x="2042913" y="2751697"/>
                  <a:pt x="2059288" y="2768081"/>
                  <a:pt x="2059288" y="2788272"/>
                </a:cubicBezTo>
                <a:cubicBezTo>
                  <a:pt x="2059288" y="2808472"/>
                  <a:pt x="2042913" y="2824853"/>
                  <a:pt x="2022713" y="2824853"/>
                </a:cubicBezTo>
                <a:cubicBezTo>
                  <a:pt x="2002514" y="2824853"/>
                  <a:pt x="1986178" y="2808472"/>
                  <a:pt x="1986178" y="2788272"/>
                </a:cubicBezTo>
                <a:cubicBezTo>
                  <a:pt x="1986178" y="2768081"/>
                  <a:pt x="2002514" y="2751697"/>
                  <a:pt x="2022713" y="2751697"/>
                </a:cubicBezTo>
                <a:close/>
                <a:moveTo>
                  <a:pt x="1802068" y="2751693"/>
                </a:moveTo>
                <a:cubicBezTo>
                  <a:pt x="1822268" y="2751693"/>
                  <a:pt x="1838644" y="2768077"/>
                  <a:pt x="1838644" y="2788269"/>
                </a:cubicBezTo>
                <a:cubicBezTo>
                  <a:pt x="1838644" y="2808469"/>
                  <a:pt x="1822268" y="2824849"/>
                  <a:pt x="1802068" y="2824849"/>
                </a:cubicBezTo>
                <a:cubicBezTo>
                  <a:pt x="1781868" y="2824849"/>
                  <a:pt x="1765492" y="2808469"/>
                  <a:pt x="1765492" y="2788269"/>
                </a:cubicBezTo>
                <a:cubicBezTo>
                  <a:pt x="1765492" y="2768077"/>
                  <a:pt x="1781868" y="2751693"/>
                  <a:pt x="1802068" y="2751693"/>
                </a:cubicBezTo>
                <a:close/>
                <a:moveTo>
                  <a:pt x="1581382" y="2751689"/>
                </a:moveTo>
                <a:cubicBezTo>
                  <a:pt x="1601583" y="2751689"/>
                  <a:pt x="1617958" y="2768072"/>
                  <a:pt x="1617958" y="2788266"/>
                </a:cubicBezTo>
                <a:cubicBezTo>
                  <a:pt x="1617958" y="2808465"/>
                  <a:pt x="1601583" y="2824845"/>
                  <a:pt x="1581382" y="2824845"/>
                </a:cubicBezTo>
                <a:cubicBezTo>
                  <a:pt x="1561183" y="2824845"/>
                  <a:pt x="1544806" y="2808465"/>
                  <a:pt x="1544806" y="2788266"/>
                </a:cubicBezTo>
                <a:cubicBezTo>
                  <a:pt x="1544806" y="2768072"/>
                  <a:pt x="1561183" y="2751689"/>
                  <a:pt x="1581382" y="2751689"/>
                </a:cubicBezTo>
                <a:close/>
                <a:moveTo>
                  <a:pt x="1360697" y="2751686"/>
                </a:moveTo>
                <a:cubicBezTo>
                  <a:pt x="1380896" y="2751686"/>
                  <a:pt x="1397273" y="2768068"/>
                  <a:pt x="1397273" y="2788262"/>
                </a:cubicBezTo>
                <a:cubicBezTo>
                  <a:pt x="1397273" y="2808461"/>
                  <a:pt x="1380896" y="2824841"/>
                  <a:pt x="1360697" y="2824841"/>
                </a:cubicBezTo>
                <a:cubicBezTo>
                  <a:pt x="1340497" y="2824841"/>
                  <a:pt x="1324121" y="2808461"/>
                  <a:pt x="1324121" y="2788262"/>
                </a:cubicBezTo>
                <a:cubicBezTo>
                  <a:pt x="1324121" y="2768068"/>
                  <a:pt x="1340497" y="2751686"/>
                  <a:pt x="1360697" y="2751686"/>
                </a:cubicBezTo>
                <a:close/>
                <a:moveTo>
                  <a:pt x="1140011" y="2751683"/>
                </a:moveTo>
                <a:cubicBezTo>
                  <a:pt x="1160210" y="2751683"/>
                  <a:pt x="1176587" y="2768064"/>
                  <a:pt x="1176587" y="2788258"/>
                </a:cubicBezTo>
                <a:cubicBezTo>
                  <a:pt x="1176587" y="2808458"/>
                  <a:pt x="1160210" y="2824836"/>
                  <a:pt x="1140011" y="2824836"/>
                </a:cubicBezTo>
                <a:cubicBezTo>
                  <a:pt x="1119810" y="2824836"/>
                  <a:pt x="1103435" y="2808458"/>
                  <a:pt x="1103435" y="2788258"/>
                </a:cubicBezTo>
                <a:cubicBezTo>
                  <a:pt x="1103435" y="2768064"/>
                  <a:pt x="1119810" y="2751683"/>
                  <a:pt x="1140011" y="2751683"/>
                </a:cubicBezTo>
                <a:close/>
                <a:moveTo>
                  <a:pt x="919325" y="2751679"/>
                </a:moveTo>
                <a:cubicBezTo>
                  <a:pt x="939525" y="2751679"/>
                  <a:pt x="955901" y="2768060"/>
                  <a:pt x="955901" y="2788254"/>
                </a:cubicBezTo>
                <a:cubicBezTo>
                  <a:pt x="955901" y="2808454"/>
                  <a:pt x="939525" y="2824832"/>
                  <a:pt x="919325" y="2824832"/>
                </a:cubicBezTo>
                <a:cubicBezTo>
                  <a:pt x="899125" y="2824832"/>
                  <a:pt x="882749" y="2808454"/>
                  <a:pt x="882749" y="2788254"/>
                </a:cubicBezTo>
                <a:cubicBezTo>
                  <a:pt x="882749" y="2768060"/>
                  <a:pt x="899125" y="2751679"/>
                  <a:pt x="919325" y="2751679"/>
                </a:cubicBezTo>
                <a:close/>
                <a:moveTo>
                  <a:pt x="698638" y="2751675"/>
                </a:moveTo>
                <a:cubicBezTo>
                  <a:pt x="718839" y="2751675"/>
                  <a:pt x="735214" y="2768055"/>
                  <a:pt x="735214" y="2788250"/>
                </a:cubicBezTo>
                <a:cubicBezTo>
                  <a:pt x="735214" y="2808451"/>
                  <a:pt x="718839" y="2824828"/>
                  <a:pt x="698638" y="2824828"/>
                </a:cubicBezTo>
                <a:cubicBezTo>
                  <a:pt x="678439" y="2824828"/>
                  <a:pt x="662063" y="2808451"/>
                  <a:pt x="662063" y="2788250"/>
                </a:cubicBezTo>
                <a:cubicBezTo>
                  <a:pt x="662063" y="2768055"/>
                  <a:pt x="678439" y="2751675"/>
                  <a:pt x="698638" y="2751675"/>
                </a:cubicBezTo>
                <a:close/>
                <a:moveTo>
                  <a:pt x="477952" y="2751671"/>
                </a:moveTo>
                <a:cubicBezTo>
                  <a:pt x="498152" y="2751671"/>
                  <a:pt x="514528" y="2768050"/>
                  <a:pt x="514528" y="2788247"/>
                </a:cubicBezTo>
                <a:cubicBezTo>
                  <a:pt x="514528" y="2808448"/>
                  <a:pt x="498152" y="2824824"/>
                  <a:pt x="477952" y="2824824"/>
                </a:cubicBezTo>
                <a:cubicBezTo>
                  <a:pt x="457752" y="2824824"/>
                  <a:pt x="441376" y="2808448"/>
                  <a:pt x="441376" y="2788247"/>
                </a:cubicBezTo>
                <a:cubicBezTo>
                  <a:pt x="441376" y="2768050"/>
                  <a:pt x="457752" y="2751671"/>
                  <a:pt x="477952" y="2751671"/>
                </a:cubicBezTo>
                <a:close/>
                <a:moveTo>
                  <a:pt x="257266" y="2751668"/>
                </a:moveTo>
                <a:cubicBezTo>
                  <a:pt x="277466" y="2751668"/>
                  <a:pt x="293842" y="2768047"/>
                  <a:pt x="293842" y="2788244"/>
                </a:cubicBezTo>
                <a:cubicBezTo>
                  <a:pt x="293842" y="2808444"/>
                  <a:pt x="277466" y="2824820"/>
                  <a:pt x="257266" y="2824820"/>
                </a:cubicBezTo>
                <a:cubicBezTo>
                  <a:pt x="237066" y="2824820"/>
                  <a:pt x="220690" y="2808444"/>
                  <a:pt x="220690" y="2788244"/>
                </a:cubicBezTo>
                <a:cubicBezTo>
                  <a:pt x="220690" y="2768047"/>
                  <a:pt x="237066" y="2751668"/>
                  <a:pt x="257266" y="2751668"/>
                </a:cubicBezTo>
                <a:close/>
                <a:moveTo>
                  <a:pt x="36580" y="2751665"/>
                </a:moveTo>
                <a:cubicBezTo>
                  <a:pt x="56779" y="2751665"/>
                  <a:pt x="73155" y="2768042"/>
                  <a:pt x="73155" y="2788240"/>
                </a:cubicBezTo>
                <a:cubicBezTo>
                  <a:pt x="73155" y="2808440"/>
                  <a:pt x="56779" y="2824816"/>
                  <a:pt x="36580" y="2824816"/>
                </a:cubicBezTo>
                <a:cubicBezTo>
                  <a:pt x="16379" y="2824816"/>
                  <a:pt x="4" y="2808440"/>
                  <a:pt x="4" y="2788240"/>
                </a:cubicBezTo>
                <a:cubicBezTo>
                  <a:pt x="4" y="2768042"/>
                  <a:pt x="16379" y="2751665"/>
                  <a:pt x="36580" y="2751665"/>
                </a:cubicBezTo>
                <a:close/>
                <a:moveTo>
                  <a:pt x="11732658" y="2751662"/>
                </a:moveTo>
                <a:cubicBezTo>
                  <a:pt x="11752858" y="2751662"/>
                  <a:pt x="11769234" y="2768037"/>
                  <a:pt x="11769234" y="2788237"/>
                </a:cubicBezTo>
                <a:cubicBezTo>
                  <a:pt x="11769234" y="2808437"/>
                  <a:pt x="11752858" y="2824813"/>
                  <a:pt x="11732658" y="2824813"/>
                </a:cubicBezTo>
                <a:cubicBezTo>
                  <a:pt x="11712458" y="2824813"/>
                  <a:pt x="11696082" y="2808437"/>
                  <a:pt x="11696082" y="2788237"/>
                </a:cubicBezTo>
                <a:cubicBezTo>
                  <a:pt x="11696082" y="2768037"/>
                  <a:pt x="11712458" y="2751662"/>
                  <a:pt x="11732658" y="2751662"/>
                </a:cubicBezTo>
                <a:close/>
                <a:moveTo>
                  <a:pt x="11953343" y="2751658"/>
                </a:moveTo>
                <a:cubicBezTo>
                  <a:pt x="11973543" y="2751658"/>
                  <a:pt x="11989919" y="2768033"/>
                  <a:pt x="11989919" y="2788233"/>
                </a:cubicBezTo>
                <a:cubicBezTo>
                  <a:pt x="11989919" y="2808433"/>
                  <a:pt x="11973543" y="2824809"/>
                  <a:pt x="11953343" y="2824809"/>
                </a:cubicBezTo>
                <a:cubicBezTo>
                  <a:pt x="11933143" y="2824809"/>
                  <a:pt x="11916767" y="2808433"/>
                  <a:pt x="11916767" y="2788233"/>
                </a:cubicBezTo>
                <a:cubicBezTo>
                  <a:pt x="11916767" y="2768033"/>
                  <a:pt x="11933143" y="2751658"/>
                  <a:pt x="11953343" y="2751658"/>
                </a:cubicBezTo>
                <a:close/>
                <a:moveTo>
                  <a:pt x="11511977" y="2540171"/>
                </a:moveTo>
                <a:cubicBezTo>
                  <a:pt x="11532177" y="2540171"/>
                  <a:pt x="11548553" y="2556555"/>
                  <a:pt x="11548553" y="2576762"/>
                </a:cubicBezTo>
                <a:cubicBezTo>
                  <a:pt x="11548553" y="2596975"/>
                  <a:pt x="11532177" y="2613362"/>
                  <a:pt x="11511977" y="2613362"/>
                </a:cubicBezTo>
                <a:cubicBezTo>
                  <a:pt x="11491777" y="2613362"/>
                  <a:pt x="11475401" y="2596975"/>
                  <a:pt x="11475401" y="2576762"/>
                </a:cubicBezTo>
                <a:cubicBezTo>
                  <a:pt x="11475401" y="2556555"/>
                  <a:pt x="11491777" y="2540171"/>
                  <a:pt x="11511977" y="2540171"/>
                </a:cubicBezTo>
                <a:close/>
                <a:moveTo>
                  <a:pt x="11291296" y="2540168"/>
                </a:moveTo>
                <a:cubicBezTo>
                  <a:pt x="11311496" y="2540168"/>
                  <a:pt x="11327872" y="2556552"/>
                  <a:pt x="11327872" y="2576758"/>
                </a:cubicBezTo>
                <a:cubicBezTo>
                  <a:pt x="11327872" y="2596971"/>
                  <a:pt x="11311496" y="2613358"/>
                  <a:pt x="11291296" y="2613358"/>
                </a:cubicBezTo>
                <a:cubicBezTo>
                  <a:pt x="11271096" y="2613358"/>
                  <a:pt x="11254720" y="2596971"/>
                  <a:pt x="11254720" y="2576758"/>
                </a:cubicBezTo>
                <a:cubicBezTo>
                  <a:pt x="11254720" y="2556552"/>
                  <a:pt x="11271096" y="2540168"/>
                  <a:pt x="11291296" y="2540168"/>
                </a:cubicBezTo>
                <a:close/>
                <a:moveTo>
                  <a:pt x="11070615" y="2540165"/>
                </a:moveTo>
                <a:cubicBezTo>
                  <a:pt x="11090815" y="2540165"/>
                  <a:pt x="11107191" y="2556549"/>
                  <a:pt x="11107191" y="2576754"/>
                </a:cubicBezTo>
                <a:cubicBezTo>
                  <a:pt x="11107191" y="2596967"/>
                  <a:pt x="11090815" y="2613353"/>
                  <a:pt x="11070615" y="2613353"/>
                </a:cubicBezTo>
                <a:cubicBezTo>
                  <a:pt x="11050415" y="2613353"/>
                  <a:pt x="11034039" y="2596967"/>
                  <a:pt x="11034039" y="2576754"/>
                </a:cubicBezTo>
                <a:cubicBezTo>
                  <a:pt x="11034039" y="2556549"/>
                  <a:pt x="11050415" y="2540165"/>
                  <a:pt x="11070615" y="2540165"/>
                </a:cubicBezTo>
                <a:close/>
                <a:moveTo>
                  <a:pt x="10849934" y="2540161"/>
                </a:moveTo>
                <a:cubicBezTo>
                  <a:pt x="10870134" y="2540161"/>
                  <a:pt x="10886510" y="2556545"/>
                  <a:pt x="10886510" y="2576750"/>
                </a:cubicBezTo>
                <a:cubicBezTo>
                  <a:pt x="10886510" y="2596964"/>
                  <a:pt x="10870134" y="2613349"/>
                  <a:pt x="10849934" y="2613349"/>
                </a:cubicBezTo>
                <a:cubicBezTo>
                  <a:pt x="10829734" y="2613349"/>
                  <a:pt x="10813358" y="2596964"/>
                  <a:pt x="10813358" y="2576750"/>
                </a:cubicBezTo>
                <a:cubicBezTo>
                  <a:pt x="10813358" y="2556545"/>
                  <a:pt x="10829734" y="2540161"/>
                  <a:pt x="10849934" y="2540161"/>
                </a:cubicBezTo>
                <a:close/>
                <a:moveTo>
                  <a:pt x="10629253" y="2540158"/>
                </a:moveTo>
                <a:cubicBezTo>
                  <a:pt x="10649453" y="2540158"/>
                  <a:pt x="10665829" y="2556542"/>
                  <a:pt x="10665829" y="2576747"/>
                </a:cubicBezTo>
                <a:cubicBezTo>
                  <a:pt x="10665829" y="2596960"/>
                  <a:pt x="10649453" y="2613345"/>
                  <a:pt x="10629253" y="2613345"/>
                </a:cubicBezTo>
                <a:cubicBezTo>
                  <a:pt x="10609053" y="2613345"/>
                  <a:pt x="10592677" y="2596960"/>
                  <a:pt x="10592677" y="2576747"/>
                </a:cubicBezTo>
                <a:cubicBezTo>
                  <a:pt x="10592677" y="2556542"/>
                  <a:pt x="10609053" y="2540158"/>
                  <a:pt x="10629253" y="2540158"/>
                </a:cubicBezTo>
                <a:close/>
                <a:moveTo>
                  <a:pt x="10408572" y="2540154"/>
                </a:moveTo>
                <a:cubicBezTo>
                  <a:pt x="10428772" y="2540154"/>
                  <a:pt x="10445148" y="2556538"/>
                  <a:pt x="10445148" y="2576743"/>
                </a:cubicBezTo>
                <a:cubicBezTo>
                  <a:pt x="10445148" y="2596956"/>
                  <a:pt x="10428772" y="2613341"/>
                  <a:pt x="10408572" y="2613341"/>
                </a:cubicBezTo>
                <a:cubicBezTo>
                  <a:pt x="10388372" y="2613341"/>
                  <a:pt x="10371996" y="2596956"/>
                  <a:pt x="10371996" y="2576743"/>
                </a:cubicBezTo>
                <a:cubicBezTo>
                  <a:pt x="10371996" y="2556538"/>
                  <a:pt x="10388372" y="2540154"/>
                  <a:pt x="10408572" y="2540154"/>
                </a:cubicBezTo>
                <a:close/>
                <a:moveTo>
                  <a:pt x="10187891" y="2540152"/>
                </a:moveTo>
                <a:cubicBezTo>
                  <a:pt x="10208091" y="2540152"/>
                  <a:pt x="10224467" y="2556535"/>
                  <a:pt x="10224467" y="2576740"/>
                </a:cubicBezTo>
                <a:cubicBezTo>
                  <a:pt x="10224467" y="2596952"/>
                  <a:pt x="10208091" y="2613336"/>
                  <a:pt x="10187891" y="2613336"/>
                </a:cubicBezTo>
                <a:cubicBezTo>
                  <a:pt x="10167691" y="2613336"/>
                  <a:pt x="10151315" y="2596952"/>
                  <a:pt x="10151315" y="2576740"/>
                </a:cubicBezTo>
                <a:cubicBezTo>
                  <a:pt x="10151315" y="2556535"/>
                  <a:pt x="10167691" y="2540152"/>
                  <a:pt x="10187891" y="2540152"/>
                </a:cubicBezTo>
                <a:close/>
                <a:moveTo>
                  <a:pt x="9967210" y="2540148"/>
                </a:moveTo>
                <a:cubicBezTo>
                  <a:pt x="9987410" y="2540148"/>
                  <a:pt x="10003786" y="2556531"/>
                  <a:pt x="10003786" y="2576736"/>
                </a:cubicBezTo>
                <a:cubicBezTo>
                  <a:pt x="10003786" y="2596948"/>
                  <a:pt x="9987410" y="2613332"/>
                  <a:pt x="9967210" y="2613332"/>
                </a:cubicBezTo>
                <a:cubicBezTo>
                  <a:pt x="9947010" y="2613332"/>
                  <a:pt x="9930634" y="2596948"/>
                  <a:pt x="9930634" y="2576736"/>
                </a:cubicBezTo>
                <a:cubicBezTo>
                  <a:pt x="9930634" y="2556531"/>
                  <a:pt x="9947010" y="2540148"/>
                  <a:pt x="9967210" y="2540148"/>
                </a:cubicBezTo>
                <a:close/>
                <a:moveTo>
                  <a:pt x="9746529" y="2540144"/>
                </a:moveTo>
                <a:cubicBezTo>
                  <a:pt x="9766729" y="2540144"/>
                  <a:pt x="9783105" y="2556528"/>
                  <a:pt x="9783105" y="2576732"/>
                </a:cubicBezTo>
                <a:cubicBezTo>
                  <a:pt x="9783105" y="2596943"/>
                  <a:pt x="9766729" y="2613328"/>
                  <a:pt x="9746529" y="2613328"/>
                </a:cubicBezTo>
                <a:cubicBezTo>
                  <a:pt x="9726329" y="2613328"/>
                  <a:pt x="9709953" y="2596943"/>
                  <a:pt x="9709953" y="2576732"/>
                </a:cubicBezTo>
                <a:cubicBezTo>
                  <a:pt x="9709953" y="2556528"/>
                  <a:pt x="9726329" y="2540144"/>
                  <a:pt x="9746529" y="2540144"/>
                </a:cubicBezTo>
                <a:close/>
                <a:moveTo>
                  <a:pt x="9525848" y="2540141"/>
                </a:moveTo>
                <a:cubicBezTo>
                  <a:pt x="9546048" y="2540141"/>
                  <a:pt x="9562424" y="2556524"/>
                  <a:pt x="9562424" y="2576729"/>
                </a:cubicBezTo>
                <a:cubicBezTo>
                  <a:pt x="9562424" y="2596939"/>
                  <a:pt x="9546048" y="2613324"/>
                  <a:pt x="9525848" y="2613324"/>
                </a:cubicBezTo>
                <a:cubicBezTo>
                  <a:pt x="9505648" y="2613324"/>
                  <a:pt x="9489272" y="2596939"/>
                  <a:pt x="9489272" y="2576729"/>
                </a:cubicBezTo>
                <a:cubicBezTo>
                  <a:pt x="9489272" y="2556524"/>
                  <a:pt x="9505648" y="2540141"/>
                  <a:pt x="9525848" y="2540141"/>
                </a:cubicBezTo>
                <a:close/>
                <a:moveTo>
                  <a:pt x="9305167" y="2540138"/>
                </a:moveTo>
                <a:cubicBezTo>
                  <a:pt x="9325367" y="2540138"/>
                  <a:pt x="9341743" y="2556520"/>
                  <a:pt x="9341743" y="2576726"/>
                </a:cubicBezTo>
                <a:cubicBezTo>
                  <a:pt x="9341743" y="2596935"/>
                  <a:pt x="9325367" y="2613320"/>
                  <a:pt x="9305167" y="2613320"/>
                </a:cubicBezTo>
                <a:cubicBezTo>
                  <a:pt x="9284967" y="2613320"/>
                  <a:pt x="9268591" y="2596935"/>
                  <a:pt x="9268591" y="2576726"/>
                </a:cubicBezTo>
                <a:cubicBezTo>
                  <a:pt x="9268591" y="2556520"/>
                  <a:pt x="9284967" y="2540138"/>
                  <a:pt x="9305167" y="2540138"/>
                </a:cubicBezTo>
                <a:close/>
                <a:moveTo>
                  <a:pt x="9084486" y="2540135"/>
                </a:moveTo>
                <a:cubicBezTo>
                  <a:pt x="9104686" y="2540135"/>
                  <a:pt x="9121062" y="2556517"/>
                  <a:pt x="9121062" y="2576722"/>
                </a:cubicBezTo>
                <a:cubicBezTo>
                  <a:pt x="9121062" y="2596932"/>
                  <a:pt x="9104686" y="2613316"/>
                  <a:pt x="9084486" y="2613316"/>
                </a:cubicBezTo>
                <a:cubicBezTo>
                  <a:pt x="9064286" y="2613316"/>
                  <a:pt x="9047910" y="2596932"/>
                  <a:pt x="9047910" y="2576722"/>
                </a:cubicBezTo>
                <a:cubicBezTo>
                  <a:pt x="9047910" y="2556517"/>
                  <a:pt x="9064286" y="2540135"/>
                  <a:pt x="9084486" y="2540135"/>
                </a:cubicBezTo>
                <a:close/>
                <a:moveTo>
                  <a:pt x="8863805" y="2540131"/>
                </a:moveTo>
                <a:cubicBezTo>
                  <a:pt x="8884005" y="2540131"/>
                  <a:pt x="8900381" y="2556514"/>
                  <a:pt x="8900381" y="2576719"/>
                </a:cubicBezTo>
                <a:cubicBezTo>
                  <a:pt x="8900381" y="2596928"/>
                  <a:pt x="8884005" y="2613313"/>
                  <a:pt x="8863805" y="2613313"/>
                </a:cubicBezTo>
                <a:cubicBezTo>
                  <a:pt x="8843605" y="2613313"/>
                  <a:pt x="8827229" y="2596928"/>
                  <a:pt x="8827229" y="2576719"/>
                </a:cubicBezTo>
                <a:cubicBezTo>
                  <a:pt x="8827229" y="2556514"/>
                  <a:pt x="8843605" y="2540131"/>
                  <a:pt x="8863805" y="2540131"/>
                </a:cubicBezTo>
                <a:close/>
                <a:moveTo>
                  <a:pt x="8643124" y="2540127"/>
                </a:moveTo>
                <a:cubicBezTo>
                  <a:pt x="8663324" y="2540127"/>
                  <a:pt x="8679700" y="2556510"/>
                  <a:pt x="8679700" y="2576715"/>
                </a:cubicBezTo>
                <a:cubicBezTo>
                  <a:pt x="8679700" y="2596925"/>
                  <a:pt x="8663324" y="2613309"/>
                  <a:pt x="8643124" y="2613309"/>
                </a:cubicBezTo>
                <a:cubicBezTo>
                  <a:pt x="8622924" y="2613309"/>
                  <a:pt x="8606548" y="2596925"/>
                  <a:pt x="8606548" y="2576715"/>
                </a:cubicBezTo>
                <a:cubicBezTo>
                  <a:pt x="8606548" y="2556510"/>
                  <a:pt x="8622924" y="2540127"/>
                  <a:pt x="8643124" y="2540127"/>
                </a:cubicBezTo>
                <a:close/>
                <a:moveTo>
                  <a:pt x="8422443" y="2540124"/>
                </a:moveTo>
                <a:cubicBezTo>
                  <a:pt x="8442643" y="2540124"/>
                  <a:pt x="8459019" y="2556507"/>
                  <a:pt x="8459019" y="2576711"/>
                </a:cubicBezTo>
                <a:cubicBezTo>
                  <a:pt x="8459019" y="2596921"/>
                  <a:pt x="8442643" y="2613305"/>
                  <a:pt x="8422443" y="2613305"/>
                </a:cubicBezTo>
                <a:cubicBezTo>
                  <a:pt x="8402243" y="2613305"/>
                  <a:pt x="8385867" y="2596921"/>
                  <a:pt x="8385867" y="2576711"/>
                </a:cubicBezTo>
                <a:cubicBezTo>
                  <a:pt x="8385867" y="2556507"/>
                  <a:pt x="8402243" y="2540124"/>
                  <a:pt x="8422443" y="2540124"/>
                </a:cubicBezTo>
                <a:close/>
                <a:moveTo>
                  <a:pt x="8201762" y="2540121"/>
                </a:moveTo>
                <a:cubicBezTo>
                  <a:pt x="8221962" y="2540121"/>
                  <a:pt x="8238338" y="2556503"/>
                  <a:pt x="8238338" y="2576708"/>
                </a:cubicBezTo>
                <a:cubicBezTo>
                  <a:pt x="8238338" y="2596917"/>
                  <a:pt x="8221962" y="2613301"/>
                  <a:pt x="8201762" y="2613301"/>
                </a:cubicBezTo>
                <a:cubicBezTo>
                  <a:pt x="8181562" y="2613301"/>
                  <a:pt x="8165186" y="2596917"/>
                  <a:pt x="8165186" y="2576708"/>
                </a:cubicBezTo>
                <a:cubicBezTo>
                  <a:pt x="8165186" y="2556503"/>
                  <a:pt x="8181562" y="2540121"/>
                  <a:pt x="8201762" y="2540121"/>
                </a:cubicBezTo>
                <a:close/>
                <a:moveTo>
                  <a:pt x="7981081" y="2540118"/>
                </a:moveTo>
                <a:cubicBezTo>
                  <a:pt x="8001281" y="2540118"/>
                  <a:pt x="8017657" y="2556500"/>
                  <a:pt x="8017657" y="2576704"/>
                </a:cubicBezTo>
                <a:cubicBezTo>
                  <a:pt x="8017657" y="2596913"/>
                  <a:pt x="8001281" y="2613297"/>
                  <a:pt x="7981081" y="2613297"/>
                </a:cubicBezTo>
                <a:cubicBezTo>
                  <a:pt x="7960881" y="2613297"/>
                  <a:pt x="7944505" y="2596913"/>
                  <a:pt x="7944505" y="2576704"/>
                </a:cubicBezTo>
                <a:cubicBezTo>
                  <a:pt x="7944505" y="2556500"/>
                  <a:pt x="7960881" y="2540118"/>
                  <a:pt x="7981081" y="2540118"/>
                </a:cubicBezTo>
                <a:close/>
                <a:moveTo>
                  <a:pt x="7760400" y="2540114"/>
                </a:moveTo>
                <a:cubicBezTo>
                  <a:pt x="7780600" y="2540114"/>
                  <a:pt x="7796976" y="2556496"/>
                  <a:pt x="7796976" y="2576701"/>
                </a:cubicBezTo>
                <a:cubicBezTo>
                  <a:pt x="7796976" y="2596908"/>
                  <a:pt x="7780600" y="2613292"/>
                  <a:pt x="7760400" y="2613292"/>
                </a:cubicBezTo>
                <a:cubicBezTo>
                  <a:pt x="7740200" y="2613292"/>
                  <a:pt x="7723824" y="2596908"/>
                  <a:pt x="7723824" y="2576701"/>
                </a:cubicBezTo>
                <a:cubicBezTo>
                  <a:pt x="7723824" y="2556496"/>
                  <a:pt x="7740200" y="2540114"/>
                  <a:pt x="7760400" y="2540114"/>
                </a:cubicBezTo>
                <a:close/>
                <a:moveTo>
                  <a:pt x="7539719" y="2540111"/>
                </a:moveTo>
                <a:cubicBezTo>
                  <a:pt x="7559919" y="2540111"/>
                  <a:pt x="7576295" y="2556493"/>
                  <a:pt x="7576295" y="2576697"/>
                </a:cubicBezTo>
                <a:cubicBezTo>
                  <a:pt x="7576295" y="2596904"/>
                  <a:pt x="7559919" y="2613288"/>
                  <a:pt x="7539719" y="2613288"/>
                </a:cubicBezTo>
                <a:cubicBezTo>
                  <a:pt x="7519519" y="2613288"/>
                  <a:pt x="7503143" y="2596904"/>
                  <a:pt x="7503143" y="2576697"/>
                </a:cubicBezTo>
                <a:cubicBezTo>
                  <a:pt x="7503143" y="2556493"/>
                  <a:pt x="7519519" y="2540111"/>
                  <a:pt x="7539719" y="2540111"/>
                </a:cubicBezTo>
                <a:close/>
                <a:moveTo>
                  <a:pt x="7319038" y="2540108"/>
                </a:moveTo>
                <a:cubicBezTo>
                  <a:pt x="7339238" y="2540108"/>
                  <a:pt x="7355614" y="2556489"/>
                  <a:pt x="7355614" y="2576693"/>
                </a:cubicBezTo>
                <a:cubicBezTo>
                  <a:pt x="7355614" y="2596900"/>
                  <a:pt x="7339238" y="2613284"/>
                  <a:pt x="7319038" y="2613284"/>
                </a:cubicBezTo>
                <a:cubicBezTo>
                  <a:pt x="7298838" y="2613284"/>
                  <a:pt x="7282462" y="2596900"/>
                  <a:pt x="7282462" y="2576693"/>
                </a:cubicBezTo>
                <a:cubicBezTo>
                  <a:pt x="7282462" y="2556489"/>
                  <a:pt x="7298838" y="2540108"/>
                  <a:pt x="7319038" y="2540108"/>
                </a:cubicBezTo>
                <a:close/>
                <a:moveTo>
                  <a:pt x="7098357" y="2540105"/>
                </a:moveTo>
                <a:cubicBezTo>
                  <a:pt x="7118557" y="2540105"/>
                  <a:pt x="7134933" y="2556485"/>
                  <a:pt x="7134933" y="2576690"/>
                </a:cubicBezTo>
                <a:cubicBezTo>
                  <a:pt x="7134933" y="2596896"/>
                  <a:pt x="7118557" y="2613280"/>
                  <a:pt x="7098357" y="2613280"/>
                </a:cubicBezTo>
                <a:cubicBezTo>
                  <a:pt x="7078157" y="2613280"/>
                  <a:pt x="7061781" y="2596896"/>
                  <a:pt x="7061781" y="2576690"/>
                </a:cubicBezTo>
                <a:cubicBezTo>
                  <a:pt x="7061781" y="2556485"/>
                  <a:pt x="7078157" y="2540105"/>
                  <a:pt x="7098357" y="2540105"/>
                </a:cubicBezTo>
                <a:close/>
                <a:moveTo>
                  <a:pt x="6877676" y="2540101"/>
                </a:moveTo>
                <a:cubicBezTo>
                  <a:pt x="6897876" y="2540101"/>
                  <a:pt x="6914252" y="2556482"/>
                  <a:pt x="6914252" y="2576687"/>
                </a:cubicBezTo>
                <a:cubicBezTo>
                  <a:pt x="6914252" y="2596892"/>
                  <a:pt x="6897876" y="2613275"/>
                  <a:pt x="6877676" y="2613275"/>
                </a:cubicBezTo>
                <a:cubicBezTo>
                  <a:pt x="6857476" y="2613275"/>
                  <a:pt x="6841100" y="2596892"/>
                  <a:pt x="6841100" y="2576687"/>
                </a:cubicBezTo>
                <a:cubicBezTo>
                  <a:pt x="6841100" y="2556482"/>
                  <a:pt x="6857476" y="2540101"/>
                  <a:pt x="6877676" y="2540101"/>
                </a:cubicBezTo>
                <a:close/>
                <a:moveTo>
                  <a:pt x="6656995" y="2540098"/>
                </a:moveTo>
                <a:cubicBezTo>
                  <a:pt x="6677195" y="2540098"/>
                  <a:pt x="6693571" y="2556479"/>
                  <a:pt x="6693571" y="2576683"/>
                </a:cubicBezTo>
                <a:cubicBezTo>
                  <a:pt x="6693571" y="2596889"/>
                  <a:pt x="6677195" y="2613271"/>
                  <a:pt x="6656995" y="2613271"/>
                </a:cubicBezTo>
                <a:cubicBezTo>
                  <a:pt x="6636795" y="2613271"/>
                  <a:pt x="6620419" y="2596889"/>
                  <a:pt x="6620419" y="2576683"/>
                </a:cubicBezTo>
                <a:cubicBezTo>
                  <a:pt x="6620419" y="2556479"/>
                  <a:pt x="6636795" y="2540098"/>
                  <a:pt x="6656995" y="2540098"/>
                </a:cubicBezTo>
                <a:close/>
                <a:moveTo>
                  <a:pt x="6436314" y="2540095"/>
                </a:moveTo>
                <a:cubicBezTo>
                  <a:pt x="6456514" y="2540095"/>
                  <a:pt x="6472890" y="2556475"/>
                  <a:pt x="6472890" y="2576679"/>
                </a:cubicBezTo>
                <a:cubicBezTo>
                  <a:pt x="6472890" y="2596885"/>
                  <a:pt x="6456514" y="2613267"/>
                  <a:pt x="6436314" y="2613267"/>
                </a:cubicBezTo>
                <a:cubicBezTo>
                  <a:pt x="6416114" y="2613267"/>
                  <a:pt x="6399738" y="2596885"/>
                  <a:pt x="6399738" y="2576679"/>
                </a:cubicBezTo>
                <a:cubicBezTo>
                  <a:pt x="6399738" y="2556475"/>
                  <a:pt x="6416114" y="2540095"/>
                  <a:pt x="6436314" y="2540095"/>
                </a:cubicBezTo>
                <a:close/>
                <a:moveTo>
                  <a:pt x="6215633" y="2540091"/>
                </a:moveTo>
                <a:cubicBezTo>
                  <a:pt x="6235833" y="2540091"/>
                  <a:pt x="6252209" y="2556472"/>
                  <a:pt x="6252209" y="2576676"/>
                </a:cubicBezTo>
                <a:cubicBezTo>
                  <a:pt x="6252209" y="2596882"/>
                  <a:pt x="6235833" y="2613263"/>
                  <a:pt x="6215633" y="2613263"/>
                </a:cubicBezTo>
                <a:cubicBezTo>
                  <a:pt x="6195433" y="2613263"/>
                  <a:pt x="6179057" y="2596882"/>
                  <a:pt x="6179057" y="2576676"/>
                </a:cubicBezTo>
                <a:cubicBezTo>
                  <a:pt x="6179057" y="2556472"/>
                  <a:pt x="6195433" y="2540091"/>
                  <a:pt x="6215633" y="2540091"/>
                </a:cubicBezTo>
                <a:close/>
                <a:moveTo>
                  <a:pt x="5994952" y="2540088"/>
                </a:moveTo>
                <a:cubicBezTo>
                  <a:pt x="6015152" y="2540088"/>
                  <a:pt x="6031528" y="2556468"/>
                  <a:pt x="6031528" y="2576672"/>
                </a:cubicBezTo>
                <a:cubicBezTo>
                  <a:pt x="6031528" y="2596878"/>
                  <a:pt x="6015152" y="2613259"/>
                  <a:pt x="5994952" y="2613259"/>
                </a:cubicBezTo>
                <a:cubicBezTo>
                  <a:pt x="5974752" y="2613259"/>
                  <a:pt x="5958376" y="2596878"/>
                  <a:pt x="5958376" y="2576672"/>
                </a:cubicBezTo>
                <a:cubicBezTo>
                  <a:pt x="5958376" y="2556468"/>
                  <a:pt x="5974752" y="2540088"/>
                  <a:pt x="5994952" y="2540088"/>
                </a:cubicBezTo>
                <a:close/>
                <a:moveTo>
                  <a:pt x="5774272" y="2540084"/>
                </a:moveTo>
                <a:cubicBezTo>
                  <a:pt x="5794472" y="2540084"/>
                  <a:pt x="5810848" y="2556465"/>
                  <a:pt x="5810848" y="2576669"/>
                </a:cubicBezTo>
                <a:cubicBezTo>
                  <a:pt x="5810848" y="2596873"/>
                  <a:pt x="5794472" y="2613255"/>
                  <a:pt x="5774272" y="2613255"/>
                </a:cubicBezTo>
                <a:cubicBezTo>
                  <a:pt x="5754073" y="2613255"/>
                  <a:pt x="5737697" y="2596873"/>
                  <a:pt x="5737697" y="2576669"/>
                </a:cubicBezTo>
                <a:cubicBezTo>
                  <a:pt x="5737697" y="2556465"/>
                  <a:pt x="5754073" y="2540084"/>
                  <a:pt x="5774272" y="2540084"/>
                </a:cubicBezTo>
                <a:close/>
                <a:moveTo>
                  <a:pt x="5553593" y="2540081"/>
                </a:moveTo>
                <a:cubicBezTo>
                  <a:pt x="5573793" y="2540081"/>
                  <a:pt x="5590169" y="2556462"/>
                  <a:pt x="5590169" y="2576665"/>
                </a:cubicBezTo>
                <a:cubicBezTo>
                  <a:pt x="5590169" y="2596869"/>
                  <a:pt x="5573793" y="2613252"/>
                  <a:pt x="5553593" y="2613252"/>
                </a:cubicBezTo>
                <a:cubicBezTo>
                  <a:pt x="5533393" y="2613252"/>
                  <a:pt x="5517018" y="2596869"/>
                  <a:pt x="5517018" y="2576665"/>
                </a:cubicBezTo>
                <a:cubicBezTo>
                  <a:pt x="5517018" y="2556462"/>
                  <a:pt x="5533393" y="2540081"/>
                  <a:pt x="5553593" y="2540081"/>
                </a:cubicBezTo>
                <a:close/>
                <a:moveTo>
                  <a:pt x="5332913" y="2540078"/>
                </a:moveTo>
                <a:cubicBezTo>
                  <a:pt x="5353113" y="2540078"/>
                  <a:pt x="5369490" y="2556458"/>
                  <a:pt x="5369490" y="2576661"/>
                </a:cubicBezTo>
                <a:cubicBezTo>
                  <a:pt x="5369490" y="2596865"/>
                  <a:pt x="5353113" y="2613248"/>
                  <a:pt x="5332913" y="2613248"/>
                </a:cubicBezTo>
                <a:cubicBezTo>
                  <a:pt x="5312714" y="2613248"/>
                  <a:pt x="5296337" y="2596865"/>
                  <a:pt x="5296337" y="2576661"/>
                </a:cubicBezTo>
                <a:cubicBezTo>
                  <a:pt x="5296337" y="2556458"/>
                  <a:pt x="5312714" y="2540078"/>
                  <a:pt x="5332913" y="2540078"/>
                </a:cubicBezTo>
                <a:close/>
                <a:moveTo>
                  <a:pt x="5112230" y="2540074"/>
                </a:moveTo>
                <a:cubicBezTo>
                  <a:pt x="5132433" y="2540074"/>
                  <a:pt x="5148807" y="2556455"/>
                  <a:pt x="5148807" y="2576658"/>
                </a:cubicBezTo>
                <a:cubicBezTo>
                  <a:pt x="5148807" y="2596861"/>
                  <a:pt x="5132433" y="2613244"/>
                  <a:pt x="5112230" y="2613244"/>
                </a:cubicBezTo>
                <a:cubicBezTo>
                  <a:pt x="5092030" y="2613244"/>
                  <a:pt x="5075655" y="2596861"/>
                  <a:pt x="5075655" y="2576658"/>
                </a:cubicBezTo>
                <a:cubicBezTo>
                  <a:pt x="5075655" y="2556455"/>
                  <a:pt x="5092030" y="2540074"/>
                  <a:pt x="5112230" y="2540074"/>
                </a:cubicBezTo>
                <a:close/>
                <a:moveTo>
                  <a:pt x="4891552" y="2540071"/>
                </a:moveTo>
                <a:cubicBezTo>
                  <a:pt x="4911751" y="2540071"/>
                  <a:pt x="4928127" y="2556452"/>
                  <a:pt x="4928127" y="2576654"/>
                </a:cubicBezTo>
                <a:cubicBezTo>
                  <a:pt x="4928127" y="2596857"/>
                  <a:pt x="4911751" y="2613240"/>
                  <a:pt x="4891552" y="2613240"/>
                </a:cubicBezTo>
                <a:cubicBezTo>
                  <a:pt x="4871352" y="2613240"/>
                  <a:pt x="4854975" y="2596857"/>
                  <a:pt x="4854975" y="2576654"/>
                </a:cubicBezTo>
                <a:cubicBezTo>
                  <a:pt x="4854975" y="2556452"/>
                  <a:pt x="4871352" y="2540071"/>
                  <a:pt x="4891552" y="2540071"/>
                </a:cubicBezTo>
                <a:close/>
                <a:moveTo>
                  <a:pt x="4670871" y="2540068"/>
                </a:moveTo>
                <a:cubicBezTo>
                  <a:pt x="4691070" y="2540068"/>
                  <a:pt x="4707447" y="2556448"/>
                  <a:pt x="4707447" y="2576650"/>
                </a:cubicBezTo>
                <a:cubicBezTo>
                  <a:pt x="4707447" y="2596853"/>
                  <a:pt x="4691070" y="2613236"/>
                  <a:pt x="4670871" y="2613236"/>
                </a:cubicBezTo>
                <a:cubicBezTo>
                  <a:pt x="4650672" y="2613236"/>
                  <a:pt x="4634295" y="2596853"/>
                  <a:pt x="4634295" y="2576650"/>
                </a:cubicBezTo>
                <a:cubicBezTo>
                  <a:pt x="4634295" y="2556448"/>
                  <a:pt x="4650672" y="2540068"/>
                  <a:pt x="4670871" y="2540068"/>
                </a:cubicBezTo>
                <a:close/>
                <a:moveTo>
                  <a:pt x="4450188" y="2540065"/>
                </a:moveTo>
                <a:cubicBezTo>
                  <a:pt x="4470390" y="2540065"/>
                  <a:pt x="4486764" y="2556444"/>
                  <a:pt x="4486764" y="2576647"/>
                </a:cubicBezTo>
                <a:cubicBezTo>
                  <a:pt x="4486764" y="2596850"/>
                  <a:pt x="4470390" y="2613231"/>
                  <a:pt x="4450188" y="2613231"/>
                </a:cubicBezTo>
                <a:cubicBezTo>
                  <a:pt x="4429988" y="2613231"/>
                  <a:pt x="4413613" y="2596850"/>
                  <a:pt x="4413613" y="2576647"/>
                </a:cubicBezTo>
                <a:cubicBezTo>
                  <a:pt x="4413613" y="2556444"/>
                  <a:pt x="4429988" y="2540065"/>
                  <a:pt x="4450188" y="2540065"/>
                </a:cubicBezTo>
                <a:close/>
                <a:moveTo>
                  <a:pt x="4229507" y="2540061"/>
                </a:moveTo>
                <a:cubicBezTo>
                  <a:pt x="4249708" y="2540061"/>
                  <a:pt x="4266084" y="2556441"/>
                  <a:pt x="4266084" y="2576643"/>
                </a:cubicBezTo>
                <a:cubicBezTo>
                  <a:pt x="4266084" y="2596846"/>
                  <a:pt x="4249708" y="2613227"/>
                  <a:pt x="4229507" y="2613227"/>
                </a:cubicBezTo>
                <a:cubicBezTo>
                  <a:pt x="4209307" y="2613227"/>
                  <a:pt x="4192931" y="2596846"/>
                  <a:pt x="4192931" y="2576643"/>
                </a:cubicBezTo>
                <a:cubicBezTo>
                  <a:pt x="4192931" y="2556441"/>
                  <a:pt x="4209307" y="2540061"/>
                  <a:pt x="4229507" y="2540061"/>
                </a:cubicBezTo>
                <a:close/>
                <a:moveTo>
                  <a:pt x="4008847" y="2540057"/>
                </a:moveTo>
                <a:cubicBezTo>
                  <a:pt x="4029045" y="2540057"/>
                  <a:pt x="4045426" y="2556437"/>
                  <a:pt x="4045426" y="2576640"/>
                </a:cubicBezTo>
                <a:cubicBezTo>
                  <a:pt x="4045426" y="2596843"/>
                  <a:pt x="4029045" y="2613223"/>
                  <a:pt x="4008847" y="2613223"/>
                </a:cubicBezTo>
                <a:cubicBezTo>
                  <a:pt x="3988642" y="2613223"/>
                  <a:pt x="3972267" y="2596843"/>
                  <a:pt x="3972267" y="2576640"/>
                </a:cubicBezTo>
                <a:cubicBezTo>
                  <a:pt x="3972267" y="2556437"/>
                  <a:pt x="3988642" y="2540057"/>
                  <a:pt x="4008847" y="2540057"/>
                </a:cubicBezTo>
                <a:close/>
                <a:moveTo>
                  <a:pt x="3788165" y="2540054"/>
                </a:moveTo>
                <a:cubicBezTo>
                  <a:pt x="3808367" y="2540054"/>
                  <a:pt x="3824738" y="2556434"/>
                  <a:pt x="3824738" y="2576636"/>
                </a:cubicBezTo>
                <a:cubicBezTo>
                  <a:pt x="3824738" y="2596838"/>
                  <a:pt x="3808367" y="2613219"/>
                  <a:pt x="3788165" y="2613219"/>
                </a:cubicBezTo>
                <a:cubicBezTo>
                  <a:pt x="3767965" y="2613219"/>
                  <a:pt x="3751588" y="2596838"/>
                  <a:pt x="3751588" y="2576636"/>
                </a:cubicBezTo>
                <a:cubicBezTo>
                  <a:pt x="3751588" y="2556434"/>
                  <a:pt x="3767965" y="2540054"/>
                  <a:pt x="3788165" y="2540054"/>
                </a:cubicBezTo>
                <a:close/>
                <a:moveTo>
                  <a:pt x="3567479" y="2540051"/>
                </a:moveTo>
                <a:cubicBezTo>
                  <a:pt x="3587675" y="2540051"/>
                  <a:pt x="3604051" y="2556431"/>
                  <a:pt x="3604051" y="2576632"/>
                </a:cubicBezTo>
                <a:cubicBezTo>
                  <a:pt x="3604051" y="2596834"/>
                  <a:pt x="3587675" y="2613214"/>
                  <a:pt x="3567479" y="2613214"/>
                </a:cubicBezTo>
                <a:cubicBezTo>
                  <a:pt x="3547276" y="2613214"/>
                  <a:pt x="3530908" y="2596834"/>
                  <a:pt x="3530908" y="2576632"/>
                </a:cubicBezTo>
                <a:cubicBezTo>
                  <a:pt x="3530908" y="2556431"/>
                  <a:pt x="3547276" y="2540051"/>
                  <a:pt x="3567479" y="2540051"/>
                </a:cubicBezTo>
                <a:close/>
                <a:moveTo>
                  <a:pt x="3346801" y="2540048"/>
                </a:moveTo>
                <a:cubicBezTo>
                  <a:pt x="3367001" y="2540048"/>
                  <a:pt x="3383375" y="2556427"/>
                  <a:pt x="3383375" y="2576628"/>
                </a:cubicBezTo>
                <a:cubicBezTo>
                  <a:pt x="3383375" y="2596830"/>
                  <a:pt x="3367001" y="2613210"/>
                  <a:pt x="3346801" y="2613210"/>
                </a:cubicBezTo>
                <a:cubicBezTo>
                  <a:pt x="3326603" y="2613210"/>
                  <a:pt x="3310228" y="2596830"/>
                  <a:pt x="3310228" y="2576628"/>
                </a:cubicBezTo>
                <a:cubicBezTo>
                  <a:pt x="3310228" y="2556427"/>
                  <a:pt x="3326603" y="2540048"/>
                  <a:pt x="3346801" y="2540048"/>
                </a:cubicBezTo>
                <a:close/>
                <a:moveTo>
                  <a:pt x="3126126" y="2540044"/>
                </a:moveTo>
                <a:cubicBezTo>
                  <a:pt x="3146320" y="2540044"/>
                  <a:pt x="3162696" y="2556423"/>
                  <a:pt x="3162696" y="2576625"/>
                </a:cubicBezTo>
                <a:cubicBezTo>
                  <a:pt x="3162696" y="2596826"/>
                  <a:pt x="3146320" y="2613206"/>
                  <a:pt x="3126126" y="2613206"/>
                </a:cubicBezTo>
                <a:cubicBezTo>
                  <a:pt x="3105923" y="2613206"/>
                  <a:pt x="3089541" y="2596826"/>
                  <a:pt x="3089541" y="2576625"/>
                </a:cubicBezTo>
                <a:cubicBezTo>
                  <a:pt x="3089541" y="2556423"/>
                  <a:pt x="3105923" y="2540044"/>
                  <a:pt x="3126126" y="2540044"/>
                </a:cubicBezTo>
                <a:close/>
                <a:moveTo>
                  <a:pt x="2905436" y="2540041"/>
                </a:moveTo>
                <a:cubicBezTo>
                  <a:pt x="2925637" y="2540041"/>
                  <a:pt x="2942013" y="2556420"/>
                  <a:pt x="2942013" y="2576621"/>
                </a:cubicBezTo>
                <a:cubicBezTo>
                  <a:pt x="2942013" y="2596821"/>
                  <a:pt x="2925637" y="2613202"/>
                  <a:pt x="2905436" y="2613202"/>
                </a:cubicBezTo>
                <a:cubicBezTo>
                  <a:pt x="2885243" y="2613202"/>
                  <a:pt x="2868866" y="2596821"/>
                  <a:pt x="2868866" y="2576621"/>
                </a:cubicBezTo>
                <a:cubicBezTo>
                  <a:pt x="2868866" y="2556420"/>
                  <a:pt x="2885243" y="2540041"/>
                  <a:pt x="2905436" y="2540041"/>
                </a:cubicBezTo>
                <a:close/>
                <a:moveTo>
                  <a:pt x="2684758" y="2540038"/>
                </a:moveTo>
                <a:cubicBezTo>
                  <a:pt x="2704958" y="2540038"/>
                  <a:pt x="2721329" y="2556416"/>
                  <a:pt x="2721329" y="2576618"/>
                </a:cubicBezTo>
                <a:cubicBezTo>
                  <a:pt x="2721329" y="2596818"/>
                  <a:pt x="2704958" y="2613198"/>
                  <a:pt x="2684758" y="2613198"/>
                </a:cubicBezTo>
                <a:cubicBezTo>
                  <a:pt x="2664554" y="2613198"/>
                  <a:pt x="2648177" y="2596818"/>
                  <a:pt x="2648177" y="2576618"/>
                </a:cubicBezTo>
                <a:cubicBezTo>
                  <a:pt x="2648177" y="2556416"/>
                  <a:pt x="2664554" y="2540038"/>
                  <a:pt x="2684758" y="2540038"/>
                </a:cubicBezTo>
                <a:close/>
                <a:moveTo>
                  <a:pt x="2464071" y="2540035"/>
                </a:moveTo>
                <a:cubicBezTo>
                  <a:pt x="2484272" y="2540035"/>
                  <a:pt x="2500650" y="2556413"/>
                  <a:pt x="2500650" y="2576614"/>
                </a:cubicBezTo>
                <a:cubicBezTo>
                  <a:pt x="2500650" y="2596814"/>
                  <a:pt x="2484272" y="2613194"/>
                  <a:pt x="2464071" y="2613194"/>
                </a:cubicBezTo>
                <a:cubicBezTo>
                  <a:pt x="2443875" y="2613194"/>
                  <a:pt x="2427500" y="2596814"/>
                  <a:pt x="2427500" y="2576614"/>
                </a:cubicBezTo>
                <a:cubicBezTo>
                  <a:pt x="2427500" y="2556413"/>
                  <a:pt x="2443875" y="2540035"/>
                  <a:pt x="2464071" y="2540035"/>
                </a:cubicBezTo>
                <a:close/>
                <a:moveTo>
                  <a:pt x="2243393" y="2540031"/>
                </a:moveTo>
                <a:cubicBezTo>
                  <a:pt x="2263591" y="2540031"/>
                  <a:pt x="2279972" y="2556409"/>
                  <a:pt x="2279972" y="2576610"/>
                </a:cubicBezTo>
                <a:cubicBezTo>
                  <a:pt x="2279972" y="2596810"/>
                  <a:pt x="2263591" y="2613191"/>
                  <a:pt x="2243393" y="2613191"/>
                </a:cubicBezTo>
                <a:cubicBezTo>
                  <a:pt x="2223191" y="2613191"/>
                  <a:pt x="2206817" y="2596810"/>
                  <a:pt x="2206817" y="2576610"/>
                </a:cubicBezTo>
                <a:cubicBezTo>
                  <a:pt x="2206817" y="2556409"/>
                  <a:pt x="2223191" y="2540031"/>
                  <a:pt x="2243393" y="2540031"/>
                </a:cubicBezTo>
                <a:close/>
                <a:moveTo>
                  <a:pt x="2022713" y="2540027"/>
                </a:moveTo>
                <a:cubicBezTo>
                  <a:pt x="2042913" y="2540027"/>
                  <a:pt x="2059288" y="2556406"/>
                  <a:pt x="2059288" y="2576607"/>
                </a:cubicBezTo>
                <a:cubicBezTo>
                  <a:pt x="2059288" y="2596807"/>
                  <a:pt x="2042913" y="2613187"/>
                  <a:pt x="2022713" y="2613187"/>
                </a:cubicBezTo>
                <a:cubicBezTo>
                  <a:pt x="2002514" y="2613187"/>
                  <a:pt x="1986178" y="2596807"/>
                  <a:pt x="1986178" y="2576607"/>
                </a:cubicBezTo>
                <a:cubicBezTo>
                  <a:pt x="1986178" y="2556406"/>
                  <a:pt x="2002514" y="2540027"/>
                  <a:pt x="2022713" y="2540027"/>
                </a:cubicBezTo>
                <a:close/>
                <a:moveTo>
                  <a:pt x="1802068" y="2540024"/>
                </a:moveTo>
                <a:cubicBezTo>
                  <a:pt x="1822268" y="2540024"/>
                  <a:pt x="1838644" y="2556402"/>
                  <a:pt x="1838644" y="2576603"/>
                </a:cubicBezTo>
                <a:cubicBezTo>
                  <a:pt x="1838644" y="2596803"/>
                  <a:pt x="1822268" y="2613183"/>
                  <a:pt x="1802068" y="2613183"/>
                </a:cubicBezTo>
                <a:cubicBezTo>
                  <a:pt x="1781868" y="2613183"/>
                  <a:pt x="1765492" y="2596803"/>
                  <a:pt x="1765492" y="2576603"/>
                </a:cubicBezTo>
                <a:cubicBezTo>
                  <a:pt x="1765492" y="2556402"/>
                  <a:pt x="1781868" y="2540024"/>
                  <a:pt x="1802068" y="2540024"/>
                </a:cubicBezTo>
                <a:close/>
                <a:moveTo>
                  <a:pt x="1581382" y="2540021"/>
                </a:moveTo>
                <a:cubicBezTo>
                  <a:pt x="1601583" y="2540021"/>
                  <a:pt x="1617958" y="2556398"/>
                  <a:pt x="1617958" y="2576600"/>
                </a:cubicBezTo>
                <a:cubicBezTo>
                  <a:pt x="1617958" y="2596800"/>
                  <a:pt x="1601583" y="2613179"/>
                  <a:pt x="1581382" y="2613179"/>
                </a:cubicBezTo>
                <a:cubicBezTo>
                  <a:pt x="1561183" y="2613179"/>
                  <a:pt x="1544806" y="2596800"/>
                  <a:pt x="1544806" y="2576600"/>
                </a:cubicBezTo>
                <a:cubicBezTo>
                  <a:pt x="1544806" y="2556398"/>
                  <a:pt x="1561183" y="2540021"/>
                  <a:pt x="1581382" y="2540021"/>
                </a:cubicBezTo>
                <a:close/>
                <a:moveTo>
                  <a:pt x="1360697" y="2540018"/>
                </a:moveTo>
                <a:cubicBezTo>
                  <a:pt x="1380897" y="2540018"/>
                  <a:pt x="1397273" y="2556395"/>
                  <a:pt x="1397273" y="2576596"/>
                </a:cubicBezTo>
                <a:cubicBezTo>
                  <a:pt x="1397273" y="2596796"/>
                  <a:pt x="1380897" y="2613175"/>
                  <a:pt x="1360697" y="2613175"/>
                </a:cubicBezTo>
                <a:cubicBezTo>
                  <a:pt x="1340497" y="2613175"/>
                  <a:pt x="1324121" y="2596796"/>
                  <a:pt x="1324121" y="2576596"/>
                </a:cubicBezTo>
                <a:cubicBezTo>
                  <a:pt x="1324121" y="2556395"/>
                  <a:pt x="1340497" y="2540018"/>
                  <a:pt x="1360697" y="2540018"/>
                </a:cubicBezTo>
                <a:close/>
                <a:moveTo>
                  <a:pt x="1140011" y="2540014"/>
                </a:moveTo>
                <a:cubicBezTo>
                  <a:pt x="1160211" y="2540014"/>
                  <a:pt x="1176587" y="2556392"/>
                  <a:pt x="1176587" y="2576592"/>
                </a:cubicBezTo>
                <a:cubicBezTo>
                  <a:pt x="1176587" y="2596792"/>
                  <a:pt x="1160211" y="2613170"/>
                  <a:pt x="1140011" y="2613170"/>
                </a:cubicBezTo>
                <a:cubicBezTo>
                  <a:pt x="1119811" y="2613170"/>
                  <a:pt x="1103435" y="2596792"/>
                  <a:pt x="1103435" y="2576592"/>
                </a:cubicBezTo>
                <a:cubicBezTo>
                  <a:pt x="1103435" y="2556392"/>
                  <a:pt x="1119811" y="2540014"/>
                  <a:pt x="1140011" y="2540014"/>
                </a:cubicBezTo>
                <a:close/>
                <a:moveTo>
                  <a:pt x="919325" y="2540011"/>
                </a:moveTo>
                <a:cubicBezTo>
                  <a:pt x="939525" y="2540011"/>
                  <a:pt x="955901" y="2556388"/>
                  <a:pt x="955901" y="2576589"/>
                </a:cubicBezTo>
                <a:cubicBezTo>
                  <a:pt x="955901" y="2596789"/>
                  <a:pt x="939525" y="2613166"/>
                  <a:pt x="919325" y="2613166"/>
                </a:cubicBezTo>
                <a:cubicBezTo>
                  <a:pt x="899125" y="2613166"/>
                  <a:pt x="882749" y="2596789"/>
                  <a:pt x="882749" y="2576589"/>
                </a:cubicBezTo>
                <a:cubicBezTo>
                  <a:pt x="882749" y="2556388"/>
                  <a:pt x="899125" y="2540011"/>
                  <a:pt x="919325" y="2540011"/>
                </a:cubicBezTo>
                <a:close/>
                <a:moveTo>
                  <a:pt x="698639" y="2540008"/>
                </a:moveTo>
                <a:cubicBezTo>
                  <a:pt x="718839" y="2540008"/>
                  <a:pt x="735215" y="2556385"/>
                  <a:pt x="735215" y="2576585"/>
                </a:cubicBezTo>
                <a:cubicBezTo>
                  <a:pt x="735215" y="2596785"/>
                  <a:pt x="718839" y="2613162"/>
                  <a:pt x="698639" y="2613162"/>
                </a:cubicBezTo>
                <a:cubicBezTo>
                  <a:pt x="678439" y="2613162"/>
                  <a:pt x="662063" y="2596785"/>
                  <a:pt x="662063" y="2576585"/>
                </a:cubicBezTo>
                <a:cubicBezTo>
                  <a:pt x="662063" y="2556385"/>
                  <a:pt x="678439" y="2540008"/>
                  <a:pt x="698639" y="2540008"/>
                </a:cubicBezTo>
                <a:close/>
                <a:moveTo>
                  <a:pt x="477952" y="2540004"/>
                </a:moveTo>
                <a:cubicBezTo>
                  <a:pt x="498152" y="2540004"/>
                  <a:pt x="514528" y="2556381"/>
                  <a:pt x="514528" y="2576582"/>
                </a:cubicBezTo>
                <a:cubicBezTo>
                  <a:pt x="514528" y="2596782"/>
                  <a:pt x="498152" y="2613158"/>
                  <a:pt x="477952" y="2613158"/>
                </a:cubicBezTo>
                <a:cubicBezTo>
                  <a:pt x="457752" y="2613158"/>
                  <a:pt x="441376" y="2596782"/>
                  <a:pt x="441376" y="2576582"/>
                </a:cubicBezTo>
                <a:cubicBezTo>
                  <a:pt x="441376" y="2556381"/>
                  <a:pt x="457752" y="2540004"/>
                  <a:pt x="477952" y="2540004"/>
                </a:cubicBezTo>
                <a:close/>
                <a:moveTo>
                  <a:pt x="257266" y="2540001"/>
                </a:moveTo>
                <a:cubicBezTo>
                  <a:pt x="277466" y="2540001"/>
                  <a:pt x="293842" y="2556378"/>
                  <a:pt x="293842" y="2576578"/>
                </a:cubicBezTo>
                <a:cubicBezTo>
                  <a:pt x="293842" y="2596778"/>
                  <a:pt x="277466" y="2613154"/>
                  <a:pt x="257266" y="2613154"/>
                </a:cubicBezTo>
                <a:cubicBezTo>
                  <a:pt x="237066" y="2613154"/>
                  <a:pt x="220690" y="2596778"/>
                  <a:pt x="220690" y="2576578"/>
                </a:cubicBezTo>
                <a:cubicBezTo>
                  <a:pt x="220690" y="2556378"/>
                  <a:pt x="237066" y="2540001"/>
                  <a:pt x="257266" y="2540001"/>
                </a:cubicBezTo>
                <a:close/>
                <a:moveTo>
                  <a:pt x="36580" y="2539997"/>
                </a:moveTo>
                <a:cubicBezTo>
                  <a:pt x="56780" y="2539997"/>
                  <a:pt x="73156" y="2556374"/>
                  <a:pt x="73156" y="2576574"/>
                </a:cubicBezTo>
                <a:cubicBezTo>
                  <a:pt x="73156" y="2596774"/>
                  <a:pt x="56780" y="2613151"/>
                  <a:pt x="36580" y="2613151"/>
                </a:cubicBezTo>
                <a:cubicBezTo>
                  <a:pt x="16380" y="2613151"/>
                  <a:pt x="4" y="2596774"/>
                  <a:pt x="4" y="2576574"/>
                </a:cubicBezTo>
                <a:cubicBezTo>
                  <a:pt x="4" y="2556374"/>
                  <a:pt x="16380" y="2539997"/>
                  <a:pt x="36580" y="2539997"/>
                </a:cubicBezTo>
                <a:close/>
                <a:moveTo>
                  <a:pt x="11732658" y="2539995"/>
                </a:moveTo>
                <a:cubicBezTo>
                  <a:pt x="11752858" y="2539995"/>
                  <a:pt x="11769234" y="2556371"/>
                  <a:pt x="11769234" y="2576571"/>
                </a:cubicBezTo>
                <a:cubicBezTo>
                  <a:pt x="11769234" y="2596770"/>
                  <a:pt x="11752858" y="2613147"/>
                  <a:pt x="11732658" y="2613147"/>
                </a:cubicBezTo>
                <a:cubicBezTo>
                  <a:pt x="11712458" y="2613147"/>
                  <a:pt x="11696082" y="2596770"/>
                  <a:pt x="11696082" y="2576571"/>
                </a:cubicBezTo>
                <a:cubicBezTo>
                  <a:pt x="11696082" y="2556371"/>
                  <a:pt x="11712458" y="2539995"/>
                  <a:pt x="11732658" y="2539995"/>
                </a:cubicBezTo>
                <a:close/>
                <a:moveTo>
                  <a:pt x="11953343" y="2539991"/>
                </a:moveTo>
                <a:cubicBezTo>
                  <a:pt x="11973543" y="2539991"/>
                  <a:pt x="11989919" y="2556367"/>
                  <a:pt x="11989919" y="2576567"/>
                </a:cubicBezTo>
                <a:cubicBezTo>
                  <a:pt x="11989919" y="2596767"/>
                  <a:pt x="11973543" y="2613143"/>
                  <a:pt x="11953343" y="2613143"/>
                </a:cubicBezTo>
                <a:cubicBezTo>
                  <a:pt x="11933143" y="2613143"/>
                  <a:pt x="11916767" y="2596767"/>
                  <a:pt x="11916767" y="2576567"/>
                </a:cubicBezTo>
                <a:cubicBezTo>
                  <a:pt x="11916767" y="2556367"/>
                  <a:pt x="11933143" y="2539991"/>
                  <a:pt x="11953343" y="2539991"/>
                </a:cubicBezTo>
                <a:close/>
                <a:moveTo>
                  <a:pt x="11511977" y="2328425"/>
                </a:moveTo>
                <a:cubicBezTo>
                  <a:pt x="11532177" y="2328425"/>
                  <a:pt x="11548553" y="2344799"/>
                  <a:pt x="11548553" y="2365005"/>
                </a:cubicBezTo>
                <a:cubicBezTo>
                  <a:pt x="11548553" y="2385219"/>
                  <a:pt x="11532177" y="2401595"/>
                  <a:pt x="11511977" y="2401595"/>
                </a:cubicBezTo>
                <a:cubicBezTo>
                  <a:pt x="11491777" y="2401595"/>
                  <a:pt x="11475401" y="2385219"/>
                  <a:pt x="11475401" y="2365005"/>
                </a:cubicBezTo>
                <a:cubicBezTo>
                  <a:pt x="11475401" y="2344799"/>
                  <a:pt x="11491777" y="2328425"/>
                  <a:pt x="11511977" y="2328425"/>
                </a:cubicBezTo>
                <a:close/>
                <a:moveTo>
                  <a:pt x="11291296" y="2328423"/>
                </a:moveTo>
                <a:cubicBezTo>
                  <a:pt x="11311496" y="2328423"/>
                  <a:pt x="11327872" y="2344797"/>
                  <a:pt x="11327872" y="2365003"/>
                </a:cubicBezTo>
                <a:cubicBezTo>
                  <a:pt x="11327872" y="2385216"/>
                  <a:pt x="11311496" y="2401593"/>
                  <a:pt x="11291296" y="2401593"/>
                </a:cubicBezTo>
                <a:cubicBezTo>
                  <a:pt x="11271096" y="2401593"/>
                  <a:pt x="11254720" y="2385216"/>
                  <a:pt x="11254720" y="2365003"/>
                </a:cubicBezTo>
                <a:cubicBezTo>
                  <a:pt x="11254720" y="2344797"/>
                  <a:pt x="11271096" y="2328423"/>
                  <a:pt x="11291296" y="2328423"/>
                </a:cubicBezTo>
                <a:close/>
                <a:moveTo>
                  <a:pt x="11070615" y="2328421"/>
                </a:moveTo>
                <a:cubicBezTo>
                  <a:pt x="11090815" y="2328421"/>
                  <a:pt x="11107191" y="2344795"/>
                  <a:pt x="11107191" y="2365001"/>
                </a:cubicBezTo>
                <a:cubicBezTo>
                  <a:pt x="11107191" y="2385215"/>
                  <a:pt x="11090815" y="2401591"/>
                  <a:pt x="11070615" y="2401591"/>
                </a:cubicBezTo>
                <a:cubicBezTo>
                  <a:pt x="11050415" y="2401591"/>
                  <a:pt x="11034039" y="2385215"/>
                  <a:pt x="11034039" y="2365001"/>
                </a:cubicBezTo>
                <a:cubicBezTo>
                  <a:pt x="11034039" y="2344795"/>
                  <a:pt x="11050415" y="2328421"/>
                  <a:pt x="11070615" y="2328421"/>
                </a:cubicBezTo>
                <a:close/>
                <a:moveTo>
                  <a:pt x="10849934" y="2328419"/>
                </a:moveTo>
                <a:cubicBezTo>
                  <a:pt x="10870134" y="2328419"/>
                  <a:pt x="10886510" y="2344794"/>
                  <a:pt x="10886510" y="2365000"/>
                </a:cubicBezTo>
                <a:cubicBezTo>
                  <a:pt x="10886510" y="2385212"/>
                  <a:pt x="10870134" y="2401588"/>
                  <a:pt x="10849934" y="2401588"/>
                </a:cubicBezTo>
                <a:cubicBezTo>
                  <a:pt x="10829734" y="2401588"/>
                  <a:pt x="10813358" y="2385212"/>
                  <a:pt x="10813358" y="2365000"/>
                </a:cubicBezTo>
                <a:cubicBezTo>
                  <a:pt x="10813358" y="2344794"/>
                  <a:pt x="10829734" y="2328419"/>
                  <a:pt x="10849934" y="2328419"/>
                </a:cubicBezTo>
                <a:close/>
                <a:moveTo>
                  <a:pt x="10629253" y="2328417"/>
                </a:moveTo>
                <a:cubicBezTo>
                  <a:pt x="10649453" y="2328417"/>
                  <a:pt x="10665829" y="2344792"/>
                  <a:pt x="10665829" y="2364998"/>
                </a:cubicBezTo>
                <a:cubicBezTo>
                  <a:pt x="10665829" y="2385210"/>
                  <a:pt x="10649453" y="2401586"/>
                  <a:pt x="10629253" y="2401586"/>
                </a:cubicBezTo>
                <a:cubicBezTo>
                  <a:pt x="10609053" y="2401586"/>
                  <a:pt x="10592677" y="2385210"/>
                  <a:pt x="10592677" y="2364998"/>
                </a:cubicBezTo>
                <a:cubicBezTo>
                  <a:pt x="10592677" y="2344792"/>
                  <a:pt x="10609053" y="2328417"/>
                  <a:pt x="10629253" y="2328417"/>
                </a:cubicBezTo>
                <a:close/>
                <a:moveTo>
                  <a:pt x="10408572" y="2328416"/>
                </a:moveTo>
                <a:cubicBezTo>
                  <a:pt x="10428772" y="2328416"/>
                  <a:pt x="10445148" y="2344790"/>
                  <a:pt x="10445148" y="2364996"/>
                </a:cubicBezTo>
                <a:cubicBezTo>
                  <a:pt x="10445148" y="2385208"/>
                  <a:pt x="10428772" y="2401584"/>
                  <a:pt x="10408572" y="2401584"/>
                </a:cubicBezTo>
                <a:cubicBezTo>
                  <a:pt x="10388372" y="2401584"/>
                  <a:pt x="10371996" y="2385208"/>
                  <a:pt x="10371996" y="2364996"/>
                </a:cubicBezTo>
                <a:cubicBezTo>
                  <a:pt x="10371996" y="2344790"/>
                  <a:pt x="10388372" y="2328416"/>
                  <a:pt x="10408572" y="2328416"/>
                </a:cubicBezTo>
                <a:close/>
                <a:moveTo>
                  <a:pt x="10187891" y="2328414"/>
                </a:moveTo>
                <a:cubicBezTo>
                  <a:pt x="10208091" y="2328414"/>
                  <a:pt x="10224467" y="2344788"/>
                  <a:pt x="10224467" y="2364994"/>
                </a:cubicBezTo>
                <a:cubicBezTo>
                  <a:pt x="10224467" y="2385206"/>
                  <a:pt x="10208091" y="2401582"/>
                  <a:pt x="10187891" y="2401582"/>
                </a:cubicBezTo>
                <a:cubicBezTo>
                  <a:pt x="10167691" y="2401582"/>
                  <a:pt x="10151315" y="2385206"/>
                  <a:pt x="10151315" y="2364994"/>
                </a:cubicBezTo>
                <a:cubicBezTo>
                  <a:pt x="10151315" y="2344788"/>
                  <a:pt x="10167691" y="2328414"/>
                  <a:pt x="10187891" y="2328414"/>
                </a:cubicBezTo>
                <a:close/>
                <a:moveTo>
                  <a:pt x="9967210" y="2328412"/>
                </a:moveTo>
                <a:cubicBezTo>
                  <a:pt x="9987410" y="2328412"/>
                  <a:pt x="10003786" y="2344786"/>
                  <a:pt x="10003786" y="2364992"/>
                </a:cubicBezTo>
                <a:cubicBezTo>
                  <a:pt x="10003786" y="2385204"/>
                  <a:pt x="9987410" y="2401580"/>
                  <a:pt x="9967210" y="2401580"/>
                </a:cubicBezTo>
                <a:cubicBezTo>
                  <a:pt x="9947010" y="2401580"/>
                  <a:pt x="9930634" y="2385204"/>
                  <a:pt x="9930634" y="2364992"/>
                </a:cubicBezTo>
                <a:cubicBezTo>
                  <a:pt x="9930634" y="2344786"/>
                  <a:pt x="9947010" y="2328412"/>
                  <a:pt x="9967210" y="2328412"/>
                </a:cubicBezTo>
                <a:close/>
                <a:moveTo>
                  <a:pt x="9746529" y="2328410"/>
                </a:moveTo>
                <a:cubicBezTo>
                  <a:pt x="9766729" y="2328410"/>
                  <a:pt x="9783105" y="2344784"/>
                  <a:pt x="9783105" y="2364989"/>
                </a:cubicBezTo>
                <a:cubicBezTo>
                  <a:pt x="9783105" y="2385201"/>
                  <a:pt x="9766729" y="2401578"/>
                  <a:pt x="9746529" y="2401578"/>
                </a:cubicBezTo>
                <a:cubicBezTo>
                  <a:pt x="9726329" y="2401578"/>
                  <a:pt x="9709953" y="2385201"/>
                  <a:pt x="9709953" y="2364989"/>
                </a:cubicBezTo>
                <a:cubicBezTo>
                  <a:pt x="9709953" y="2344784"/>
                  <a:pt x="9726329" y="2328410"/>
                  <a:pt x="9746529" y="2328410"/>
                </a:cubicBezTo>
                <a:close/>
                <a:moveTo>
                  <a:pt x="9525848" y="2328408"/>
                </a:moveTo>
                <a:cubicBezTo>
                  <a:pt x="9546048" y="2328408"/>
                  <a:pt x="9562424" y="2344783"/>
                  <a:pt x="9562424" y="2364987"/>
                </a:cubicBezTo>
                <a:cubicBezTo>
                  <a:pt x="9562424" y="2385199"/>
                  <a:pt x="9546048" y="2401576"/>
                  <a:pt x="9525848" y="2401576"/>
                </a:cubicBezTo>
                <a:cubicBezTo>
                  <a:pt x="9505648" y="2401576"/>
                  <a:pt x="9489272" y="2385199"/>
                  <a:pt x="9489272" y="2364987"/>
                </a:cubicBezTo>
                <a:cubicBezTo>
                  <a:pt x="9489272" y="2344783"/>
                  <a:pt x="9505648" y="2328408"/>
                  <a:pt x="9525848" y="2328408"/>
                </a:cubicBezTo>
                <a:close/>
                <a:moveTo>
                  <a:pt x="9305167" y="2328407"/>
                </a:moveTo>
                <a:cubicBezTo>
                  <a:pt x="9325367" y="2328407"/>
                  <a:pt x="9341743" y="2344781"/>
                  <a:pt x="9341743" y="2364986"/>
                </a:cubicBezTo>
                <a:cubicBezTo>
                  <a:pt x="9341743" y="2385197"/>
                  <a:pt x="9325367" y="2401573"/>
                  <a:pt x="9305167" y="2401573"/>
                </a:cubicBezTo>
                <a:cubicBezTo>
                  <a:pt x="9284967" y="2401573"/>
                  <a:pt x="9268591" y="2385197"/>
                  <a:pt x="9268591" y="2364986"/>
                </a:cubicBezTo>
                <a:cubicBezTo>
                  <a:pt x="9268591" y="2344781"/>
                  <a:pt x="9284967" y="2328407"/>
                  <a:pt x="9305167" y="2328407"/>
                </a:cubicBezTo>
                <a:close/>
                <a:moveTo>
                  <a:pt x="9084486" y="2328405"/>
                </a:moveTo>
                <a:cubicBezTo>
                  <a:pt x="9104686" y="2328405"/>
                  <a:pt x="9121062" y="2344779"/>
                  <a:pt x="9121062" y="2364984"/>
                </a:cubicBezTo>
                <a:cubicBezTo>
                  <a:pt x="9121062" y="2385195"/>
                  <a:pt x="9104686" y="2401571"/>
                  <a:pt x="9084486" y="2401571"/>
                </a:cubicBezTo>
                <a:cubicBezTo>
                  <a:pt x="9064286" y="2401571"/>
                  <a:pt x="9047910" y="2385195"/>
                  <a:pt x="9047910" y="2364984"/>
                </a:cubicBezTo>
                <a:cubicBezTo>
                  <a:pt x="9047910" y="2344779"/>
                  <a:pt x="9064286" y="2328405"/>
                  <a:pt x="9084486" y="2328405"/>
                </a:cubicBezTo>
                <a:close/>
                <a:moveTo>
                  <a:pt x="8863805" y="2328403"/>
                </a:moveTo>
                <a:cubicBezTo>
                  <a:pt x="8884005" y="2328403"/>
                  <a:pt x="8900381" y="2344777"/>
                  <a:pt x="8900381" y="2364982"/>
                </a:cubicBezTo>
                <a:cubicBezTo>
                  <a:pt x="8900381" y="2385193"/>
                  <a:pt x="8884005" y="2401569"/>
                  <a:pt x="8863805" y="2401569"/>
                </a:cubicBezTo>
                <a:cubicBezTo>
                  <a:pt x="8843605" y="2401569"/>
                  <a:pt x="8827229" y="2385193"/>
                  <a:pt x="8827229" y="2364982"/>
                </a:cubicBezTo>
                <a:cubicBezTo>
                  <a:pt x="8827229" y="2344777"/>
                  <a:pt x="8843605" y="2328403"/>
                  <a:pt x="8863805" y="2328403"/>
                </a:cubicBezTo>
                <a:close/>
                <a:moveTo>
                  <a:pt x="8643124" y="2328401"/>
                </a:moveTo>
                <a:cubicBezTo>
                  <a:pt x="8663324" y="2328401"/>
                  <a:pt x="8679700" y="2344775"/>
                  <a:pt x="8679700" y="2364980"/>
                </a:cubicBezTo>
                <a:cubicBezTo>
                  <a:pt x="8679700" y="2385190"/>
                  <a:pt x="8663324" y="2401567"/>
                  <a:pt x="8643124" y="2401567"/>
                </a:cubicBezTo>
                <a:cubicBezTo>
                  <a:pt x="8622924" y="2401567"/>
                  <a:pt x="8606548" y="2385190"/>
                  <a:pt x="8606548" y="2364980"/>
                </a:cubicBezTo>
                <a:cubicBezTo>
                  <a:pt x="8606548" y="2344775"/>
                  <a:pt x="8622924" y="2328401"/>
                  <a:pt x="8643124" y="2328401"/>
                </a:cubicBezTo>
                <a:close/>
                <a:moveTo>
                  <a:pt x="8422443" y="2328399"/>
                </a:moveTo>
                <a:cubicBezTo>
                  <a:pt x="8442643" y="2328399"/>
                  <a:pt x="8459019" y="2344773"/>
                  <a:pt x="8459019" y="2364978"/>
                </a:cubicBezTo>
                <a:cubicBezTo>
                  <a:pt x="8459019" y="2385189"/>
                  <a:pt x="8442643" y="2401564"/>
                  <a:pt x="8422443" y="2401564"/>
                </a:cubicBezTo>
                <a:cubicBezTo>
                  <a:pt x="8402243" y="2401564"/>
                  <a:pt x="8385867" y="2385189"/>
                  <a:pt x="8385867" y="2364978"/>
                </a:cubicBezTo>
                <a:cubicBezTo>
                  <a:pt x="8385867" y="2344773"/>
                  <a:pt x="8402243" y="2328399"/>
                  <a:pt x="8422443" y="2328399"/>
                </a:cubicBezTo>
                <a:close/>
                <a:moveTo>
                  <a:pt x="8201762" y="2328398"/>
                </a:moveTo>
                <a:cubicBezTo>
                  <a:pt x="8221962" y="2328398"/>
                  <a:pt x="8238338" y="2344771"/>
                  <a:pt x="8238338" y="2364976"/>
                </a:cubicBezTo>
                <a:cubicBezTo>
                  <a:pt x="8238338" y="2385186"/>
                  <a:pt x="8221962" y="2401562"/>
                  <a:pt x="8201762" y="2401562"/>
                </a:cubicBezTo>
                <a:cubicBezTo>
                  <a:pt x="8181562" y="2401562"/>
                  <a:pt x="8165186" y="2385186"/>
                  <a:pt x="8165186" y="2364976"/>
                </a:cubicBezTo>
                <a:cubicBezTo>
                  <a:pt x="8165186" y="2344771"/>
                  <a:pt x="8181562" y="2328398"/>
                  <a:pt x="8201762" y="2328398"/>
                </a:cubicBezTo>
                <a:close/>
                <a:moveTo>
                  <a:pt x="7981081" y="2328396"/>
                </a:moveTo>
                <a:cubicBezTo>
                  <a:pt x="8001281" y="2328396"/>
                  <a:pt x="8017657" y="2344769"/>
                  <a:pt x="8017657" y="2364974"/>
                </a:cubicBezTo>
                <a:cubicBezTo>
                  <a:pt x="8017657" y="2385184"/>
                  <a:pt x="8001281" y="2401560"/>
                  <a:pt x="7981081" y="2401560"/>
                </a:cubicBezTo>
                <a:cubicBezTo>
                  <a:pt x="7960881" y="2401560"/>
                  <a:pt x="7944505" y="2385184"/>
                  <a:pt x="7944505" y="2364974"/>
                </a:cubicBezTo>
                <a:cubicBezTo>
                  <a:pt x="7944505" y="2344769"/>
                  <a:pt x="7960881" y="2328396"/>
                  <a:pt x="7981081" y="2328396"/>
                </a:cubicBezTo>
                <a:close/>
                <a:moveTo>
                  <a:pt x="7760400" y="2328394"/>
                </a:moveTo>
                <a:cubicBezTo>
                  <a:pt x="7780600" y="2328394"/>
                  <a:pt x="7796976" y="2344768"/>
                  <a:pt x="7796976" y="2364972"/>
                </a:cubicBezTo>
                <a:cubicBezTo>
                  <a:pt x="7796976" y="2385182"/>
                  <a:pt x="7780600" y="2401558"/>
                  <a:pt x="7760400" y="2401558"/>
                </a:cubicBezTo>
                <a:cubicBezTo>
                  <a:pt x="7740200" y="2401558"/>
                  <a:pt x="7723824" y="2385182"/>
                  <a:pt x="7723824" y="2364972"/>
                </a:cubicBezTo>
                <a:cubicBezTo>
                  <a:pt x="7723824" y="2344768"/>
                  <a:pt x="7740200" y="2328394"/>
                  <a:pt x="7760400" y="2328394"/>
                </a:cubicBezTo>
                <a:close/>
                <a:moveTo>
                  <a:pt x="7539719" y="2328392"/>
                </a:moveTo>
                <a:cubicBezTo>
                  <a:pt x="7559919" y="2328392"/>
                  <a:pt x="7576295" y="2344766"/>
                  <a:pt x="7576295" y="2364970"/>
                </a:cubicBezTo>
                <a:cubicBezTo>
                  <a:pt x="7576295" y="2385180"/>
                  <a:pt x="7559919" y="2401556"/>
                  <a:pt x="7539719" y="2401556"/>
                </a:cubicBezTo>
                <a:cubicBezTo>
                  <a:pt x="7519519" y="2401556"/>
                  <a:pt x="7503143" y="2385180"/>
                  <a:pt x="7503143" y="2364970"/>
                </a:cubicBezTo>
                <a:cubicBezTo>
                  <a:pt x="7503143" y="2344766"/>
                  <a:pt x="7519519" y="2328392"/>
                  <a:pt x="7539719" y="2328392"/>
                </a:cubicBezTo>
                <a:close/>
                <a:moveTo>
                  <a:pt x="7319038" y="2328390"/>
                </a:moveTo>
                <a:cubicBezTo>
                  <a:pt x="7339238" y="2328390"/>
                  <a:pt x="7355614" y="2344764"/>
                  <a:pt x="7355614" y="2364968"/>
                </a:cubicBezTo>
                <a:cubicBezTo>
                  <a:pt x="7355614" y="2385178"/>
                  <a:pt x="7339238" y="2401554"/>
                  <a:pt x="7319038" y="2401554"/>
                </a:cubicBezTo>
                <a:cubicBezTo>
                  <a:pt x="7298838" y="2401554"/>
                  <a:pt x="7282462" y="2385178"/>
                  <a:pt x="7282462" y="2364968"/>
                </a:cubicBezTo>
                <a:cubicBezTo>
                  <a:pt x="7282462" y="2344764"/>
                  <a:pt x="7298838" y="2328390"/>
                  <a:pt x="7319038" y="2328390"/>
                </a:cubicBezTo>
                <a:close/>
                <a:moveTo>
                  <a:pt x="7098357" y="2328388"/>
                </a:moveTo>
                <a:cubicBezTo>
                  <a:pt x="7118557" y="2328388"/>
                  <a:pt x="7134933" y="2344762"/>
                  <a:pt x="7134933" y="2364966"/>
                </a:cubicBezTo>
                <a:cubicBezTo>
                  <a:pt x="7134933" y="2385175"/>
                  <a:pt x="7118557" y="2401552"/>
                  <a:pt x="7098357" y="2401552"/>
                </a:cubicBezTo>
                <a:cubicBezTo>
                  <a:pt x="7078157" y="2401552"/>
                  <a:pt x="7061781" y="2385175"/>
                  <a:pt x="7061781" y="2364966"/>
                </a:cubicBezTo>
                <a:cubicBezTo>
                  <a:pt x="7061781" y="2344762"/>
                  <a:pt x="7078157" y="2328388"/>
                  <a:pt x="7098357" y="2328388"/>
                </a:cubicBezTo>
                <a:close/>
                <a:moveTo>
                  <a:pt x="6877676" y="2328386"/>
                </a:moveTo>
                <a:cubicBezTo>
                  <a:pt x="6897876" y="2328386"/>
                  <a:pt x="6914252" y="2344760"/>
                  <a:pt x="6914252" y="2364964"/>
                </a:cubicBezTo>
                <a:cubicBezTo>
                  <a:pt x="6914252" y="2385173"/>
                  <a:pt x="6897876" y="2401550"/>
                  <a:pt x="6877676" y="2401550"/>
                </a:cubicBezTo>
                <a:cubicBezTo>
                  <a:pt x="6857476" y="2401550"/>
                  <a:pt x="6841100" y="2385173"/>
                  <a:pt x="6841100" y="2364964"/>
                </a:cubicBezTo>
                <a:cubicBezTo>
                  <a:pt x="6841100" y="2344760"/>
                  <a:pt x="6857476" y="2328386"/>
                  <a:pt x="6877676" y="2328386"/>
                </a:cubicBezTo>
                <a:close/>
                <a:moveTo>
                  <a:pt x="6656995" y="2328384"/>
                </a:moveTo>
                <a:cubicBezTo>
                  <a:pt x="6677195" y="2328384"/>
                  <a:pt x="6693571" y="2344759"/>
                  <a:pt x="6693571" y="2364962"/>
                </a:cubicBezTo>
                <a:cubicBezTo>
                  <a:pt x="6693571" y="2385171"/>
                  <a:pt x="6677195" y="2401547"/>
                  <a:pt x="6656995" y="2401547"/>
                </a:cubicBezTo>
                <a:cubicBezTo>
                  <a:pt x="6636795" y="2401547"/>
                  <a:pt x="6620419" y="2385171"/>
                  <a:pt x="6620419" y="2364962"/>
                </a:cubicBezTo>
                <a:cubicBezTo>
                  <a:pt x="6620419" y="2344759"/>
                  <a:pt x="6636795" y="2328384"/>
                  <a:pt x="6656995" y="2328384"/>
                </a:cubicBezTo>
                <a:close/>
                <a:moveTo>
                  <a:pt x="6436314" y="2328382"/>
                </a:moveTo>
                <a:cubicBezTo>
                  <a:pt x="6456514" y="2328382"/>
                  <a:pt x="6472890" y="2344757"/>
                  <a:pt x="6472890" y="2364960"/>
                </a:cubicBezTo>
                <a:cubicBezTo>
                  <a:pt x="6472890" y="2385169"/>
                  <a:pt x="6456514" y="2401545"/>
                  <a:pt x="6436314" y="2401545"/>
                </a:cubicBezTo>
                <a:cubicBezTo>
                  <a:pt x="6416114" y="2401545"/>
                  <a:pt x="6399738" y="2385169"/>
                  <a:pt x="6399738" y="2364960"/>
                </a:cubicBezTo>
                <a:cubicBezTo>
                  <a:pt x="6399738" y="2344757"/>
                  <a:pt x="6416114" y="2328382"/>
                  <a:pt x="6436314" y="2328382"/>
                </a:cubicBezTo>
                <a:close/>
                <a:moveTo>
                  <a:pt x="6215633" y="2328380"/>
                </a:moveTo>
                <a:cubicBezTo>
                  <a:pt x="6235833" y="2328380"/>
                  <a:pt x="6252209" y="2344755"/>
                  <a:pt x="6252209" y="2364959"/>
                </a:cubicBezTo>
                <a:cubicBezTo>
                  <a:pt x="6252209" y="2385167"/>
                  <a:pt x="6235833" y="2401543"/>
                  <a:pt x="6215633" y="2401543"/>
                </a:cubicBezTo>
                <a:cubicBezTo>
                  <a:pt x="6195433" y="2401543"/>
                  <a:pt x="6179057" y="2385167"/>
                  <a:pt x="6179057" y="2364959"/>
                </a:cubicBezTo>
                <a:cubicBezTo>
                  <a:pt x="6179057" y="2344755"/>
                  <a:pt x="6195433" y="2328380"/>
                  <a:pt x="6215633" y="2328380"/>
                </a:cubicBezTo>
                <a:close/>
                <a:moveTo>
                  <a:pt x="5994952" y="2328378"/>
                </a:moveTo>
                <a:cubicBezTo>
                  <a:pt x="6015152" y="2328378"/>
                  <a:pt x="6031528" y="2344753"/>
                  <a:pt x="6031528" y="2364957"/>
                </a:cubicBezTo>
                <a:cubicBezTo>
                  <a:pt x="6031528" y="2385164"/>
                  <a:pt x="6015152" y="2401541"/>
                  <a:pt x="5994952" y="2401541"/>
                </a:cubicBezTo>
                <a:cubicBezTo>
                  <a:pt x="5974752" y="2401541"/>
                  <a:pt x="5958376" y="2385164"/>
                  <a:pt x="5958376" y="2364957"/>
                </a:cubicBezTo>
                <a:cubicBezTo>
                  <a:pt x="5958376" y="2344753"/>
                  <a:pt x="5974752" y="2328378"/>
                  <a:pt x="5994952" y="2328378"/>
                </a:cubicBezTo>
                <a:close/>
                <a:moveTo>
                  <a:pt x="5774272" y="2328376"/>
                </a:moveTo>
                <a:cubicBezTo>
                  <a:pt x="5794472" y="2328376"/>
                  <a:pt x="5810848" y="2344751"/>
                  <a:pt x="5810848" y="2364954"/>
                </a:cubicBezTo>
                <a:cubicBezTo>
                  <a:pt x="5810848" y="2385162"/>
                  <a:pt x="5794472" y="2401538"/>
                  <a:pt x="5774272" y="2401538"/>
                </a:cubicBezTo>
                <a:cubicBezTo>
                  <a:pt x="5754073" y="2401538"/>
                  <a:pt x="5737697" y="2385162"/>
                  <a:pt x="5737697" y="2364954"/>
                </a:cubicBezTo>
                <a:cubicBezTo>
                  <a:pt x="5737697" y="2344751"/>
                  <a:pt x="5754073" y="2328376"/>
                  <a:pt x="5774272" y="2328376"/>
                </a:cubicBezTo>
                <a:close/>
                <a:moveTo>
                  <a:pt x="5553593" y="2328375"/>
                </a:moveTo>
                <a:cubicBezTo>
                  <a:pt x="5573793" y="2328375"/>
                  <a:pt x="5590169" y="2344749"/>
                  <a:pt x="5590169" y="2364952"/>
                </a:cubicBezTo>
                <a:cubicBezTo>
                  <a:pt x="5590169" y="2385160"/>
                  <a:pt x="5573793" y="2401536"/>
                  <a:pt x="5553593" y="2401536"/>
                </a:cubicBezTo>
                <a:cubicBezTo>
                  <a:pt x="5533393" y="2401536"/>
                  <a:pt x="5517018" y="2385160"/>
                  <a:pt x="5517018" y="2364952"/>
                </a:cubicBezTo>
                <a:cubicBezTo>
                  <a:pt x="5517018" y="2344749"/>
                  <a:pt x="5533393" y="2328375"/>
                  <a:pt x="5553593" y="2328375"/>
                </a:cubicBezTo>
                <a:close/>
                <a:moveTo>
                  <a:pt x="5332913" y="2328373"/>
                </a:moveTo>
                <a:cubicBezTo>
                  <a:pt x="5353113" y="2328373"/>
                  <a:pt x="5369490" y="2344748"/>
                  <a:pt x="5369490" y="2364950"/>
                </a:cubicBezTo>
                <a:cubicBezTo>
                  <a:pt x="5369490" y="2385158"/>
                  <a:pt x="5353113" y="2401534"/>
                  <a:pt x="5332913" y="2401534"/>
                </a:cubicBezTo>
                <a:cubicBezTo>
                  <a:pt x="5312714" y="2401534"/>
                  <a:pt x="5296337" y="2385158"/>
                  <a:pt x="5296337" y="2364950"/>
                </a:cubicBezTo>
                <a:cubicBezTo>
                  <a:pt x="5296337" y="2344748"/>
                  <a:pt x="5312714" y="2328373"/>
                  <a:pt x="5332913" y="2328373"/>
                </a:cubicBezTo>
                <a:close/>
                <a:moveTo>
                  <a:pt x="5112230" y="2328371"/>
                </a:moveTo>
                <a:cubicBezTo>
                  <a:pt x="5132433" y="2328371"/>
                  <a:pt x="5148807" y="2344746"/>
                  <a:pt x="5148807" y="2364948"/>
                </a:cubicBezTo>
                <a:cubicBezTo>
                  <a:pt x="5148807" y="2385155"/>
                  <a:pt x="5132433" y="2401532"/>
                  <a:pt x="5112230" y="2401532"/>
                </a:cubicBezTo>
                <a:cubicBezTo>
                  <a:pt x="5092030" y="2401532"/>
                  <a:pt x="5075655" y="2385155"/>
                  <a:pt x="5075655" y="2364948"/>
                </a:cubicBezTo>
                <a:cubicBezTo>
                  <a:pt x="5075655" y="2344746"/>
                  <a:pt x="5092030" y="2328371"/>
                  <a:pt x="5112230" y="2328371"/>
                </a:cubicBezTo>
                <a:close/>
                <a:moveTo>
                  <a:pt x="4891552" y="2328369"/>
                </a:moveTo>
                <a:cubicBezTo>
                  <a:pt x="4911751" y="2328369"/>
                  <a:pt x="4928127" y="2344744"/>
                  <a:pt x="4928127" y="2364946"/>
                </a:cubicBezTo>
                <a:cubicBezTo>
                  <a:pt x="4928127" y="2385154"/>
                  <a:pt x="4911751" y="2401530"/>
                  <a:pt x="4891552" y="2401530"/>
                </a:cubicBezTo>
                <a:cubicBezTo>
                  <a:pt x="4871352" y="2401530"/>
                  <a:pt x="4854975" y="2385154"/>
                  <a:pt x="4854975" y="2364946"/>
                </a:cubicBezTo>
                <a:cubicBezTo>
                  <a:pt x="4854975" y="2344744"/>
                  <a:pt x="4871352" y="2328369"/>
                  <a:pt x="4891552" y="2328369"/>
                </a:cubicBezTo>
                <a:close/>
                <a:moveTo>
                  <a:pt x="4670871" y="2328367"/>
                </a:moveTo>
                <a:cubicBezTo>
                  <a:pt x="4691070" y="2328367"/>
                  <a:pt x="4707447" y="2344742"/>
                  <a:pt x="4707447" y="2364944"/>
                </a:cubicBezTo>
                <a:cubicBezTo>
                  <a:pt x="4707447" y="2385151"/>
                  <a:pt x="4691070" y="2401527"/>
                  <a:pt x="4670871" y="2401527"/>
                </a:cubicBezTo>
                <a:cubicBezTo>
                  <a:pt x="4650672" y="2401527"/>
                  <a:pt x="4634295" y="2385151"/>
                  <a:pt x="4634295" y="2364944"/>
                </a:cubicBezTo>
                <a:cubicBezTo>
                  <a:pt x="4634295" y="2344742"/>
                  <a:pt x="4650672" y="2328367"/>
                  <a:pt x="4670871" y="2328367"/>
                </a:cubicBezTo>
                <a:close/>
                <a:moveTo>
                  <a:pt x="4450188" y="2328365"/>
                </a:moveTo>
                <a:cubicBezTo>
                  <a:pt x="4470390" y="2328365"/>
                  <a:pt x="4486764" y="2344740"/>
                  <a:pt x="4486764" y="2364942"/>
                </a:cubicBezTo>
                <a:cubicBezTo>
                  <a:pt x="4486764" y="2385149"/>
                  <a:pt x="4470390" y="2401525"/>
                  <a:pt x="4450188" y="2401525"/>
                </a:cubicBezTo>
                <a:cubicBezTo>
                  <a:pt x="4429988" y="2401525"/>
                  <a:pt x="4413613" y="2385149"/>
                  <a:pt x="4413613" y="2364942"/>
                </a:cubicBezTo>
                <a:cubicBezTo>
                  <a:pt x="4413613" y="2344740"/>
                  <a:pt x="4429988" y="2328365"/>
                  <a:pt x="4450188" y="2328365"/>
                </a:cubicBezTo>
                <a:close/>
                <a:moveTo>
                  <a:pt x="4229507" y="2328364"/>
                </a:moveTo>
                <a:cubicBezTo>
                  <a:pt x="4249708" y="2328364"/>
                  <a:pt x="4266084" y="2344739"/>
                  <a:pt x="4266084" y="2364940"/>
                </a:cubicBezTo>
                <a:cubicBezTo>
                  <a:pt x="4266084" y="2385147"/>
                  <a:pt x="4249708" y="2401523"/>
                  <a:pt x="4229507" y="2401523"/>
                </a:cubicBezTo>
                <a:cubicBezTo>
                  <a:pt x="4209307" y="2401523"/>
                  <a:pt x="4192931" y="2385147"/>
                  <a:pt x="4192931" y="2364940"/>
                </a:cubicBezTo>
                <a:cubicBezTo>
                  <a:pt x="4192931" y="2344739"/>
                  <a:pt x="4209307" y="2328364"/>
                  <a:pt x="4229507" y="2328364"/>
                </a:cubicBezTo>
                <a:close/>
                <a:moveTo>
                  <a:pt x="4008847" y="2328362"/>
                </a:moveTo>
                <a:cubicBezTo>
                  <a:pt x="4029045" y="2328362"/>
                  <a:pt x="4045426" y="2344737"/>
                  <a:pt x="4045426" y="2364939"/>
                </a:cubicBezTo>
                <a:cubicBezTo>
                  <a:pt x="4045426" y="2385145"/>
                  <a:pt x="4029045" y="2401521"/>
                  <a:pt x="4008847" y="2401521"/>
                </a:cubicBezTo>
                <a:cubicBezTo>
                  <a:pt x="3988642" y="2401521"/>
                  <a:pt x="3972267" y="2385145"/>
                  <a:pt x="3972267" y="2364939"/>
                </a:cubicBezTo>
                <a:cubicBezTo>
                  <a:pt x="3972267" y="2344737"/>
                  <a:pt x="3988642" y="2328362"/>
                  <a:pt x="4008847" y="2328362"/>
                </a:cubicBezTo>
                <a:close/>
                <a:moveTo>
                  <a:pt x="3788165" y="2328360"/>
                </a:moveTo>
                <a:cubicBezTo>
                  <a:pt x="3808367" y="2328360"/>
                  <a:pt x="3824738" y="2344735"/>
                  <a:pt x="3824738" y="2364937"/>
                </a:cubicBezTo>
                <a:cubicBezTo>
                  <a:pt x="3824738" y="2385143"/>
                  <a:pt x="3808367" y="2401519"/>
                  <a:pt x="3788165" y="2401519"/>
                </a:cubicBezTo>
                <a:cubicBezTo>
                  <a:pt x="3767965" y="2401519"/>
                  <a:pt x="3751588" y="2385143"/>
                  <a:pt x="3751588" y="2364937"/>
                </a:cubicBezTo>
                <a:cubicBezTo>
                  <a:pt x="3751588" y="2344735"/>
                  <a:pt x="3767965" y="2328360"/>
                  <a:pt x="3788165" y="2328360"/>
                </a:cubicBezTo>
                <a:close/>
                <a:moveTo>
                  <a:pt x="3567479" y="2328358"/>
                </a:moveTo>
                <a:cubicBezTo>
                  <a:pt x="3587675" y="2328358"/>
                  <a:pt x="3604051" y="2344733"/>
                  <a:pt x="3604051" y="2364935"/>
                </a:cubicBezTo>
                <a:cubicBezTo>
                  <a:pt x="3604051" y="2385140"/>
                  <a:pt x="3587675" y="2401517"/>
                  <a:pt x="3567479" y="2401517"/>
                </a:cubicBezTo>
                <a:cubicBezTo>
                  <a:pt x="3547276" y="2401517"/>
                  <a:pt x="3530908" y="2385140"/>
                  <a:pt x="3530908" y="2364935"/>
                </a:cubicBezTo>
                <a:cubicBezTo>
                  <a:pt x="3530908" y="2344733"/>
                  <a:pt x="3547276" y="2328358"/>
                  <a:pt x="3567479" y="2328358"/>
                </a:cubicBezTo>
                <a:close/>
                <a:moveTo>
                  <a:pt x="3346801" y="2328356"/>
                </a:moveTo>
                <a:cubicBezTo>
                  <a:pt x="3367001" y="2328356"/>
                  <a:pt x="3383375" y="2344731"/>
                  <a:pt x="3383375" y="2364933"/>
                </a:cubicBezTo>
                <a:cubicBezTo>
                  <a:pt x="3383375" y="2385138"/>
                  <a:pt x="3367001" y="2401515"/>
                  <a:pt x="3346801" y="2401515"/>
                </a:cubicBezTo>
                <a:cubicBezTo>
                  <a:pt x="3326603" y="2401515"/>
                  <a:pt x="3310228" y="2385138"/>
                  <a:pt x="3310228" y="2364933"/>
                </a:cubicBezTo>
                <a:cubicBezTo>
                  <a:pt x="3310228" y="2344731"/>
                  <a:pt x="3326603" y="2328356"/>
                  <a:pt x="3346801" y="2328356"/>
                </a:cubicBezTo>
                <a:close/>
                <a:moveTo>
                  <a:pt x="3126126" y="2328355"/>
                </a:moveTo>
                <a:cubicBezTo>
                  <a:pt x="3146320" y="2328355"/>
                  <a:pt x="3162696" y="2344730"/>
                  <a:pt x="3162696" y="2364931"/>
                </a:cubicBezTo>
                <a:cubicBezTo>
                  <a:pt x="3162696" y="2385136"/>
                  <a:pt x="3146320" y="2401512"/>
                  <a:pt x="3126126" y="2401512"/>
                </a:cubicBezTo>
                <a:cubicBezTo>
                  <a:pt x="3105923" y="2401512"/>
                  <a:pt x="3089541" y="2385136"/>
                  <a:pt x="3089541" y="2364931"/>
                </a:cubicBezTo>
                <a:cubicBezTo>
                  <a:pt x="3089541" y="2344730"/>
                  <a:pt x="3105923" y="2328355"/>
                  <a:pt x="3126126" y="2328355"/>
                </a:cubicBezTo>
                <a:close/>
                <a:moveTo>
                  <a:pt x="2905436" y="2328353"/>
                </a:moveTo>
                <a:cubicBezTo>
                  <a:pt x="2925637" y="2328353"/>
                  <a:pt x="2942013" y="2344728"/>
                  <a:pt x="2942013" y="2364928"/>
                </a:cubicBezTo>
                <a:cubicBezTo>
                  <a:pt x="2942013" y="2385134"/>
                  <a:pt x="2925637" y="2401510"/>
                  <a:pt x="2905436" y="2401510"/>
                </a:cubicBezTo>
                <a:cubicBezTo>
                  <a:pt x="2885243" y="2401510"/>
                  <a:pt x="2868866" y="2385134"/>
                  <a:pt x="2868866" y="2364928"/>
                </a:cubicBezTo>
                <a:cubicBezTo>
                  <a:pt x="2868866" y="2344728"/>
                  <a:pt x="2885243" y="2328353"/>
                  <a:pt x="2905436" y="2328353"/>
                </a:cubicBezTo>
                <a:close/>
                <a:moveTo>
                  <a:pt x="2684758" y="2328350"/>
                </a:moveTo>
                <a:cubicBezTo>
                  <a:pt x="2704958" y="2328350"/>
                  <a:pt x="2721329" y="2344726"/>
                  <a:pt x="2721329" y="2364926"/>
                </a:cubicBezTo>
                <a:cubicBezTo>
                  <a:pt x="2721329" y="2385132"/>
                  <a:pt x="2704958" y="2401508"/>
                  <a:pt x="2684758" y="2401508"/>
                </a:cubicBezTo>
                <a:cubicBezTo>
                  <a:pt x="2664554" y="2401508"/>
                  <a:pt x="2648177" y="2385132"/>
                  <a:pt x="2648177" y="2364926"/>
                </a:cubicBezTo>
                <a:cubicBezTo>
                  <a:pt x="2648177" y="2344726"/>
                  <a:pt x="2664554" y="2328350"/>
                  <a:pt x="2684758" y="2328350"/>
                </a:cubicBezTo>
                <a:close/>
                <a:moveTo>
                  <a:pt x="2464071" y="2328349"/>
                </a:moveTo>
                <a:cubicBezTo>
                  <a:pt x="2484272" y="2328349"/>
                  <a:pt x="2500650" y="2344724"/>
                  <a:pt x="2500650" y="2364925"/>
                </a:cubicBezTo>
                <a:cubicBezTo>
                  <a:pt x="2500650" y="2385129"/>
                  <a:pt x="2484272" y="2401506"/>
                  <a:pt x="2464071" y="2401506"/>
                </a:cubicBezTo>
                <a:cubicBezTo>
                  <a:pt x="2443875" y="2401506"/>
                  <a:pt x="2427500" y="2385129"/>
                  <a:pt x="2427500" y="2364925"/>
                </a:cubicBezTo>
                <a:cubicBezTo>
                  <a:pt x="2427500" y="2344724"/>
                  <a:pt x="2443875" y="2328349"/>
                  <a:pt x="2464071" y="2328349"/>
                </a:cubicBezTo>
                <a:close/>
                <a:moveTo>
                  <a:pt x="2243393" y="2328347"/>
                </a:moveTo>
                <a:cubicBezTo>
                  <a:pt x="2263591" y="2328347"/>
                  <a:pt x="2279972" y="2344722"/>
                  <a:pt x="2279972" y="2364923"/>
                </a:cubicBezTo>
                <a:cubicBezTo>
                  <a:pt x="2279972" y="2385128"/>
                  <a:pt x="2263591" y="2401503"/>
                  <a:pt x="2243393" y="2401503"/>
                </a:cubicBezTo>
                <a:cubicBezTo>
                  <a:pt x="2223191" y="2401503"/>
                  <a:pt x="2206817" y="2385128"/>
                  <a:pt x="2206817" y="2364923"/>
                </a:cubicBezTo>
                <a:cubicBezTo>
                  <a:pt x="2206817" y="2344722"/>
                  <a:pt x="2223191" y="2328347"/>
                  <a:pt x="2243393" y="2328347"/>
                </a:cubicBezTo>
                <a:close/>
                <a:moveTo>
                  <a:pt x="2022713" y="2328344"/>
                </a:moveTo>
                <a:cubicBezTo>
                  <a:pt x="2042913" y="2328344"/>
                  <a:pt x="2059288" y="2344721"/>
                  <a:pt x="2059288" y="2364921"/>
                </a:cubicBezTo>
                <a:cubicBezTo>
                  <a:pt x="2059288" y="2385125"/>
                  <a:pt x="2042913" y="2401501"/>
                  <a:pt x="2022713" y="2401501"/>
                </a:cubicBezTo>
                <a:cubicBezTo>
                  <a:pt x="2002514" y="2401501"/>
                  <a:pt x="1986179" y="2385125"/>
                  <a:pt x="1986179" y="2364921"/>
                </a:cubicBezTo>
                <a:cubicBezTo>
                  <a:pt x="1986179" y="2344721"/>
                  <a:pt x="2002514" y="2328344"/>
                  <a:pt x="2022713" y="2328344"/>
                </a:cubicBezTo>
                <a:close/>
                <a:moveTo>
                  <a:pt x="1802069" y="2328343"/>
                </a:moveTo>
                <a:cubicBezTo>
                  <a:pt x="1822269" y="2328343"/>
                  <a:pt x="1838644" y="2344719"/>
                  <a:pt x="1838644" y="2364919"/>
                </a:cubicBezTo>
                <a:cubicBezTo>
                  <a:pt x="1838644" y="2385123"/>
                  <a:pt x="1822269" y="2401499"/>
                  <a:pt x="1802069" y="2401499"/>
                </a:cubicBezTo>
                <a:cubicBezTo>
                  <a:pt x="1781868" y="2401499"/>
                  <a:pt x="1765492" y="2385123"/>
                  <a:pt x="1765492" y="2364919"/>
                </a:cubicBezTo>
                <a:cubicBezTo>
                  <a:pt x="1765492" y="2344719"/>
                  <a:pt x="1781868" y="2328343"/>
                  <a:pt x="1802069" y="2328343"/>
                </a:cubicBezTo>
                <a:close/>
                <a:moveTo>
                  <a:pt x="1581383" y="2328341"/>
                </a:moveTo>
                <a:cubicBezTo>
                  <a:pt x="1601583" y="2328341"/>
                  <a:pt x="1617959" y="2344717"/>
                  <a:pt x="1617959" y="2364917"/>
                </a:cubicBezTo>
                <a:cubicBezTo>
                  <a:pt x="1617959" y="2385121"/>
                  <a:pt x="1601583" y="2401497"/>
                  <a:pt x="1581383" y="2401497"/>
                </a:cubicBezTo>
                <a:cubicBezTo>
                  <a:pt x="1561183" y="2401497"/>
                  <a:pt x="1544807" y="2385121"/>
                  <a:pt x="1544807" y="2364917"/>
                </a:cubicBezTo>
                <a:cubicBezTo>
                  <a:pt x="1544807" y="2344717"/>
                  <a:pt x="1561183" y="2328341"/>
                  <a:pt x="1581383" y="2328341"/>
                </a:cubicBezTo>
                <a:close/>
                <a:moveTo>
                  <a:pt x="1360697" y="2328338"/>
                </a:moveTo>
                <a:cubicBezTo>
                  <a:pt x="1380897" y="2328338"/>
                  <a:pt x="1397273" y="2344715"/>
                  <a:pt x="1397273" y="2364915"/>
                </a:cubicBezTo>
                <a:cubicBezTo>
                  <a:pt x="1397273" y="2385119"/>
                  <a:pt x="1380897" y="2401495"/>
                  <a:pt x="1360697" y="2401495"/>
                </a:cubicBezTo>
                <a:cubicBezTo>
                  <a:pt x="1340497" y="2401495"/>
                  <a:pt x="1324121" y="2385119"/>
                  <a:pt x="1324121" y="2364915"/>
                </a:cubicBezTo>
                <a:cubicBezTo>
                  <a:pt x="1324121" y="2344715"/>
                  <a:pt x="1340497" y="2328338"/>
                  <a:pt x="1360697" y="2328338"/>
                </a:cubicBezTo>
                <a:close/>
                <a:moveTo>
                  <a:pt x="1140011" y="2328337"/>
                </a:moveTo>
                <a:cubicBezTo>
                  <a:pt x="1160211" y="2328337"/>
                  <a:pt x="1176587" y="2344713"/>
                  <a:pt x="1176587" y="2364913"/>
                </a:cubicBezTo>
                <a:cubicBezTo>
                  <a:pt x="1176587" y="2385116"/>
                  <a:pt x="1160211" y="2401493"/>
                  <a:pt x="1140011" y="2401493"/>
                </a:cubicBezTo>
                <a:cubicBezTo>
                  <a:pt x="1119811" y="2401493"/>
                  <a:pt x="1103435" y="2385116"/>
                  <a:pt x="1103435" y="2364913"/>
                </a:cubicBezTo>
                <a:cubicBezTo>
                  <a:pt x="1103435" y="2344713"/>
                  <a:pt x="1119811" y="2328337"/>
                  <a:pt x="1140011" y="2328337"/>
                </a:cubicBezTo>
                <a:close/>
                <a:moveTo>
                  <a:pt x="919325" y="2328335"/>
                </a:moveTo>
                <a:cubicBezTo>
                  <a:pt x="939525" y="2328335"/>
                  <a:pt x="955901" y="2344711"/>
                  <a:pt x="955901" y="2364911"/>
                </a:cubicBezTo>
                <a:cubicBezTo>
                  <a:pt x="955901" y="2385114"/>
                  <a:pt x="939525" y="2401491"/>
                  <a:pt x="919325" y="2401491"/>
                </a:cubicBezTo>
                <a:cubicBezTo>
                  <a:pt x="899125" y="2401491"/>
                  <a:pt x="882749" y="2385114"/>
                  <a:pt x="882749" y="2364911"/>
                </a:cubicBezTo>
                <a:cubicBezTo>
                  <a:pt x="882749" y="2344711"/>
                  <a:pt x="899125" y="2328335"/>
                  <a:pt x="919325" y="2328335"/>
                </a:cubicBezTo>
                <a:close/>
                <a:moveTo>
                  <a:pt x="698639" y="2328333"/>
                </a:moveTo>
                <a:cubicBezTo>
                  <a:pt x="718839" y="2328333"/>
                  <a:pt x="735215" y="2344710"/>
                  <a:pt x="735215" y="2364909"/>
                </a:cubicBezTo>
                <a:cubicBezTo>
                  <a:pt x="735215" y="2385112"/>
                  <a:pt x="718839" y="2401488"/>
                  <a:pt x="698639" y="2401488"/>
                </a:cubicBezTo>
                <a:cubicBezTo>
                  <a:pt x="678439" y="2401488"/>
                  <a:pt x="662063" y="2385112"/>
                  <a:pt x="662063" y="2364909"/>
                </a:cubicBezTo>
                <a:cubicBezTo>
                  <a:pt x="662063" y="2344710"/>
                  <a:pt x="678439" y="2328333"/>
                  <a:pt x="698639" y="2328333"/>
                </a:cubicBezTo>
                <a:close/>
                <a:moveTo>
                  <a:pt x="477953" y="2328331"/>
                </a:moveTo>
                <a:cubicBezTo>
                  <a:pt x="498153" y="2328331"/>
                  <a:pt x="514529" y="2344708"/>
                  <a:pt x="514529" y="2364907"/>
                </a:cubicBezTo>
                <a:cubicBezTo>
                  <a:pt x="514529" y="2385110"/>
                  <a:pt x="498153" y="2401486"/>
                  <a:pt x="477953" y="2401486"/>
                </a:cubicBezTo>
                <a:cubicBezTo>
                  <a:pt x="457753" y="2401486"/>
                  <a:pt x="441377" y="2385110"/>
                  <a:pt x="441377" y="2364907"/>
                </a:cubicBezTo>
                <a:cubicBezTo>
                  <a:pt x="441377" y="2344708"/>
                  <a:pt x="457753" y="2328331"/>
                  <a:pt x="477953" y="2328331"/>
                </a:cubicBezTo>
                <a:close/>
                <a:moveTo>
                  <a:pt x="257266" y="2328329"/>
                </a:moveTo>
                <a:cubicBezTo>
                  <a:pt x="277466" y="2328329"/>
                  <a:pt x="293842" y="2344706"/>
                  <a:pt x="293842" y="2364905"/>
                </a:cubicBezTo>
                <a:cubicBezTo>
                  <a:pt x="293842" y="2385108"/>
                  <a:pt x="277466" y="2401484"/>
                  <a:pt x="257266" y="2401484"/>
                </a:cubicBezTo>
                <a:cubicBezTo>
                  <a:pt x="237066" y="2401484"/>
                  <a:pt x="220690" y="2385108"/>
                  <a:pt x="220690" y="2364905"/>
                </a:cubicBezTo>
                <a:cubicBezTo>
                  <a:pt x="220690" y="2344706"/>
                  <a:pt x="237066" y="2328329"/>
                  <a:pt x="257266" y="2328329"/>
                </a:cubicBezTo>
                <a:close/>
                <a:moveTo>
                  <a:pt x="36580" y="2328327"/>
                </a:moveTo>
                <a:cubicBezTo>
                  <a:pt x="56780" y="2328327"/>
                  <a:pt x="73156" y="2344704"/>
                  <a:pt x="73156" y="2364904"/>
                </a:cubicBezTo>
                <a:cubicBezTo>
                  <a:pt x="73156" y="2385105"/>
                  <a:pt x="56780" y="2401482"/>
                  <a:pt x="36580" y="2401482"/>
                </a:cubicBezTo>
                <a:cubicBezTo>
                  <a:pt x="16380" y="2401482"/>
                  <a:pt x="4" y="2385105"/>
                  <a:pt x="4" y="2364904"/>
                </a:cubicBezTo>
                <a:cubicBezTo>
                  <a:pt x="4" y="2344704"/>
                  <a:pt x="16380" y="2328327"/>
                  <a:pt x="36580" y="2328327"/>
                </a:cubicBezTo>
                <a:close/>
                <a:moveTo>
                  <a:pt x="11732658" y="2328326"/>
                </a:moveTo>
                <a:cubicBezTo>
                  <a:pt x="11752858" y="2328326"/>
                  <a:pt x="11769234" y="2344702"/>
                  <a:pt x="11769234" y="2364902"/>
                </a:cubicBezTo>
                <a:cubicBezTo>
                  <a:pt x="11769234" y="2385103"/>
                  <a:pt x="11752858" y="2401479"/>
                  <a:pt x="11732658" y="2401479"/>
                </a:cubicBezTo>
                <a:cubicBezTo>
                  <a:pt x="11712458" y="2401479"/>
                  <a:pt x="11696082" y="2385103"/>
                  <a:pt x="11696082" y="2364902"/>
                </a:cubicBezTo>
                <a:cubicBezTo>
                  <a:pt x="11696082" y="2344702"/>
                  <a:pt x="11712458" y="2328326"/>
                  <a:pt x="11732658" y="2328326"/>
                </a:cubicBezTo>
                <a:close/>
                <a:moveTo>
                  <a:pt x="11953343" y="2328324"/>
                </a:moveTo>
                <a:cubicBezTo>
                  <a:pt x="11973543" y="2328324"/>
                  <a:pt x="11989919" y="2344701"/>
                  <a:pt x="11989919" y="2364900"/>
                </a:cubicBezTo>
                <a:cubicBezTo>
                  <a:pt x="11989919" y="2385101"/>
                  <a:pt x="11973543" y="2401477"/>
                  <a:pt x="11953343" y="2401477"/>
                </a:cubicBezTo>
                <a:cubicBezTo>
                  <a:pt x="11933143" y="2401477"/>
                  <a:pt x="11916767" y="2385101"/>
                  <a:pt x="11916767" y="2364900"/>
                </a:cubicBezTo>
                <a:cubicBezTo>
                  <a:pt x="11916767" y="2344701"/>
                  <a:pt x="11933143" y="2328324"/>
                  <a:pt x="11953343" y="2328324"/>
                </a:cubicBezTo>
                <a:close/>
                <a:moveTo>
                  <a:pt x="11732658" y="2116659"/>
                </a:moveTo>
                <a:cubicBezTo>
                  <a:pt x="11752858" y="2116659"/>
                  <a:pt x="11769234" y="2133034"/>
                  <a:pt x="11769234" y="2153235"/>
                </a:cubicBezTo>
                <a:cubicBezTo>
                  <a:pt x="11769234" y="2173435"/>
                  <a:pt x="11752858" y="2189811"/>
                  <a:pt x="11732658" y="2189811"/>
                </a:cubicBezTo>
                <a:cubicBezTo>
                  <a:pt x="11712458" y="2189811"/>
                  <a:pt x="11696082" y="2173435"/>
                  <a:pt x="11696082" y="2153235"/>
                </a:cubicBezTo>
                <a:cubicBezTo>
                  <a:pt x="11696082" y="2133034"/>
                  <a:pt x="11712458" y="2116659"/>
                  <a:pt x="11732658" y="2116659"/>
                </a:cubicBezTo>
                <a:close/>
                <a:moveTo>
                  <a:pt x="11511977" y="2116659"/>
                </a:moveTo>
                <a:cubicBezTo>
                  <a:pt x="11532177" y="2116659"/>
                  <a:pt x="11548553" y="2133034"/>
                  <a:pt x="11548553" y="2153238"/>
                </a:cubicBezTo>
                <a:cubicBezTo>
                  <a:pt x="11548553" y="2173509"/>
                  <a:pt x="11532177" y="2189895"/>
                  <a:pt x="11511977" y="2189895"/>
                </a:cubicBezTo>
                <a:cubicBezTo>
                  <a:pt x="11491777" y="2189895"/>
                  <a:pt x="11475401" y="2173509"/>
                  <a:pt x="11475401" y="2153238"/>
                </a:cubicBezTo>
                <a:cubicBezTo>
                  <a:pt x="11475401" y="2133034"/>
                  <a:pt x="11491777" y="2116659"/>
                  <a:pt x="11511977" y="2116659"/>
                </a:cubicBezTo>
                <a:close/>
                <a:moveTo>
                  <a:pt x="11291296" y="2116659"/>
                </a:moveTo>
                <a:cubicBezTo>
                  <a:pt x="11311496" y="2116659"/>
                  <a:pt x="11327872" y="2133034"/>
                  <a:pt x="11327872" y="2153238"/>
                </a:cubicBezTo>
                <a:cubicBezTo>
                  <a:pt x="11327872" y="2173507"/>
                  <a:pt x="11311496" y="2189893"/>
                  <a:pt x="11291296" y="2189893"/>
                </a:cubicBezTo>
                <a:cubicBezTo>
                  <a:pt x="11271096" y="2189893"/>
                  <a:pt x="11254720" y="2173507"/>
                  <a:pt x="11254720" y="2153238"/>
                </a:cubicBezTo>
                <a:cubicBezTo>
                  <a:pt x="11254720" y="2133034"/>
                  <a:pt x="11271096" y="2116659"/>
                  <a:pt x="11291296" y="2116659"/>
                </a:cubicBezTo>
                <a:close/>
                <a:moveTo>
                  <a:pt x="11070615" y="2116659"/>
                </a:moveTo>
                <a:cubicBezTo>
                  <a:pt x="11090815" y="2116659"/>
                  <a:pt x="11107191" y="2133034"/>
                  <a:pt x="11107191" y="2153238"/>
                </a:cubicBezTo>
                <a:cubicBezTo>
                  <a:pt x="11107191" y="2173506"/>
                  <a:pt x="11090815" y="2189892"/>
                  <a:pt x="11070615" y="2189892"/>
                </a:cubicBezTo>
                <a:cubicBezTo>
                  <a:pt x="11050415" y="2189892"/>
                  <a:pt x="11034039" y="2173506"/>
                  <a:pt x="11034039" y="2153238"/>
                </a:cubicBezTo>
                <a:cubicBezTo>
                  <a:pt x="11034039" y="2133034"/>
                  <a:pt x="11050415" y="2116659"/>
                  <a:pt x="11070615" y="2116659"/>
                </a:cubicBezTo>
                <a:close/>
                <a:moveTo>
                  <a:pt x="10849934" y="2116659"/>
                </a:moveTo>
                <a:cubicBezTo>
                  <a:pt x="10870134" y="2116659"/>
                  <a:pt x="10886510" y="2133034"/>
                  <a:pt x="10886510" y="2153238"/>
                </a:cubicBezTo>
                <a:cubicBezTo>
                  <a:pt x="10886510" y="2173505"/>
                  <a:pt x="10870134" y="2189890"/>
                  <a:pt x="10849934" y="2189890"/>
                </a:cubicBezTo>
                <a:cubicBezTo>
                  <a:pt x="10829734" y="2189890"/>
                  <a:pt x="10813358" y="2173505"/>
                  <a:pt x="10813358" y="2153238"/>
                </a:cubicBezTo>
                <a:cubicBezTo>
                  <a:pt x="10813358" y="2133034"/>
                  <a:pt x="10829734" y="2116659"/>
                  <a:pt x="10849934" y="2116659"/>
                </a:cubicBezTo>
                <a:close/>
                <a:moveTo>
                  <a:pt x="10629253" y="2116659"/>
                </a:moveTo>
                <a:cubicBezTo>
                  <a:pt x="10649453" y="2116659"/>
                  <a:pt x="10665829" y="2133034"/>
                  <a:pt x="10665829" y="2153238"/>
                </a:cubicBezTo>
                <a:cubicBezTo>
                  <a:pt x="10665829" y="2173503"/>
                  <a:pt x="10649453" y="2189889"/>
                  <a:pt x="10629253" y="2189889"/>
                </a:cubicBezTo>
                <a:cubicBezTo>
                  <a:pt x="10609053" y="2189889"/>
                  <a:pt x="10592677" y="2173503"/>
                  <a:pt x="10592677" y="2153238"/>
                </a:cubicBezTo>
                <a:cubicBezTo>
                  <a:pt x="10592677" y="2133034"/>
                  <a:pt x="10609053" y="2116659"/>
                  <a:pt x="10629253" y="2116659"/>
                </a:cubicBezTo>
                <a:close/>
                <a:moveTo>
                  <a:pt x="10408572" y="2116659"/>
                </a:moveTo>
                <a:cubicBezTo>
                  <a:pt x="10428772" y="2116659"/>
                  <a:pt x="10445148" y="2133034"/>
                  <a:pt x="10445148" y="2153238"/>
                </a:cubicBezTo>
                <a:cubicBezTo>
                  <a:pt x="10445148" y="2173502"/>
                  <a:pt x="10428772" y="2189887"/>
                  <a:pt x="10408572" y="2189887"/>
                </a:cubicBezTo>
                <a:cubicBezTo>
                  <a:pt x="10388372" y="2189887"/>
                  <a:pt x="10371996" y="2173502"/>
                  <a:pt x="10371996" y="2153238"/>
                </a:cubicBezTo>
                <a:cubicBezTo>
                  <a:pt x="10371996" y="2133034"/>
                  <a:pt x="10388372" y="2116659"/>
                  <a:pt x="10408572" y="2116659"/>
                </a:cubicBezTo>
                <a:close/>
                <a:moveTo>
                  <a:pt x="10187891" y="2116659"/>
                </a:moveTo>
                <a:cubicBezTo>
                  <a:pt x="10208091" y="2116659"/>
                  <a:pt x="10224467" y="2133034"/>
                  <a:pt x="10224467" y="2153238"/>
                </a:cubicBezTo>
                <a:cubicBezTo>
                  <a:pt x="10224467" y="2173500"/>
                  <a:pt x="10208091" y="2189886"/>
                  <a:pt x="10187891" y="2189886"/>
                </a:cubicBezTo>
                <a:cubicBezTo>
                  <a:pt x="10167691" y="2189886"/>
                  <a:pt x="10151315" y="2173500"/>
                  <a:pt x="10151315" y="2153238"/>
                </a:cubicBezTo>
                <a:cubicBezTo>
                  <a:pt x="10151315" y="2133034"/>
                  <a:pt x="10167691" y="2116659"/>
                  <a:pt x="10187891" y="2116659"/>
                </a:cubicBezTo>
                <a:close/>
                <a:moveTo>
                  <a:pt x="9967210" y="2116659"/>
                </a:moveTo>
                <a:cubicBezTo>
                  <a:pt x="9987410" y="2116659"/>
                  <a:pt x="10003786" y="2133034"/>
                  <a:pt x="10003786" y="2153238"/>
                </a:cubicBezTo>
                <a:cubicBezTo>
                  <a:pt x="10003786" y="2173499"/>
                  <a:pt x="9987410" y="2189883"/>
                  <a:pt x="9967210" y="2189883"/>
                </a:cubicBezTo>
                <a:cubicBezTo>
                  <a:pt x="9947010" y="2189883"/>
                  <a:pt x="9930634" y="2173499"/>
                  <a:pt x="9930634" y="2153238"/>
                </a:cubicBezTo>
                <a:cubicBezTo>
                  <a:pt x="9930634" y="2133034"/>
                  <a:pt x="9947010" y="2116659"/>
                  <a:pt x="9967210" y="2116659"/>
                </a:cubicBezTo>
                <a:close/>
                <a:moveTo>
                  <a:pt x="9746529" y="2116659"/>
                </a:moveTo>
                <a:cubicBezTo>
                  <a:pt x="9766729" y="2116659"/>
                  <a:pt x="9783105" y="2133034"/>
                  <a:pt x="9783105" y="2153238"/>
                </a:cubicBezTo>
                <a:cubicBezTo>
                  <a:pt x="9783105" y="2173497"/>
                  <a:pt x="9766729" y="2189883"/>
                  <a:pt x="9746529" y="2189883"/>
                </a:cubicBezTo>
                <a:cubicBezTo>
                  <a:pt x="9726329" y="2189883"/>
                  <a:pt x="9709953" y="2173497"/>
                  <a:pt x="9709953" y="2153238"/>
                </a:cubicBezTo>
                <a:cubicBezTo>
                  <a:pt x="9709953" y="2133034"/>
                  <a:pt x="9726329" y="2116659"/>
                  <a:pt x="9746529" y="2116659"/>
                </a:cubicBezTo>
                <a:close/>
                <a:moveTo>
                  <a:pt x="9525848" y="2116659"/>
                </a:moveTo>
                <a:cubicBezTo>
                  <a:pt x="9546048" y="2116659"/>
                  <a:pt x="9562424" y="2133034"/>
                  <a:pt x="9562424" y="2153238"/>
                </a:cubicBezTo>
                <a:cubicBezTo>
                  <a:pt x="9562424" y="2173496"/>
                  <a:pt x="9546048" y="2189881"/>
                  <a:pt x="9525848" y="2189881"/>
                </a:cubicBezTo>
                <a:cubicBezTo>
                  <a:pt x="9505648" y="2189881"/>
                  <a:pt x="9489272" y="2173496"/>
                  <a:pt x="9489272" y="2153238"/>
                </a:cubicBezTo>
                <a:cubicBezTo>
                  <a:pt x="9489272" y="2133034"/>
                  <a:pt x="9505648" y="2116659"/>
                  <a:pt x="9525848" y="2116659"/>
                </a:cubicBezTo>
                <a:close/>
                <a:moveTo>
                  <a:pt x="9305167" y="2116659"/>
                </a:moveTo>
                <a:cubicBezTo>
                  <a:pt x="9325367" y="2116659"/>
                  <a:pt x="9341743" y="2133034"/>
                  <a:pt x="9341743" y="2153238"/>
                </a:cubicBezTo>
                <a:cubicBezTo>
                  <a:pt x="9341743" y="2173495"/>
                  <a:pt x="9325367" y="2189879"/>
                  <a:pt x="9305167" y="2189879"/>
                </a:cubicBezTo>
                <a:cubicBezTo>
                  <a:pt x="9284967" y="2189879"/>
                  <a:pt x="9268591" y="2173495"/>
                  <a:pt x="9268591" y="2153238"/>
                </a:cubicBezTo>
                <a:cubicBezTo>
                  <a:pt x="9268591" y="2133034"/>
                  <a:pt x="9284967" y="2116659"/>
                  <a:pt x="9305167" y="2116659"/>
                </a:cubicBezTo>
                <a:close/>
                <a:moveTo>
                  <a:pt x="9084486" y="2116659"/>
                </a:moveTo>
                <a:cubicBezTo>
                  <a:pt x="9104686" y="2116659"/>
                  <a:pt x="9121062" y="2133034"/>
                  <a:pt x="9121062" y="2153238"/>
                </a:cubicBezTo>
                <a:cubicBezTo>
                  <a:pt x="9121062" y="2173494"/>
                  <a:pt x="9104686" y="2189878"/>
                  <a:pt x="9084486" y="2189878"/>
                </a:cubicBezTo>
                <a:cubicBezTo>
                  <a:pt x="9064286" y="2189878"/>
                  <a:pt x="9047910" y="2173494"/>
                  <a:pt x="9047910" y="2153238"/>
                </a:cubicBezTo>
                <a:cubicBezTo>
                  <a:pt x="9047910" y="2133034"/>
                  <a:pt x="9064286" y="2116659"/>
                  <a:pt x="9084486" y="2116659"/>
                </a:cubicBezTo>
                <a:close/>
                <a:moveTo>
                  <a:pt x="8863805" y="2116659"/>
                </a:moveTo>
                <a:cubicBezTo>
                  <a:pt x="8884005" y="2116659"/>
                  <a:pt x="8900381" y="2133034"/>
                  <a:pt x="8900381" y="2153238"/>
                </a:cubicBezTo>
                <a:cubicBezTo>
                  <a:pt x="8900381" y="2173493"/>
                  <a:pt x="8884005" y="2189876"/>
                  <a:pt x="8863805" y="2189876"/>
                </a:cubicBezTo>
                <a:cubicBezTo>
                  <a:pt x="8843605" y="2189876"/>
                  <a:pt x="8827229" y="2173493"/>
                  <a:pt x="8827229" y="2153238"/>
                </a:cubicBezTo>
                <a:cubicBezTo>
                  <a:pt x="8827229" y="2133034"/>
                  <a:pt x="8843605" y="2116659"/>
                  <a:pt x="8863805" y="2116659"/>
                </a:cubicBezTo>
                <a:close/>
                <a:moveTo>
                  <a:pt x="8643124" y="2116659"/>
                </a:moveTo>
                <a:cubicBezTo>
                  <a:pt x="8663324" y="2116659"/>
                  <a:pt x="8679700" y="2133034"/>
                  <a:pt x="8679700" y="2153238"/>
                </a:cubicBezTo>
                <a:cubicBezTo>
                  <a:pt x="8679700" y="2173492"/>
                  <a:pt x="8663324" y="2189875"/>
                  <a:pt x="8643124" y="2189875"/>
                </a:cubicBezTo>
                <a:cubicBezTo>
                  <a:pt x="8622924" y="2189875"/>
                  <a:pt x="8606548" y="2173492"/>
                  <a:pt x="8606548" y="2153238"/>
                </a:cubicBezTo>
                <a:cubicBezTo>
                  <a:pt x="8606548" y="2133034"/>
                  <a:pt x="8622924" y="2116659"/>
                  <a:pt x="8643124" y="2116659"/>
                </a:cubicBezTo>
                <a:close/>
                <a:moveTo>
                  <a:pt x="8422443" y="2116659"/>
                </a:moveTo>
                <a:cubicBezTo>
                  <a:pt x="8442643" y="2116659"/>
                  <a:pt x="8459019" y="2133034"/>
                  <a:pt x="8459019" y="2153238"/>
                </a:cubicBezTo>
                <a:cubicBezTo>
                  <a:pt x="8459019" y="2173490"/>
                  <a:pt x="8442643" y="2189873"/>
                  <a:pt x="8422443" y="2189873"/>
                </a:cubicBezTo>
                <a:cubicBezTo>
                  <a:pt x="8402243" y="2189873"/>
                  <a:pt x="8385867" y="2173490"/>
                  <a:pt x="8385867" y="2153238"/>
                </a:cubicBezTo>
                <a:cubicBezTo>
                  <a:pt x="8385867" y="2133034"/>
                  <a:pt x="8402243" y="2116659"/>
                  <a:pt x="8422443" y="2116659"/>
                </a:cubicBezTo>
                <a:close/>
                <a:moveTo>
                  <a:pt x="8201762" y="2116659"/>
                </a:moveTo>
                <a:cubicBezTo>
                  <a:pt x="8221962" y="2116659"/>
                  <a:pt x="8238338" y="2133034"/>
                  <a:pt x="8238338" y="2153238"/>
                </a:cubicBezTo>
                <a:cubicBezTo>
                  <a:pt x="8238338" y="2173489"/>
                  <a:pt x="8221962" y="2189871"/>
                  <a:pt x="8201762" y="2189871"/>
                </a:cubicBezTo>
                <a:cubicBezTo>
                  <a:pt x="8181562" y="2189871"/>
                  <a:pt x="8165186" y="2173489"/>
                  <a:pt x="8165186" y="2153238"/>
                </a:cubicBezTo>
                <a:cubicBezTo>
                  <a:pt x="8165186" y="2133034"/>
                  <a:pt x="8181562" y="2116659"/>
                  <a:pt x="8201762" y="2116659"/>
                </a:cubicBezTo>
                <a:close/>
                <a:moveTo>
                  <a:pt x="7981081" y="2116659"/>
                </a:moveTo>
                <a:cubicBezTo>
                  <a:pt x="8001281" y="2116659"/>
                  <a:pt x="8017657" y="2133034"/>
                  <a:pt x="8017657" y="2153238"/>
                </a:cubicBezTo>
                <a:cubicBezTo>
                  <a:pt x="8017657" y="2173487"/>
                  <a:pt x="8001281" y="2189870"/>
                  <a:pt x="7981081" y="2189870"/>
                </a:cubicBezTo>
                <a:cubicBezTo>
                  <a:pt x="7960881" y="2189870"/>
                  <a:pt x="7944505" y="2173487"/>
                  <a:pt x="7944505" y="2153238"/>
                </a:cubicBezTo>
                <a:cubicBezTo>
                  <a:pt x="7944505" y="2133034"/>
                  <a:pt x="7960881" y="2116659"/>
                  <a:pt x="7981081" y="2116659"/>
                </a:cubicBezTo>
                <a:close/>
                <a:moveTo>
                  <a:pt x="7760400" y="2116659"/>
                </a:moveTo>
                <a:cubicBezTo>
                  <a:pt x="7780600" y="2116659"/>
                  <a:pt x="7796976" y="2133034"/>
                  <a:pt x="7796976" y="2153238"/>
                </a:cubicBezTo>
                <a:cubicBezTo>
                  <a:pt x="7796976" y="2173485"/>
                  <a:pt x="7780600" y="2189868"/>
                  <a:pt x="7760400" y="2189868"/>
                </a:cubicBezTo>
                <a:cubicBezTo>
                  <a:pt x="7740200" y="2189868"/>
                  <a:pt x="7723824" y="2173485"/>
                  <a:pt x="7723824" y="2153238"/>
                </a:cubicBezTo>
                <a:cubicBezTo>
                  <a:pt x="7723824" y="2133034"/>
                  <a:pt x="7740200" y="2116659"/>
                  <a:pt x="7760400" y="2116659"/>
                </a:cubicBezTo>
                <a:close/>
                <a:moveTo>
                  <a:pt x="7539719" y="2116659"/>
                </a:moveTo>
                <a:cubicBezTo>
                  <a:pt x="7559919" y="2116659"/>
                  <a:pt x="7576295" y="2133034"/>
                  <a:pt x="7576295" y="2153238"/>
                </a:cubicBezTo>
                <a:cubicBezTo>
                  <a:pt x="7576295" y="2173484"/>
                  <a:pt x="7559919" y="2189867"/>
                  <a:pt x="7539719" y="2189867"/>
                </a:cubicBezTo>
                <a:cubicBezTo>
                  <a:pt x="7519519" y="2189867"/>
                  <a:pt x="7503143" y="2173484"/>
                  <a:pt x="7503143" y="2153238"/>
                </a:cubicBezTo>
                <a:cubicBezTo>
                  <a:pt x="7503143" y="2133034"/>
                  <a:pt x="7519519" y="2116659"/>
                  <a:pt x="7539719" y="2116659"/>
                </a:cubicBezTo>
                <a:close/>
                <a:moveTo>
                  <a:pt x="7319038" y="2116659"/>
                </a:moveTo>
                <a:cubicBezTo>
                  <a:pt x="7339238" y="2116659"/>
                  <a:pt x="7355614" y="2133034"/>
                  <a:pt x="7355614" y="2153238"/>
                </a:cubicBezTo>
                <a:cubicBezTo>
                  <a:pt x="7355614" y="2173483"/>
                  <a:pt x="7339238" y="2189865"/>
                  <a:pt x="7319038" y="2189865"/>
                </a:cubicBezTo>
                <a:cubicBezTo>
                  <a:pt x="7298838" y="2189865"/>
                  <a:pt x="7282462" y="2173483"/>
                  <a:pt x="7282462" y="2153238"/>
                </a:cubicBezTo>
                <a:cubicBezTo>
                  <a:pt x="7282462" y="2133034"/>
                  <a:pt x="7298838" y="2116659"/>
                  <a:pt x="7319038" y="2116659"/>
                </a:cubicBezTo>
                <a:close/>
                <a:moveTo>
                  <a:pt x="7098357" y="2116659"/>
                </a:moveTo>
                <a:cubicBezTo>
                  <a:pt x="7118557" y="2116659"/>
                  <a:pt x="7134933" y="2133034"/>
                  <a:pt x="7134933" y="2153238"/>
                </a:cubicBezTo>
                <a:cubicBezTo>
                  <a:pt x="7134933" y="2173482"/>
                  <a:pt x="7118557" y="2189864"/>
                  <a:pt x="7098357" y="2189864"/>
                </a:cubicBezTo>
                <a:cubicBezTo>
                  <a:pt x="7078157" y="2189864"/>
                  <a:pt x="7061781" y="2173482"/>
                  <a:pt x="7061781" y="2153238"/>
                </a:cubicBezTo>
                <a:cubicBezTo>
                  <a:pt x="7061781" y="2133034"/>
                  <a:pt x="7078157" y="2116659"/>
                  <a:pt x="7098357" y="2116659"/>
                </a:cubicBezTo>
                <a:close/>
                <a:moveTo>
                  <a:pt x="6877676" y="2116659"/>
                </a:moveTo>
                <a:cubicBezTo>
                  <a:pt x="6897876" y="2116659"/>
                  <a:pt x="6914252" y="2133034"/>
                  <a:pt x="6914252" y="2153238"/>
                </a:cubicBezTo>
                <a:cubicBezTo>
                  <a:pt x="6914252" y="2173480"/>
                  <a:pt x="6897876" y="2189862"/>
                  <a:pt x="6877676" y="2189862"/>
                </a:cubicBezTo>
                <a:cubicBezTo>
                  <a:pt x="6857476" y="2189862"/>
                  <a:pt x="6841100" y="2173480"/>
                  <a:pt x="6841100" y="2153238"/>
                </a:cubicBezTo>
                <a:cubicBezTo>
                  <a:pt x="6841100" y="2133034"/>
                  <a:pt x="6857476" y="2116659"/>
                  <a:pt x="6877676" y="2116659"/>
                </a:cubicBezTo>
                <a:close/>
                <a:moveTo>
                  <a:pt x="6656995" y="2116659"/>
                </a:moveTo>
                <a:cubicBezTo>
                  <a:pt x="6677195" y="2116659"/>
                  <a:pt x="6693571" y="2133034"/>
                  <a:pt x="6693571" y="2153238"/>
                </a:cubicBezTo>
                <a:cubicBezTo>
                  <a:pt x="6693571" y="2173479"/>
                  <a:pt x="6677195" y="2189861"/>
                  <a:pt x="6656995" y="2189861"/>
                </a:cubicBezTo>
                <a:cubicBezTo>
                  <a:pt x="6636795" y="2189861"/>
                  <a:pt x="6620419" y="2173479"/>
                  <a:pt x="6620419" y="2153238"/>
                </a:cubicBezTo>
                <a:cubicBezTo>
                  <a:pt x="6620419" y="2133034"/>
                  <a:pt x="6636795" y="2116659"/>
                  <a:pt x="6656995" y="2116659"/>
                </a:cubicBezTo>
                <a:close/>
                <a:moveTo>
                  <a:pt x="6436314" y="2116659"/>
                </a:moveTo>
                <a:cubicBezTo>
                  <a:pt x="6456514" y="2116659"/>
                  <a:pt x="6472890" y="2133034"/>
                  <a:pt x="6472890" y="2153238"/>
                </a:cubicBezTo>
                <a:cubicBezTo>
                  <a:pt x="6472890" y="2173478"/>
                  <a:pt x="6456514" y="2189858"/>
                  <a:pt x="6436314" y="2189858"/>
                </a:cubicBezTo>
                <a:cubicBezTo>
                  <a:pt x="6416114" y="2189858"/>
                  <a:pt x="6399738" y="2173478"/>
                  <a:pt x="6399738" y="2153238"/>
                </a:cubicBezTo>
                <a:cubicBezTo>
                  <a:pt x="6399738" y="2133034"/>
                  <a:pt x="6416114" y="2116659"/>
                  <a:pt x="6436314" y="2116659"/>
                </a:cubicBezTo>
                <a:close/>
                <a:moveTo>
                  <a:pt x="6215633" y="2116659"/>
                </a:moveTo>
                <a:cubicBezTo>
                  <a:pt x="6235833" y="2116659"/>
                  <a:pt x="6252209" y="2133034"/>
                  <a:pt x="6252209" y="2153238"/>
                </a:cubicBezTo>
                <a:cubicBezTo>
                  <a:pt x="6252209" y="2173476"/>
                  <a:pt x="6235833" y="2189857"/>
                  <a:pt x="6215633" y="2189857"/>
                </a:cubicBezTo>
                <a:cubicBezTo>
                  <a:pt x="6195433" y="2189857"/>
                  <a:pt x="6179057" y="2173476"/>
                  <a:pt x="6179057" y="2153238"/>
                </a:cubicBezTo>
                <a:cubicBezTo>
                  <a:pt x="6179057" y="2133034"/>
                  <a:pt x="6195433" y="2116659"/>
                  <a:pt x="6215633" y="2116659"/>
                </a:cubicBezTo>
                <a:close/>
                <a:moveTo>
                  <a:pt x="5994952" y="2116659"/>
                </a:moveTo>
                <a:cubicBezTo>
                  <a:pt x="6015152" y="2116659"/>
                  <a:pt x="6031528" y="2133034"/>
                  <a:pt x="6031528" y="2153238"/>
                </a:cubicBezTo>
                <a:cubicBezTo>
                  <a:pt x="6031528" y="2173474"/>
                  <a:pt x="6015152" y="2189855"/>
                  <a:pt x="5994952" y="2189855"/>
                </a:cubicBezTo>
                <a:cubicBezTo>
                  <a:pt x="5974752" y="2189855"/>
                  <a:pt x="5958376" y="2173474"/>
                  <a:pt x="5958376" y="2153238"/>
                </a:cubicBezTo>
                <a:cubicBezTo>
                  <a:pt x="5958376" y="2133034"/>
                  <a:pt x="5974752" y="2116659"/>
                  <a:pt x="5994952" y="2116659"/>
                </a:cubicBezTo>
                <a:close/>
                <a:moveTo>
                  <a:pt x="5774272" y="2116659"/>
                </a:moveTo>
                <a:cubicBezTo>
                  <a:pt x="5794472" y="2116659"/>
                  <a:pt x="5810848" y="2133034"/>
                  <a:pt x="5810848" y="2153238"/>
                </a:cubicBezTo>
                <a:cubicBezTo>
                  <a:pt x="5810848" y="2173473"/>
                  <a:pt x="5794472" y="2189854"/>
                  <a:pt x="5774272" y="2189854"/>
                </a:cubicBezTo>
                <a:cubicBezTo>
                  <a:pt x="5754073" y="2189854"/>
                  <a:pt x="5737697" y="2173473"/>
                  <a:pt x="5737697" y="2153238"/>
                </a:cubicBezTo>
                <a:cubicBezTo>
                  <a:pt x="5737697" y="2133034"/>
                  <a:pt x="5754073" y="2116659"/>
                  <a:pt x="5774272" y="2116659"/>
                </a:cubicBezTo>
                <a:close/>
                <a:moveTo>
                  <a:pt x="5553593" y="2116659"/>
                </a:moveTo>
                <a:cubicBezTo>
                  <a:pt x="5573793" y="2116659"/>
                  <a:pt x="5590169" y="2133034"/>
                  <a:pt x="5590169" y="2153238"/>
                </a:cubicBezTo>
                <a:cubicBezTo>
                  <a:pt x="5590169" y="2173473"/>
                  <a:pt x="5573793" y="2189852"/>
                  <a:pt x="5553593" y="2189852"/>
                </a:cubicBezTo>
                <a:cubicBezTo>
                  <a:pt x="5533393" y="2189852"/>
                  <a:pt x="5517018" y="2173473"/>
                  <a:pt x="5517018" y="2153238"/>
                </a:cubicBezTo>
                <a:cubicBezTo>
                  <a:pt x="5517018" y="2133034"/>
                  <a:pt x="5533393" y="2116659"/>
                  <a:pt x="5553593" y="2116659"/>
                </a:cubicBezTo>
                <a:close/>
                <a:moveTo>
                  <a:pt x="5332913" y="2116659"/>
                </a:moveTo>
                <a:cubicBezTo>
                  <a:pt x="5353113" y="2116659"/>
                  <a:pt x="5369490" y="2133034"/>
                  <a:pt x="5369490" y="2153238"/>
                </a:cubicBezTo>
                <a:cubicBezTo>
                  <a:pt x="5369490" y="2173471"/>
                  <a:pt x="5353113" y="2189851"/>
                  <a:pt x="5332913" y="2189851"/>
                </a:cubicBezTo>
                <a:cubicBezTo>
                  <a:pt x="5312714" y="2189851"/>
                  <a:pt x="5296337" y="2173471"/>
                  <a:pt x="5296337" y="2153238"/>
                </a:cubicBezTo>
                <a:cubicBezTo>
                  <a:pt x="5296337" y="2133034"/>
                  <a:pt x="5312714" y="2116659"/>
                  <a:pt x="5332913" y="2116659"/>
                </a:cubicBezTo>
                <a:close/>
                <a:moveTo>
                  <a:pt x="5112230" y="2116659"/>
                </a:moveTo>
                <a:cubicBezTo>
                  <a:pt x="5132433" y="2116659"/>
                  <a:pt x="5148807" y="2133034"/>
                  <a:pt x="5148807" y="2153238"/>
                </a:cubicBezTo>
                <a:cubicBezTo>
                  <a:pt x="5148807" y="2173470"/>
                  <a:pt x="5132433" y="2189849"/>
                  <a:pt x="5112230" y="2189849"/>
                </a:cubicBezTo>
                <a:cubicBezTo>
                  <a:pt x="5092030" y="2189849"/>
                  <a:pt x="5075655" y="2173470"/>
                  <a:pt x="5075655" y="2153238"/>
                </a:cubicBezTo>
                <a:cubicBezTo>
                  <a:pt x="5075655" y="2133034"/>
                  <a:pt x="5092030" y="2116659"/>
                  <a:pt x="5112230" y="2116659"/>
                </a:cubicBezTo>
                <a:close/>
                <a:moveTo>
                  <a:pt x="4891552" y="2116659"/>
                </a:moveTo>
                <a:cubicBezTo>
                  <a:pt x="4911751" y="2116659"/>
                  <a:pt x="4928127" y="2133034"/>
                  <a:pt x="4928127" y="2153238"/>
                </a:cubicBezTo>
                <a:cubicBezTo>
                  <a:pt x="4928127" y="2173468"/>
                  <a:pt x="4911751" y="2189848"/>
                  <a:pt x="4891552" y="2189848"/>
                </a:cubicBezTo>
                <a:cubicBezTo>
                  <a:pt x="4871352" y="2189848"/>
                  <a:pt x="4854975" y="2173468"/>
                  <a:pt x="4854975" y="2153238"/>
                </a:cubicBezTo>
                <a:cubicBezTo>
                  <a:pt x="4854975" y="2133034"/>
                  <a:pt x="4871352" y="2116659"/>
                  <a:pt x="4891552" y="2116659"/>
                </a:cubicBezTo>
                <a:close/>
                <a:moveTo>
                  <a:pt x="4670871" y="2116659"/>
                </a:moveTo>
                <a:cubicBezTo>
                  <a:pt x="4691070" y="2116659"/>
                  <a:pt x="4707447" y="2133034"/>
                  <a:pt x="4707447" y="2153238"/>
                </a:cubicBezTo>
                <a:cubicBezTo>
                  <a:pt x="4707447" y="2173467"/>
                  <a:pt x="4691070" y="2189846"/>
                  <a:pt x="4670871" y="2189846"/>
                </a:cubicBezTo>
                <a:cubicBezTo>
                  <a:pt x="4650672" y="2189846"/>
                  <a:pt x="4634295" y="2173467"/>
                  <a:pt x="4634295" y="2153238"/>
                </a:cubicBezTo>
                <a:cubicBezTo>
                  <a:pt x="4634295" y="2133034"/>
                  <a:pt x="4650672" y="2116659"/>
                  <a:pt x="4670871" y="2116659"/>
                </a:cubicBezTo>
                <a:close/>
                <a:moveTo>
                  <a:pt x="4450188" y="2116659"/>
                </a:moveTo>
                <a:cubicBezTo>
                  <a:pt x="4470390" y="2116659"/>
                  <a:pt x="4486764" y="2133034"/>
                  <a:pt x="4486764" y="2153238"/>
                </a:cubicBezTo>
                <a:cubicBezTo>
                  <a:pt x="4486764" y="2173465"/>
                  <a:pt x="4470390" y="2189844"/>
                  <a:pt x="4450188" y="2189844"/>
                </a:cubicBezTo>
                <a:cubicBezTo>
                  <a:pt x="4429988" y="2189844"/>
                  <a:pt x="4413613" y="2173465"/>
                  <a:pt x="4413613" y="2153238"/>
                </a:cubicBezTo>
                <a:cubicBezTo>
                  <a:pt x="4413613" y="2133034"/>
                  <a:pt x="4429988" y="2116659"/>
                  <a:pt x="4450188" y="2116659"/>
                </a:cubicBezTo>
                <a:close/>
                <a:moveTo>
                  <a:pt x="4229507" y="2116659"/>
                </a:moveTo>
                <a:cubicBezTo>
                  <a:pt x="4249708" y="2116659"/>
                  <a:pt x="4266084" y="2133034"/>
                  <a:pt x="4266084" y="2153238"/>
                </a:cubicBezTo>
                <a:cubicBezTo>
                  <a:pt x="4266084" y="2173464"/>
                  <a:pt x="4249708" y="2189843"/>
                  <a:pt x="4229507" y="2189843"/>
                </a:cubicBezTo>
                <a:cubicBezTo>
                  <a:pt x="4209307" y="2189843"/>
                  <a:pt x="4192931" y="2173464"/>
                  <a:pt x="4192931" y="2153238"/>
                </a:cubicBezTo>
                <a:cubicBezTo>
                  <a:pt x="4192931" y="2133034"/>
                  <a:pt x="4209307" y="2116659"/>
                  <a:pt x="4229507" y="2116659"/>
                </a:cubicBezTo>
                <a:close/>
                <a:moveTo>
                  <a:pt x="4008847" y="2116659"/>
                </a:moveTo>
                <a:cubicBezTo>
                  <a:pt x="4029045" y="2116659"/>
                  <a:pt x="4045426" y="2133034"/>
                  <a:pt x="4045426" y="2153238"/>
                </a:cubicBezTo>
                <a:cubicBezTo>
                  <a:pt x="4045426" y="2173462"/>
                  <a:pt x="4029045" y="2189842"/>
                  <a:pt x="4008847" y="2189842"/>
                </a:cubicBezTo>
                <a:cubicBezTo>
                  <a:pt x="3988642" y="2189842"/>
                  <a:pt x="3972267" y="2173462"/>
                  <a:pt x="3972267" y="2153238"/>
                </a:cubicBezTo>
                <a:cubicBezTo>
                  <a:pt x="3972267" y="2133034"/>
                  <a:pt x="3988642" y="2116659"/>
                  <a:pt x="4008847" y="2116659"/>
                </a:cubicBezTo>
                <a:close/>
                <a:moveTo>
                  <a:pt x="3788165" y="2116659"/>
                </a:moveTo>
                <a:cubicBezTo>
                  <a:pt x="3808367" y="2116659"/>
                  <a:pt x="3824738" y="2133034"/>
                  <a:pt x="3824738" y="2153238"/>
                </a:cubicBezTo>
                <a:cubicBezTo>
                  <a:pt x="3824738" y="2173461"/>
                  <a:pt x="3808367" y="2189840"/>
                  <a:pt x="3788165" y="2189840"/>
                </a:cubicBezTo>
                <a:cubicBezTo>
                  <a:pt x="3767965" y="2189840"/>
                  <a:pt x="3751588" y="2173461"/>
                  <a:pt x="3751588" y="2153238"/>
                </a:cubicBezTo>
                <a:cubicBezTo>
                  <a:pt x="3751588" y="2133034"/>
                  <a:pt x="3767965" y="2116659"/>
                  <a:pt x="3788165" y="2116659"/>
                </a:cubicBezTo>
                <a:close/>
                <a:moveTo>
                  <a:pt x="3567479" y="2116659"/>
                </a:moveTo>
                <a:cubicBezTo>
                  <a:pt x="3587675" y="2116659"/>
                  <a:pt x="3604051" y="2133034"/>
                  <a:pt x="3604051" y="2153238"/>
                </a:cubicBezTo>
                <a:cubicBezTo>
                  <a:pt x="3604051" y="2173460"/>
                  <a:pt x="3587675" y="2189839"/>
                  <a:pt x="3567479" y="2189839"/>
                </a:cubicBezTo>
                <a:cubicBezTo>
                  <a:pt x="3547276" y="2189839"/>
                  <a:pt x="3530908" y="2173460"/>
                  <a:pt x="3530908" y="2153238"/>
                </a:cubicBezTo>
                <a:cubicBezTo>
                  <a:pt x="3530908" y="2133034"/>
                  <a:pt x="3547276" y="2116659"/>
                  <a:pt x="3567479" y="2116659"/>
                </a:cubicBezTo>
                <a:close/>
                <a:moveTo>
                  <a:pt x="3346801" y="2116659"/>
                </a:moveTo>
                <a:cubicBezTo>
                  <a:pt x="3367001" y="2116659"/>
                  <a:pt x="3383375" y="2133034"/>
                  <a:pt x="3383375" y="2153238"/>
                </a:cubicBezTo>
                <a:cubicBezTo>
                  <a:pt x="3383375" y="2173458"/>
                  <a:pt x="3367001" y="2189837"/>
                  <a:pt x="3346801" y="2189837"/>
                </a:cubicBezTo>
                <a:cubicBezTo>
                  <a:pt x="3326603" y="2189837"/>
                  <a:pt x="3310228" y="2173458"/>
                  <a:pt x="3310228" y="2153238"/>
                </a:cubicBezTo>
                <a:cubicBezTo>
                  <a:pt x="3310228" y="2133034"/>
                  <a:pt x="3326603" y="2116659"/>
                  <a:pt x="3346801" y="2116659"/>
                </a:cubicBezTo>
                <a:close/>
                <a:moveTo>
                  <a:pt x="3126126" y="2116659"/>
                </a:moveTo>
                <a:cubicBezTo>
                  <a:pt x="3146320" y="2116659"/>
                  <a:pt x="3162696" y="2133034"/>
                  <a:pt x="3162696" y="2153238"/>
                </a:cubicBezTo>
                <a:cubicBezTo>
                  <a:pt x="3162696" y="2173456"/>
                  <a:pt x="3146320" y="2189836"/>
                  <a:pt x="3126126" y="2189836"/>
                </a:cubicBezTo>
                <a:cubicBezTo>
                  <a:pt x="3105923" y="2189836"/>
                  <a:pt x="3089541" y="2173456"/>
                  <a:pt x="3089541" y="2153238"/>
                </a:cubicBezTo>
                <a:cubicBezTo>
                  <a:pt x="3089541" y="2133034"/>
                  <a:pt x="3105923" y="2116659"/>
                  <a:pt x="3126126" y="2116659"/>
                </a:cubicBezTo>
                <a:close/>
                <a:moveTo>
                  <a:pt x="2905436" y="2116659"/>
                </a:moveTo>
                <a:cubicBezTo>
                  <a:pt x="2925637" y="2116659"/>
                  <a:pt x="2942013" y="2133034"/>
                  <a:pt x="2942013" y="2153238"/>
                </a:cubicBezTo>
                <a:cubicBezTo>
                  <a:pt x="2942013" y="2173455"/>
                  <a:pt x="2925637" y="2189834"/>
                  <a:pt x="2905436" y="2189834"/>
                </a:cubicBezTo>
                <a:cubicBezTo>
                  <a:pt x="2885243" y="2189834"/>
                  <a:pt x="2868866" y="2173455"/>
                  <a:pt x="2868866" y="2153238"/>
                </a:cubicBezTo>
                <a:cubicBezTo>
                  <a:pt x="2868866" y="2133034"/>
                  <a:pt x="2885243" y="2116659"/>
                  <a:pt x="2905436" y="2116659"/>
                </a:cubicBezTo>
                <a:close/>
                <a:moveTo>
                  <a:pt x="2684758" y="2116659"/>
                </a:moveTo>
                <a:cubicBezTo>
                  <a:pt x="2704958" y="2116659"/>
                  <a:pt x="2721329" y="2133034"/>
                  <a:pt x="2721329" y="2153238"/>
                </a:cubicBezTo>
                <a:cubicBezTo>
                  <a:pt x="2721329" y="2173454"/>
                  <a:pt x="2704958" y="2189832"/>
                  <a:pt x="2684758" y="2189832"/>
                </a:cubicBezTo>
                <a:cubicBezTo>
                  <a:pt x="2664554" y="2189832"/>
                  <a:pt x="2648177" y="2173454"/>
                  <a:pt x="2648177" y="2153238"/>
                </a:cubicBezTo>
                <a:cubicBezTo>
                  <a:pt x="2648177" y="2133034"/>
                  <a:pt x="2664554" y="2116659"/>
                  <a:pt x="2684758" y="2116659"/>
                </a:cubicBezTo>
                <a:close/>
                <a:moveTo>
                  <a:pt x="2464071" y="2116659"/>
                </a:moveTo>
                <a:cubicBezTo>
                  <a:pt x="2484272" y="2116659"/>
                  <a:pt x="2500650" y="2133034"/>
                  <a:pt x="2500650" y="2153238"/>
                </a:cubicBezTo>
                <a:cubicBezTo>
                  <a:pt x="2500650" y="2173453"/>
                  <a:pt x="2484272" y="2189831"/>
                  <a:pt x="2464071" y="2189831"/>
                </a:cubicBezTo>
                <a:cubicBezTo>
                  <a:pt x="2443875" y="2189831"/>
                  <a:pt x="2427500" y="2173453"/>
                  <a:pt x="2427500" y="2153238"/>
                </a:cubicBezTo>
                <a:cubicBezTo>
                  <a:pt x="2427500" y="2133034"/>
                  <a:pt x="2443875" y="2116659"/>
                  <a:pt x="2464071" y="2116659"/>
                </a:cubicBezTo>
                <a:close/>
                <a:moveTo>
                  <a:pt x="2243393" y="2116659"/>
                </a:moveTo>
                <a:cubicBezTo>
                  <a:pt x="2263591" y="2116659"/>
                  <a:pt x="2279972" y="2133034"/>
                  <a:pt x="2279972" y="2153238"/>
                </a:cubicBezTo>
                <a:cubicBezTo>
                  <a:pt x="2279972" y="2173451"/>
                  <a:pt x="2263591" y="2189829"/>
                  <a:pt x="2243393" y="2189829"/>
                </a:cubicBezTo>
                <a:cubicBezTo>
                  <a:pt x="2223191" y="2189829"/>
                  <a:pt x="2206817" y="2173451"/>
                  <a:pt x="2206817" y="2153238"/>
                </a:cubicBezTo>
                <a:cubicBezTo>
                  <a:pt x="2206817" y="2133034"/>
                  <a:pt x="2223191" y="2116659"/>
                  <a:pt x="2243393" y="2116659"/>
                </a:cubicBezTo>
                <a:close/>
                <a:moveTo>
                  <a:pt x="2022713" y="2116659"/>
                </a:moveTo>
                <a:cubicBezTo>
                  <a:pt x="2042913" y="2116659"/>
                  <a:pt x="2059288" y="2133034"/>
                  <a:pt x="2059288" y="2153238"/>
                </a:cubicBezTo>
                <a:cubicBezTo>
                  <a:pt x="2059288" y="2173450"/>
                  <a:pt x="2042913" y="2189828"/>
                  <a:pt x="2022713" y="2189828"/>
                </a:cubicBezTo>
                <a:cubicBezTo>
                  <a:pt x="2002514" y="2189828"/>
                  <a:pt x="1986179" y="2173450"/>
                  <a:pt x="1986179" y="2153238"/>
                </a:cubicBezTo>
                <a:cubicBezTo>
                  <a:pt x="1986179" y="2133034"/>
                  <a:pt x="2002514" y="2116659"/>
                  <a:pt x="2022713" y="2116659"/>
                </a:cubicBezTo>
                <a:close/>
                <a:moveTo>
                  <a:pt x="1802069" y="2116659"/>
                </a:moveTo>
                <a:cubicBezTo>
                  <a:pt x="1822269" y="2116659"/>
                  <a:pt x="1838644" y="2133034"/>
                  <a:pt x="1838644" y="2153238"/>
                </a:cubicBezTo>
                <a:cubicBezTo>
                  <a:pt x="1838644" y="2173448"/>
                  <a:pt x="1822269" y="2189826"/>
                  <a:pt x="1802069" y="2189826"/>
                </a:cubicBezTo>
                <a:cubicBezTo>
                  <a:pt x="1781868" y="2189826"/>
                  <a:pt x="1765493" y="2173448"/>
                  <a:pt x="1765493" y="2153238"/>
                </a:cubicBezTo>
                <a:cubicBezTo>
                  <a:pt x="1765493" y="2133034"/>
                  <a:pt x="1781868" y="2116659"/>
                  <a:pt x="1802069" y="2116659"/>
                </a:cubicBezTo>
                <a:close/>
                <a:moveTo>
                  <a:pt x="1581383" y="2116659"/>
                </a:moveTo>
                <a:cubicBezTo>
                  <a:pt x="1601583" y="2116659"/>
                  <a:pt x="1617959" y="2133034"/>
                  <a:pt x="1617959" y="2153238"/>
                </a:cubicBezTo>
                <a:cubicBezTo>
                  <a:pt x="1617959" y="2173446"/>
                  <a:pt x="1601583" y="2189825"/>
                  <a:pt x="1581383" y="2189825"/>
                </a:cubicBezTo>
                <a:cubicBezTo>
                  <a:pt x="1561183" y="2189825"/>
                  <a:pt x="1544807" y="2173446"/>
                  <a:pt x="1544807" y="2153238"/>
                </a:cubicBezTo>
                <a:cubicBezTo>
                  <a:pt x="1544807" y="2133034"/>
                  <a:pt x="1561183" y="2116659"/>
                  <a:pt x="1581383" y="2116659"/>
                </a:cubicBezTo>
                <a:close/>
                <a:moveTo>
                  <a:pt x="1360697" y="2116659"/>
                </a:moveTo>
                <a:cubicBezTo>
                  <a:pt x="1380897" y="2116659"/>
                  <a:pt x="1397273" y="2133034"/>
                  <a:pt x="1397273" y="2153238"/>
                </a:cubicBezTo>
                <a:cubicBezTo>
                  <a:pt x="1397273" y="2173445"/>
                  <a:pt x="1380897" y="2189822"/>
                  <a:pt x="1360697" y="2189822"/>
                </a:cubicBezTo>
                <a:cubicBezTo>
                  <a:pt x="1340497" y="2189822"/>
                  <a:pt x="1324121" y="2173445"/>
                  <a:pt x="1324121" y="2153238"/>
                </a:cubicBezTo>
                <a:cubicBezTo>
                  <a:pt x="1324121" y="2133034"/>
                  <a:pt x="1340497" y="2116659"/>
                  <a:pt x="1360697" y="2116659"/>
                </a:cubicBezTo>
                <a:close/>
                <a:moveTo>
                  <a:pt x="1140011" y="2116659"/>
                </a:moveTo>
                <a:cubicBezTo>
                  <a:pt x="1160211" y="2116659"/>
                  <a:pt x="1176587" y="2133034"/>
                  <a:pt x="1176587" y="2153238"/>
                </a:cubicBezTo>
                <a:cubicBezTo>
                  <a:pt x="1176587" y="2173444"/>
                  <a:pt x="1160211" y="2189821"/>
                  <a:pt x="1140011" y="2189821"/>
                </a:cubicBezTo>
                <a:cubicBezTo>
                  <a:pt x="1119811" y="2189821"/>
                  <a:pt x="1103435" y="2173444"/>
                  <a:pt x="1103435" y="2153238"/>
                </a:cubicBezTo>
                <a:cubicBezTo>
                  <a:pt x="1103435" y="2133034"/>
                  <a:pt x="1119811" y="2116659"/>
                  <a:pt x="1140011" y="2116659"/>
                </a:cubicBezTo>
                <a:close/>
                <a:moveTo>
                  <a:pt x="919325" y="2116659"/>
                </a:moveTo>
                <a:cubicBezTo>
                  <a:pt x="939525" y="2116659"/>
                  <a:pt x="955901" y="2133034"/>
                  <a:pt x="955901" y="2153238"/>
                </a:cubicBezTo>
                <a:cubicBezTo>
                  <a:pt x="955901" y="2173442"/>
                  <a:pt x="939525" y="2189819"/>
                  <a:pt x="919325" y="2189819"/>
                </a:cubicBezTo>
                <a:cubicBezTo>
                  <a:pt x="899125" y="2189819"/>
                  <a:pt x="882749" y="2173442"/>
                  <a:pt x="882749" y="2153238"/>
                </a:cubicBezTo>
                <a:cubicBezTo>
                  <a:pt x="882749" y="2133034"/>
                  <a:pt x="899125" y="2116659"/>
                  <a:pt x="919325" y="2116659"/>
                </a:cubicBezTo>
                <a:close/>
                <a:moveTo>
                  <a:pt x="698639" y="2116659"/>
                </a:moveTo>
                <a:cubicBezTo>
                  <a:pt x="718839" y="2116659"/>
                  <a:pt x="735215" y="2133034"/>
                  <a:pt x="735215" y="2153238"/>
                </a:cubicBezTo>
                <a:cubicBezTo>
                  <a:pt x="735215" y="2173441"/>
                  <a:pt x="718839" y="2189818"/>
                  <a:pt x="698639" y="2189818"/>
                </a:cubicBezTo>
                <a:cubicBezTo>
                  <a:pt x="678439" y="2189818"/>
                  <a:pt x="662063" y="2173441"/>
                  <a:pt x="662063" y="2153238"/>
                </a:cubicBezTo>
                <a:cubicBezTo>
                  <a:pt x="662063" y="2133034"/>
                  <a:pt x="678439" y="2116659"/>
                  <a:pt x="698639" y="2116659"/>
                </a:cubicBezTo>
                <a:close/>
                <a:moveTo>
                  <a:pt x="477953" y="2116659"/>
                </a:moveTo>
                <a:cubicBezTo>
                  <a:pt x="498153" y="2116659"/>
                  <a:pt x="514529" y="2133034"/>
                  <a:pt x="514529" y="2153238"/>
                </a:cubicBezTo>
                <a:cubicBezTo>
                  <a:pt x="514529" y="2173439"/>
                  <a:pt x="498153" y="2189816"/>
                  <a:pt x="477953" y="2189816"/>
                </a:cubicBezTo>
                <a:cubicBezTo>
                  <a:pt x="457753" y="2189816"/>
                  <a:pt x="441377" y="2173439"/>
                  <a:pt x="441377" y="2153238"/>
                </a:cubicBezTo>
                <a:cubicBezTo>
                  <a:pt x="441377" y="2133034"/>
                  <a:pt x="457753" y="2116659"/>
                  <a:pt x="477953" y="2116659"/>
                </a:cubicBezTo>
                <a:close/>
                <a:moveTo>
                  <a:pt x="257266" y="2116659"/>
                </a:moveTo>
                <a:cubicBezTo>
                  <a:pt x="277466" y="2116659"/>
                  <a:pt x="293842" y="2133034"/>
                  <a:pt x="293842" y="2153236"/>
                </a:cubicBezTo>
                <a:cubicBezTo>
                  <a:pt x="293842" y="2173438"/>
                  <a:pt x="277466" y="2189814"/>
                  <a:pt x="257266" y="2189814"/>
                </a:cubicBezTo>
                <a:cubicBezTo>
                  <a:pt x="237066" y="2189814"/>
                  <a:pt x="220691" y="2173438"/>
                  <a:pt x="220691" y="2153236"/>
                </a:cubicBezTo>
                <a:cubicBezTo>
                  <a:pt x="220691" y="2133034"/>
                  <a:pt x="237066" y="2116659"/>
                  <a:pt x="257266" y="2116659"/>
                </a:cubicBezTo>
                <a:close/>
                <a:moveTo>
                  <a:pt x="36580" y="2116659"/>
                </a:moveTo>
                <a:cubicBezTo>
                  <a:pt x="56780" y="2116659"/>
                  <a:pt x="73156" y="2133034"/>
                  <a:pt x="73156" y="2153236"/>
                </a:cubicBezTo>
                <a:cubicBezTo>
                  <a:pt x="73156" y="2173436"/>
                  <a:pt x="56780" y="2189813"/>
                  <a:pt x="36580" y="2189813"/>
                </a:cubicBezTo>
                <a:cubicBezTo>
                  <a:pt x="16380" y="2189813"/>
                  <a:pt x="4" y="2173436"/>
                  <a:pt x="4" y="2153236"/>
                </a:cubicBezTo>
                <a:cubicBezTo>
                  <a:pt x="4" y="2133034"/>
                  <a:pt x="16380" y="2116659"/>
                  <a:pt x="36580" y="2116659"/>
                </a:cubicBezTo>
                <a:close/>
                <a:moveTo>
                  <a:pt x="11953343" y="2116657"/>
                </a:moveTo>
                <a:cubicBezTo>
                  <a:pt x="11973543" y="2116657"/>
                  <a:pt x="11989919" y="2133033"/>
                  <a:pt x="11989919" y="2153233"/>
                </a:cubicBezTo>
                <a:cubicBezTo>
                  <a:pt x="11989919" y="2173434"/>
                  <a:pt x="11973543" y="2189810"/>
                  <a:pt x="11953343" y="2189810"/>
                </a:cubicBezTo>
                <a:cubicBezTo>
                  <a:pt x="11933143" y="2189810"/>
                  <a:pt x="11916767" y="2173434"/>
                  <a:pt x="11916767" y="2153233"/>
                </a:cubicBezTo>
                <a:cubicBezTo>
                  <a:pt x="11916767" y="2133033"/>
                  <a:pt x="11933143" y="2116657"/>
                  <a:pt x="11953343" y="2116657"/>
                </a:cubicBezTo>
                <a:close/>
                <a:moveTo>
                  <a:pt x="11511977" y="1905159"/>
                </a:moveTo>
                <a:cubicBezTo>
                  <a:pt x="11532177" y="1905159"/>
                  <a:pt x="11548553" y="1921537"/>
                  <a:pt x="11548553" y="1941742"/>
                </a:cubicBezTo>
                <a:cubicBezTo>
                  <a:pt x="11548553" y="1961943"/>
                  <a:pt x="11532177" y="1978317"/>
                  <a:pt x="11511977" y="1978317"/>
                </a:cubicBezTo>
                <a:cubicBezTo>
                  <a:pt x="11491777" y="1978317"/>
                  <a:pt x="11475401" y="1961943"/>
                  <a:pt x="11475401" y="1941742"/>
                </a:cubicBezTo>
                <a:cubicBezTo>
                  <a:pt x="11475401" y="1921537"/>
                  <a:pt x="11491777" y="1905159"/>
                  <a:pt x="11511977" y="1905159"/>
                </a:cubicBezTo>
                <a:close/>
                <a:moveTo>
                  <a:pt x="11291296" y="1905156"/>
                </a:moveTo>
                <a:cubicBezTo>
                  <a:pt x="11311496" y="1905156"/>
                  <a:pt x="11327872" y="1921534"/>
                  <a:pt x="11327872" y="1941739"/>
                </a:cubicBezTo>
                <a:cubicBezTo>
                  <a:pt x="11327872" y="1961940"/>
                  <a:pt x="11311496" y="1978314"/>
                  <a:pt x="11291296" y="1978314"/>
                </a:cubicBezTo>
                <a:cubicBezTo>
                  <a:pt x="11271096" y="1978314"/>
                  <a:pt x="11254720" y="1961940"/>
                  <a:pt x="11254720" y="1941739"/>
                </a:cubicBezTo>
                <a:cubicBezTo>
                  <a:pt x="11254720" y="1921534"/>
                  <a:pt x="11271096" y="1905156"/>
                  <a:pt x="11291296" y="1905156"/>
                </a:cubicBezTo>
                <a:close/>
                <a:moveTo>
                  <a:pt x="11070615" y="1905153"/>
                </a:moveTo>
                <a:cubicBezTo>
                  <a:pt x="11090815" y="1905153"/>
                  <a:pt x="11107191" y="1921531"/>
                  <a:pt x="11107191" y="1941736"/>
                </a:cubicBezTo>
                <a:cubicBezTo>
                  <a:pt x="11107191" y="1961937"/>
                  <a:pt x="11090815" y="1978311"/>
                  <a:pt x="11070615" y="1978311"/>
                </a:cubicBezTo>
                <a:cubicBezTo>
                  <a:pt x="11050415" y="1978311"/>
                  <a:pt x="11034039" y="1961937"/>
                  <a:pt x="11034039" y="1941736"/>
                </a:cubicBezTo>
                <a:cubicBezTo>
                  <a:pt x="11034039" y="1921531"/>
                  <a:pt x="11050415" y="1905153"/>
                  <a:pt x="11070615" y="1905153"/>
                </a:cubicBezTo>
                <a:close/>
                <a:moveTo>
                  <a:pt x="10849934" y="1905150"/>
                </a:moveTo>
                <a:cubicBezTo>
                  <a:pt x="10870134" y="1905150"/>
                  <a:pt x="10886510" y="1921528"/>
                  <a:pt x="10886510" y="1941733"/>
                </a:cubicBezTo>
                <a:cubicBezTo>
                  <a:pt x="10886510" y="1961933"/>
                  <a:pt x="10870134" y="1978307"/>
                  <a:pt x="10849934" y="1978307"/>
                </a:cubicBezTo>
                <a:cubicBezTo>
                  <a:pt x="10829734" y="1978307"/>
                  <a:pt x="10813358" y="1961933"/>
                  <a:pt x="10813358" y="1941733"/>
                </a:cubicBezTo>
                <a:cubicBezTo>
                  <a:pt x="10813358" y="1921528"/>
                  <a:pt x="10829734" y="1905150"/>
                  <a:pt x="10849934" y="1905150"/>
                </a:cubicBezTo>
                <a:close/>
                <a:moveTo>
                  <a:pt x="10629253" y="1905147"/>
                </a:moveTo>
                <a:cubicBezTo>
                  <a:pt x="10649453" y="1905147"/>
                  <a:pt x="10665829" y="1921525"/>
                  <a:pt x="10665829" y="1941730"/>
                </a:cubicBezTo>
                <a:cubicBezTo>
                  <a:pt x="10665829" y="1961929"/>
                  <a:pt x="10649453" y="1978304"/>
                  <a:pt x="10629253" y="1978304"/>
                </a:cubicBezTo>
                <a:cubicBezTo>
                  <a:pt x="10609053" y="1978304"/>
                  <a:pt x="10592677" y="1961929"/>
                  <a:pt x="10592677" y="1941730"/>
                </a:cubicBezTo>
                <a:cubicBezTo>
                  <a:pt x="10592677" y="1921525"/>
                  <a:pt x="10609053" y="1905147"/>
                  <a:pt x="10629253" y="1905147"/>
                </a:cubicBezTo>
                <a:close/>
                <a:moveTo>
                  <a:pt x="10408572" y="1905144"/>
                </a:moveTo>
                <a:cubicBezTo>
                  <a:pt x="10428772" y="1905144"/>
                  <a:pt x="10445148" y="1921522"/>
                  <a:pt x="10445148" y="1941726"/>
                </a:cubicBezTo>
                <a:cubicBezTo>
                  <a:pt x="10445148" y="1961927"/>
                  <a:pt x="10428772" y="1978301"/>
                  <a:pt x="10408572" y="1978301"/>
                </a:cubicBezTo>
                <a:cubicBezTo>
                  <a:pt x="10388372" y="1978301"/>
                  <a:pt x="10371996" y="1961927"/>
                  <a:pt x="10371996" y="1941726"/>
                </a:cubicBezTo>
                <a:cubicBezTo>
                  <a:pt x="10371996" y="1921522"/>
                  <a:pt x="10388372" y="1905144"/>
                  <a:pt x="10408572" y="1905144"/>
                </a:cubicBezTo>
                <a:close/>
                <a:moveTo>
                  <a:pt x="10187891" y="1905141"/>
                </a:moveTo>
                <a:cubicBezTo>
                  <a:pt x="10208091" y="1905141"/>
                  <a:pt x="10224467" y="1921519"/>
                  <a:pt x="10224467" y="1941723"/>
                </a:cubicBezTo>
                <a:cubicBezTo>
                  <a:pt x="10224467" y="1961923"/>
                  <a:pt x="10208091" y="1978298"/>
                  <a:pt x="10187891" y="1978298"/>
                </a:cubicBezTo>
                <a:cubicBezTo>
                  <a:pt x="10167691" y="1978298"/>
                  <a:pt x="10151315" y="1961923"/>
                  <a:pt x="10151315" y="1941723"/>
                </a:cubicBezTo>
                <a:cubicBezTo>
                  <a:pt x="10151315" y="1921519"/>
                  <a:pt x="10167691" y="1905141"/>
                  <a:pt x="10187891" y="1905141"/>
                </a:cubicBezTo>
                <a:close/>
                <a:moveTo>
                  <a:pt x="9967210" y="1905138"/>
                </a:moveTo>
                <a:cubicBezTo>
                  <a:pt x="9987410" y="1905138"/>
                  <a:pt x="10003786" y="1921516"/>
                  <a:pt x="10003786" y="1941720"/>
                </a:cubicBezTo>
                <a:cubicBezTo>
                  <a:pt x="10003786" y="1961920"/>
                  <a:pt x="9987410" y="1978295"/>
                  <a:pt x="9967210" y="1978295"/>
                </a:cubicBezTo>
                <a:cubicBezTo>
                  <a:pt x="9947010" y="1978295"/>
                  <a:pt x="9930634" y="1961920"/>
                  <a:pt x="9930634" y="1941720"/>
                </a:cubicBezTo>
                <a:cubicBezTo>
                  <a:pt x="9930634" y="1921516"/>
                  <a:pt x="9947010" y="1905138"/>
                  <a:pt x="9967210" y="1905138"/>
                </a:cubicBezTo>
                <a:close/>
                <a:moveTo>
                  <a:pt x="9746529" y="1905135"/>
                </a:moveTo>
                <a:cubicBezTo>
                  <a:pt x="9766729" y="1905135"/>
                  <a:pt x="9783105" y="1921513"/>
                  <a:pt x="9783105" y="1941717"/>
                </a:cubicBezTo>
                <a:cubicBezTo>
                  <a:pt x="9783105" y="1961917"/>
                  <a:pt x="9766729" y="1978292"/>
                  <a:pt x="9746529" y="1978292"/>
                </a:cubicBezTo>
                <a:cubicBezTo>
                  <a:pt x="9726329" y="1978292"/>
                  <a:pt x="9709953" y="1961917"/>
                  <a:pt x="9709953" y="1941717"/>
                </a:cubicBezTo>
                <a:cubicBezTo>
                  <a:pt x="9709953" y="1921513"/>
                  <a:pt x="9726329" y="1905135"/>
                  <a:pt x="9746529" y="1905135"/>
                </a:cubicBezTo>
                <a:close/>
                <a:moveTo>
                  <a:pt x="9525848" y="1905131"/>
                </a:moveTo>
                <a:cubicBezTo>
                  <a:pt x="9546048" y="1905131"/>
                  <a:pt x="9562424" y="1921510"/>
                  <a:pt x="9562424" y="1941714"/>
                </a:cubicBezTo>
                <a:cubicBezTo>
                  <a:pt x="9562424" y="1961914"/>
                  <a:pt x="9546048" y="1978289"/>
                  <a:pt x="9525848" y="1978289"/>
                </a:cubicBezTo>
                <a:cubicBezTo>
                  <a:pt x="9505648" y="1978289"/>
                  <a:pt x="9489272" y="1961914"/>
                  <a:pt x="9489272" y="1941714"/>
                </a:cubicBezTo>
                <a:cubicBezTo>
                  <a:pt x="9489272" y="1921510"/>
                  <a:pt x="9505648" y="1905131"/>
                  <a:pt x="9525848" y="1905131"/>
                </a:cubicBezTo>
                <a:close/>
                <a:moveTo>
                  <a:pt x="9305167" y="1905128"/>
                </a:moveTo>
                <a:cubicBezTo>
                  <a:pt x="9325367" y="1905128"/>
                  <a:pt x="9341743" y="1921506"/>
                  <a:pt x="9341743" y="1941710"/>
                </a:cubicBezTo>
                <a:cubicBezTo>
                  <a:pt x="9341743" y="1961911"/>
                  <a:pt x="9325367" y="1978286"/>
                  <a:pt x="9305167" y="1978286"/>
                </a:cubicBezTo>
                <a:cubicBezTo>
                  <a:pt x="9284967" y="1978286"/>
                  <a:pt x="9268591" y="1961911"/>
                  <a:pt x="9268591" y="1941710"/>
                </a:cubicBezTo>
                <a:cubicBezTo>
                  <a:pt x="9268591" y="1921506"/>
                  <a:pt x="9284967" y="1905128"/>
                  <a:pt x="9305167" y="1905128"/>
                </a:cubicBezTo>
                <a:close/>
                <a:moveTo>
                  <a:pt x="9084486" y="1905125"/>
                </a:moveTo>
                <a:cubicBezTo>
                  <a:pt x="9104686" y="1905125"/>
                  <a:pt x="9121062" y="1921503"/>
                  <a:pt x="9121062" y="1941707"/>
                </a:cubicBezTo>
                <a:cubicBezTo>
                  <a:pt x="9121062" y="1961908"/>
                  <a:pt x="9104686" y="1978283"/>
                  <a:pt x="9084486" y="1978283"/>
                </a:cubicBezTo>
                <a:cubicBezTo>
                  <a:pt x="9064286" y="1978283"/>
                  <a:pt x="9047910" y="1961908"/>
                  <a:pt x="9047910" y="1941707"/>
                </a:cubicBezTo>
                <a:cubicBezTo>
                  <a:pt x="9047910" y="1921503"/>
                  <a:pt x="9064286" y="1905125"/>
                  <a:pt x="9084486" y="1905125"/>
                </a:cubicBezTo>
                <a:close/>
                <a:moveTo>
                  <a:pt x="8863805" y="1905122"/>
                </a:moveTo>
                <a:cubicBezTo>
                  <a:pt x="8884005" y="1905122"/>
                  <a:pt x="8900381" y="1921500"/>
                  <a:pt x="8900381" y="1941704"/>
                </a:cubicBezTo>
                <a:cubicBezTo>
                  <a:pt x="8900381" y="1961904"/>
                  <a:pt x="8884005" y="1978279"/>
                  <a:pt x="8863805" y="1978279"/>
                </a:cubicBezTo>
                <a:cubicBezTo>
                  <a:pt x="8843605" y="1978279"/>
                  <a:pt x="8827229" y="1961904"/>
                  <a:pt x="8827229" y="1941704"/>
                </a:cubicBezTo>
                <a:cubicBezTo>
                  <a:pt x="8827229" y="1921500"/>
                  <a:pt x="8843605" y="1905122"/>
                  <a:pt x="8863805" y="1905122"/>
                </a:cubicBezTo>
                <a:close/>
                <a:moveTo>
                  <a:pt x="8643124" y="1905119"/>
                </a:moveTo>
                <a:cubicBezTo>
                  <a:pt x="8663324" y="1905119"/>
                  <a:pt x="8679700" y="1921497"/>
                  <a:pt x="8679700" y="1941701"/>
                </a:cubicBezTo>
                <a:cubicBezTo>
                  <a:pt x="8679700" y="1961901"/>
                  <a:pt x="8663324" y="1978276"/>
                  <a:pt x="8643124" y="1978276"/>
                </a:cubicBezTo>
                <a:cubicBezTo>
                  <a:pt x="8622924" y="1978276"/>
                  <a:pt x="8606548" y="1961901"/>
                  <a:pt x="8606548" y="1941701"/>
                </a:cubicBezTo>
                <a:cubicBezTo>
                  <a:pt x="8606548" y="1921497"/>
                  <a:pt x="8622924" y="1905119"/>
                  <a:pt x="8643124" y="1905119"/>
                </a:cubicBezTo>
                <a:close/>
                <a:moveTo>
                  <a:pt x="8422443" y="1905116"/>
                </a:moveTo>
                <a:cubicBezTo>
                  <a:pt x="8442643" y="1905116"/>
                  <a:pt x="8459019" y="1921494"/>
                  <a:pt x="8459019" y="1941698"/>
                </a:cubicBezTo>
                <a:cubicBezTo>
                  <a:pt x="8459019" y="1961898"/>
                  <a:pt x="8442643" y="1978273"/>
                  <a:pt x="8422443" y="1978273"/>
                </a:cubicBezTo>
                <a:cubicBezTo>
                  <a:pt x="8402243" y="1978273"/>
                  <a:pt x="8385867" y="1961898"/>
                  <a:pt x="8385867" y="1941698"/>
                </a:cubicBezTo>
                <a:cubicBezTo>
                  <a:pt x="8385867" y="1921494"/>
                  <a:pt x="8402243" y="1905116"/>
                  <a:pt x="8422443" y="1905116"/>
                </a:cubicBezTo>
                <a:close/>
                <a:moveTo>
                  <a:pt x="8201762" y="1905113"/>
                </a:moveTo>
                <a:cubicBezTo>
                  <a:pt x="8221962" y="1905113"/>
                  <a:pt x="8238338" y="1921491"/>
                  <a:pt x="8238338" y="1941694"/>
                </a:cubicBezTo>
                <a:cubicBezTo>
                  <a:pt x="8238338" y="1961895"/>
                  <a:pt x="8221962" y="1978270"/>
                  <a:pt x="8201762" y="1978270"/>
                </a:cubicBezTo>
                <a:cubicBezTo>
                  <a:pt x="8181562" y="1978270"/>
                  <a:pt x="8165186" y="1961895"/>
                  <a:pt x="8165186" y="1941694"/>
                </a:cubicBezTo>
                <a:cubicBezTo>
                  <a:pt x="8165186" y="1921491"/>
                  <a:pt x="8181562" y="1905113"/>
                  <a:pt x="8201762" y="1905113"/>
                </a:cubicBezTo>
                <a:close/>
                <a:moveTo>
                  <a:pt x="7981081" y="1905110"/>
                </a:moveTo>
                <a:cubicBezTo>
                  <a:pt x="8001281" y="1905110"/>
                  <a:pt x="8017657" y="1921488"/>
                  <a:pt x="8017657" y="1941691"/>
                </a:cubicBezTo>
                <a:cubicBezTo>
                  <a:pt x="8017657" y="1961892"/>
                  <a:pt x="8001281" y="1978266"/>
                  <a:pt x="7981081" y="1978266"/>
                </a:cubicBezTo>
                <a:cubicBezTo>
                  <a:pt x="7960881" y="1978266"/>
                  <a:pt x="7944505" y="1961892"/>
                  <a:pt x="7944505" y="1941691"/>
                </a:cubicBezTo>
                <a:cubicBezTo>
                  <a:pt x="7944505" y="1921488"/>
                  <a:pt x="7960881" y="1905110"/>
                  <a:pt x="7981081" y="1905110"/>
                </a:cubicBezTo>
                <a:close/>
                <a:moveTo>
                  <a:pt x="7760400" y="1905107"/>
                </a:moveTo>
                <a:cubicBezTo>
                  <a:pt x="7780600" y="1905107"/>
                  <a:pt x="7796976" y="1921484"/>
                  <a:pt x="7796976" y="1941688"/>
                </a:cubicBezTo>
                <a:cubicBezTo>
                  <a:pt x="7796976" y="1961889"/>
                  <a:pt x="7780600" y="1978264"/>
                  <a:pt x="7760400" y="1978264"/>
                </a:cubicBezTo>
                <a:cubicBezTo>
                  <a:pt x="7740200" y="1978264"/>
                  <a:pt x="7723824" y="1961889"/>
                  <a:pt x="7723824" y="1941688"/>
                </a:cubicBezTo>
                <a:cubicBezTo>
                  <a:pt x="7723824" y="1921484"/>
                  <a:pt x="7740200" y="1905107"/>
                  <a:pt x="7760400" y="1905107"/>
                </a:cubicBezTo>
                <a:close/>
                <a:moveTo>
                  <a:pt x="7539719" y="1905104"/>
                </a:moveTo>
                <a:cubicBezTo>
                  <a:pt x="7559919" y="1905104"/>
                  <a:pt x="7576295" y="1921481"/>
                  <a:pt x="7576295" y="1941684"/>
                </a:cubicBezTo>
                <a:cubicBezTo>
                  <a:pt x="7576295" y="1961886"/>
                  <a:pt x="7559919" y="1978260"/>
                  <a:pt x="7539719" y="1978260"/>
                </a:cubicBezTo>
                <a:cubicBezTo>
                  <a:pt x="7519519" y="1978260"/>
                  <a:pt x="7503143" y="1961886"/>
                  <a:pt x="7503143" y="1941684"/>
                </a:cubicBezTo>
                <a:cubicBezTo>
                  <a:pt x="7503143" y="1921481"/>
                  <a:pt x="7519519" y="1905104"/>
                  <a:pt x="7539719" y="1905104"/>
                </a:cubicBezTo>
                <a:close/>
                <a:moveTo>
                  <a:pt x="7319038" y="1905101"/>
                </a:moveTo>
                <a:cubicBezTo>
                  <a:pt x="7339238" y="1905101"/>
                  <a:pt x="7355614" y="1921478"/>
                  <a:pt x="7355614" y="1941681"/>
                </a:cubicBezTo>
                <a:cubicBezTo>
                  <a:pt x="7355614" y="1961882"/>
                  <a:pt x="7339238" y="1978257"/>
                  <a:pt x="7319038" y="1978257"/>
                </a:cubicBezTo>
                <a:cubicBezTo>
                  <a:pt x="7298838" y="1978257"/>
                  <a:pt x="7282462" y="1961882"/>
                  <a:pt x="7282462" y="1941681"/>
                </a:cubicBezTo>
                <a:cubicBezTo>
                  <a:pt x="7282462" y="1921478"/>
                  <a:pt x="7298838" y="1905101"/>
                  <a:pt x="7319038" y="1905101"/>
                </a:cubicBezTo>
                <a:close/>
                <a:moveTo>
                  <a:pt x="7098357" y="1905098"/>
                </a:moveTo>
                <a:cubicBezTo>
                  <a:pt x="7118557" y="1905098"/>
                  <a:pt x="7134933" y="1921475"/>
                  <a:pt x="7134933" y="1941678"/>
                </a:cubicBezTo>
                <a:cubicBezTo>
                  <a:pt x="7134933" y="1961879"/>
                  <a:pt x="7118557" y="1978254"/>
                  <a:pt x="7098357" y="1978254"/>
                </a:cubicBezTo>
                <a:cubicBezTo>
                  <a:pt x="7078157" y="1978254"/>
                  <a:pt x="7061781" y="1961879"/>
                  <a:pt x="7061781" y="1941678"/>
                </a:cubicBezTo>
                <a:cubicBezTo>
                  <a:pt x="7061781" y="1921475"/>
                  <a:pt x="7078157" y="1905098"/>
                  <a:pt x="7098357" y="1905098"/>
                </a:cubicBezTo>
                <a:close/>
                <a:moveTo>
                  <a:pt x="6877676" y="1905095"/>
                </a:moveTo>
                <a:cubicBezTo>
                  <a:pt x="6897876" y="1905095"/>
                  <a:pt x="6914252" y="1921472"/>
                  <a:pt x="6914252" y="1941675"/>
                </a:cubicBezTo>
                <a:cubicBezTo>
                  <a:pt x="6914252" y="1961876"/>
                  <a:pt x="6897876" y="1978251"/>
                  <a:pt x="6877676" y="1978251"/>
                </a:cubicBezTo>
                <a:cubicBezTo>
                  <a:pt x="6857476" y="1978251"/>
                  <a:pt x="6841100" y="1961876"/>
                  <a:pt x="6841100" y="1941675"/>
                </a:cubicBezTo>
                <a:cubicBezTo>
                  <a:pt x="6841100" y="1921472"/>
                  <a:pt x="6857476" y="1905095"/>
                  <a:pt x="6877676" y="1905095"/>
                </a:cubicBezTo>
                <a:close/>
                <a:moveTo>
                  <a:pt x="6656995" y="1905091"/>
                </a:moveTo>
                <a:cubicBezTo>
                  <a:pt x="6677195" y="1905091"/>
                  <a:pt x="6693571" y="1921469"/>
                  <a:pt x="6693571" y="1941672"/>
                </a:cubicBezTo>
                <a:cubicBezTo>
                  <a:pt x="6693571" y="1961872"/>
                  <a:pt x="6677195" y="1978248"/>
                  <a:pt x="6656995" y="1978248"/>
                </a:cubicBezTo>
                <a:cubicBezTo>
                  <a:pt x="6636795" y="1978248"/>
                  <a:pt x="6620419" y="1961872"/>
                  <a:pt x="6620419" y="1941672"/>
                </a:cubicBezTo>
                <a:cubicBezTo>
                  <a:pt x="6620419" y="1921469"/>
                  <a:pt x="6636795" y="1905091"/>
                  <a:pt x="6656995" y="1905091"/>
                </a:cubicBezTo>
                <a:close/>
                <a:moveTo>
                  <a:pt x="6436314" y="1905088"/>
                </a:moveTo>
                <a:cubicBezTo>
                  <a:pt x="6456514" y="1905088"/>
                  <a:pt x="6472890" y="1921466"/>
                  <a:pt x="6472890" y="1941669"/>
                </a:cubicBezTo>
                <a:cubicBezTo>
                  <a:pt x="6472890" y="1961869"/>
                  <a:pt x="6456514" y="1978245"/>
                  <a:pt x="6436314" y="1978245"/>
                </a:cubicBezTo>
                <a:cubicBezTo>
                  <a:pt x="6416114" y="1978245"/>
                  <a:pt x="6399738" y="1961869"/>
                  <a:pt x="6399738" y="1941669"/>
                </a:cubicBezTo>
                <a:cubicBezTo>
                  <a:pt x="6399738" y="1921466"/>
                  <a:pt x="6416114" y="1905088"/>
                  <a:pt x="6436314" y="1905088"/>
                </a:cubicBezTo>
                <a:close/>
                <a:moveTo>
                  <a:pt x="6215633" y="1905085"/>
                </a:moveTo>
                <a:cubicBezTo>
                  <a:pt x="6235833" y="1905085"/>
                  <a:pt x="6252209" y="1921462"/>
                  <a:pt x="6252209" y="1941665"/>
                </a:cubicBezTo>
                <a:cubicBezTo>
                  <a:pt x="6252209" y="1961866"/>
                  <a:pt x="6235833" y="1978242"/>
                  <a:pt x="6215633" y="1978242"/>
                </a:cubicBezTo>
                <a:cubicBezTo>
                  <a:pt x="6195433" y="1978242"/>
                  <a:pt x="6179057" y="1961866"/>
                  <a:pt x="6179057" y="1941665"/>
                </a:cubicBezTo>
                <a:cubicBezTo>
                  <a:pt x="6179057" y="1921462"/>
                  <a:pt x="6195433" y="1905085"/>
                  <a:pt x="6215633" y="1905085"/>
                </a:cubicBezTo>
                <a:close/>
                <a:moveTo>
                  <a:pt x="5994952" y="1905082"/>
                </a:moveTo>
                <a:cubicBezTo>
                  <a:pt x="6015152" y="1905082"/>
                  <a:pt x="6031528" y="1921459"/>
                  <a:pt x="6031528" y="1941662"/>
                </a:cubicBezTo>
                <a:cubicBezTo>
                  <a:pt x="6031528" y="1961862"/>
                  <a:pt x="6015152" y="1978238"/>
                  <a:pt x="5994952" y="1978238"/>
                </a:cubicBezTo>
                <a:cubicBezTo>
                  <a:pt x="5974752" y="1978238"/>
                  <a:pt x="5958376" y="1961862"/>
                  <a:pt x="5958376" y="1941662"/>
                </a:cubicBezTo>
                <a:cubicBezTo>
                  <a:pt x="5958376" y="1921459"/>
                  <a:pt x="5974752" y="1905082"/>
                  <a:pt x="5994952" y="1905082"/>
                </a:cubicBezTo>
                <a:close/>
                <a:moveTo>
                  <a:pt x="5774272" y="1905079"/>
                </a:moveTo>
                <a:cubicBezTo>
                  <a:pt x="5794472" y="1905079"/>
                  <a:pt x="5810848" y="1921456"/>
                  <a:pt x="5810848" y="1941659"/>
                </a:cubicBezTo>
                <a:cubicBezTo>
                  <a:pt x="5810848" y="1961859"/>
                  <a:pt x="5794472" y="1978235"/>
                  <a:pt x="5774272" y="1978235"/>
                </a:cubicBezTo>
                <a:cubicBezTo>
                  <a:pt x="5754073" y="1978235"/>
                  <a:pt x="5737697" y="1961859"/>
                  <a:pt x="5737697" y="1941659"/>
                </a:cubicBezTo>
                <a:cubicBezTo>
                  <a:pt x="5737697" y="1921456"/>
                  <a:pt x="5754073" y="1905079"/>
                  <a:pt x="5774272" y="1905079"/>
                </a:cubicBezTo>
                <a:close/>
                <a:moveTo>
                  <a:pt x="5553593" y="1905076"/>
                </a:moveTo>
                <a:cubicBezTo>
                  <a:pt x="5573793" y="1905076"/>
                  <a:pt x="5590169" y="1921453"/>
                  <a:pt x="5590169" y="1941656"/>
                </a:cubicBezTo>
                <a:cubicBezTo>
                  <a:pt x="5590169" y="1961856"/>
                  <a:pt x="5573793" y="1978231"/>
                  <a:pt x="5553593" y="1978231"/>
                </a:cubicBezTo>
                <a:cubicBezTo>
                  <a:pt x="5533393" y="1978231"/>
                  <a:pt x="5517018" y="1961856"/>
                  <a:pt x="5517018" y="1941656"/>
                </a:cubicBezTo>
                <a:cubicBezTo>
                  <a:pt x="5517018" y="1921453"/>
                  <a:pt x="5533393" y="1905076"/>
                  <a:pt x="5553593" y="1905076"/>
                </a:cubicBezTo>
                <a:close/>
                <a:moveTo>
                  <a:pt x="5332913" y="1905073"/>
                </a:moveTo>
                <a:cubicBezTo>
                  <a:pt x="5353113" y="1905073"/>
                  <a:pt x="5369490" y="1921450"/>
                  <a:pt x="5369490" y="1941653"/>
                </a:cubicBezTo>
                <a:cubicBezTo>
                  <a:pt x="5369490" y="1961853"/>
                  <a:pt x="5353113" y="1978228"/>
                  <a:pt x="5332913" y="1978228"/>
                </a:cubicBezTo>
                <a:cubicBezTo>
                  <a:pt x="5312714" y="1978228"/>
                  <a:pt x="5296337" y="1961853"/>
                  <a:pt x="5296337" y="1941653"/>
                </a:cubicBezTo>
                <a:cubicBezTo>
                  <a:pt x="5296337" y="1921450"/>
                  <a:pt x="5312714" y="1905073"/>
                  <a:pt x="5332913" y="1905073"/>
                </a:cubicBezTo>
                <a:close/>
                <a:moveTo>
                  <a:pt x="5112230" y="1905070"/>
                </a:moveTo>
                <a:cubicBezTo>
                  <a:pt x="5132433" y="1905070"/>
                  <a:pt x="5148807" y="1921447"/>
                  <a:pt x="5148807" y="1941650"/>
                </a:cubicBezTo>
                <a:cubicBezTo>
                  <a:pt x="5148807" y="1961850"/>
                  <a:pt x="5132433" y="1978225"/>
                  <a:pt x="5112230" y="1978225"/>
                </a:cubicBezTo>
                <a:cubicBezTo>
                  <a:pt x="5092030" y="1978225"/>
                  <a:pt x="5075655" y="1961850"/>
                  <a:pt x="5075655" y="1941650"/>
                </a:cubicBezTo>
                <a:cubicBezTo>
                  <a:pt x="5075655" y="1921447"/>
                  <a:pt x="5092030" y="1905070"/>
                  <a:pt x="5112230" y="1905070"/>
                </a:cubicBezTo>
                <a:close/>
                <a:moveTo>
                  <a:pt x="4891552" y="1905067"/>
                </a:moveTo>
                <a:cubicBezTo>
                  <a:pt x="4911751" y="1905067"/>
                  <a:pt x="4928127" y="1921444"/>
                  <a:pt x="4928127" y="1941647"/>
                </a:cubicBezTo>
                <a:cubicBezTo>
                  <a:pt x="4928127" y="1961846"/>
                  <a:pt x="4911751" y="1978221"/>
                  <a:pt x="4891552" y="1978221"/>
                </a:cubicBezTo>
                <a:cubicBezTo>
                  <a:pt x="4871352" y="1978221"/>
                  <a:pt x="4854975" y="1961846"/>
                  <a:pt x="4854975" y="1941647"/>
                </a:cubicBezTo>
                <a:cubicBezTo>
                  <a:pt x="4854975" y="1921444"/>
                  <a:pt x="4871352" y="1905067"/>
                  <a:pt x="4891552" y="1905067"/>
                </a:cubicBezTo>
                <a:close/>
                <a:moveTo>
                  <a:pt x="4670871" y="1905064"/>
                </a:moveTo>
                <a:cubicBezTo>
                  <a:pt x="4691070" y="1905064"/>
                  <a:pt x="4707447" y="1921441"/>
                  <a:pt x="4707447" y="1941643"/>
                </a:cubicBezTo>
                <a:cubicBezTo>
                  <a:pt x="4707447" y="1961843"/>
                  <a:pt x="4691070" y="1978218"/>
                  <a:pt x="4670871" y="1978218"/>
                </a:cubicBezTo>
                <a:cubicBezTo>
                  <a:pt x="4650672" y="1978218"/>
                  <a:pt x="4634295" y="1961843"/>
                  <a:pt x="4634295" y="1941643"/>
                </a:cubicBezTo>
                <a:cubicBezTo>
                  <a:pt x="4634295" y="1921441"/>
                  <a:pt x="4650672" y="1905064"/>
                  <a:pt x="4670871" y="1905064"/>
                </a:cubicBezTo>
                <a:close/>
                <a:moveTo>
                  <a:pt x="4450188" y="1905061"/>
                </a:moveTo>
                <a:cubicBezTo>
                  <a:pt x="4470390" y="1905061"/>
                  <a:pt x="4486764" y="1921438"/>
                  <a:pt x="4486764" y="1941640"/>
                </a:cubicBezTo>
                <a:cubicBezTo>
                  <a:pt x="4486764" y="1961840"/>
                  <a:pt x="4470390" y="1978215"/>
                  <a:pt x="4450188" y="1978215"/>
                </a:cubicBezTo>
                <a:cubicBezTo>
                  <a:pt x="4429988" y="1978215"/>
                  <a:pt x="4413613" y="1961840"/>
                  <a:pt x="4413613" y="1941640"/>
                </a:cubicBezTo>
                <a:cubicBezTo>
                  <a:pt x="4413613" y="1921438"/>
                  <a:pt x="4429988" y="1905061"/>
                  <a:pt x="4450188" y="1905061"/>
                </a:cubicBezTo>
                <a:close/>
                <a:moveTo>
                  <a:pt x="4229507" y="1905058"/>
                </a:moveTo>
                <a:cubicBezTo>
                  <a:pt x="4249708" y="1905058"/>
                  <a:pt x="4266084" y="1921435"/>
                  <a:pt x="4266084" y="1941637"/>
                </a:cubicBezTo>
                <a:cubicBezTo>
                  <a:pt x="4266084" y="1961836"/>
                  <a:pt x="4249708" y="1978212"/>
                  <a:pt x="4229507" y="1978212"/>
                </a:cubicBezTo>
                <a:cubicBezTo>
                  <a:pt x="4209307" y="1978212"/>
                  <a:pt x="4192931" y="1961836"/>
                  <a:pt x="4192931" y="1941637"/>
                </a:cubicBezTo>
                <a:cubicBezTo>
                  <a:pt x="4192931" y="1921435"/>
                  <a:pt x="4209307" y="1905058"/>
                  <a:pt x="4229507" y="1905058"/>
                </a:cubicBezTo>
                <a:close/>
                <a:moveTo>
                  <a:pt x="4008847" y="1905055"/>
                </a:moveTo>
                <a:cubicBezTo>
                  <a:pt x="4029045" y="1905055"/>
                  <a:pt x="4045426" y="1921432"/>
                  <a:pt x="4045426" y="1941634"/>
                </a:cubicBezTo>
                <a:cubicBezTo>
                  <a:pt x="4045426" y="1961833"/>
                  <a:pt x="4029045" y="1978209"/>
                  <a:pt x="4008847" y="1978209"/>
                </a:cubicBezTo>
                <a:cubicBezTo>
                  <a:pt x="3988642" y="1978209"/>
                  <a:pt x="3972267" y="1961833"/>
                  <a:pt x="3972267" y="1941634"/>
                </a:cubicBezTo>
                <a:cubicBezTo>
                  <a:pt x="3972267" y="1921432"/>
                  <a:pt x="3988642" y="1905055"/>
                  <a:pt x="4008847" y="1905055"/>
                </a:cubicBezTo>
                <a:close/>
                <a:moveTo>
                  <a:pt x="3788165" y="1905052"/>
                </a:moveTo>
                <a:cubicBezTo>
                  <a:pt x="3808367" y="1905052"/>
                  <a:pt x="3824738" y="1921428"/>
                  <a:pt x="3824738" y="1941631"/>
                </a:cubicBezTo>
                <a:cubicBezTo>
                  <a:pt x="3824738" y="1961830"/>
                  <a:pt x="3808367" y="1978206"/>
                  <a:pt x="3788165" y="1978206"/>
                </a:cubicBezTo>
                <a:cubicBezTo>
                  <a:pt x="3767965" y="1978206"/>
                  <a:pt x="3751588" y="1961830"/>
                  <a:pt x="3751588" y="1941631"/>
                </a:cubicBezTo>
                <a:cubicBezTo>
                  <a:pt x="3751588" y="1921428"/>
                  <a:pt x="3767965" y="1905052"/>
                  <a:pt x="3788165" y="1905052"/>
                </a:cubicBezTo>
                <a:close/>
                <a:moveTo>
                  <a:pt x="3567479" y="1905048"/>
                </a:moveTo>
                <a:cubicBezTo>
                  <a:pt x="3587675" y="1905048"/>
                  <a:pt x="3604051" y="1921425"/>
                  <a:pt x="3604051" y="1941627"/>
                </a:cubicBezTo>
                <a:cubicBezTo>
                  <a:pt x="3604051" y="1961827"/>
                  <a:pt x="3587675" y="1978203"/>
                  <a:pt x="3567479" y="1978203"/>
                </a:cubicBezTo>
                <a:cubicBezTo>
                  <a:pt x="3547276" y="1978203"/>
                  <a:pt x="3530908" y="1961827"/>
                  <a:pt x="3530908" y="1941627"/>
                </a:cubicBezTo>
                <a:cubicBezTo>
                  <a:pt x="3530908" y="1921425"/>
                  <a:pt x="3547276" y="1905048"/>
                  <a:pt x="3567479" y="1905048"/>
                </a:cubicBezTo>
                <a:close/>
                <a:moveTo>
                  <a:pt x="3346801" y="1905045"/>
                </a:moveTo>
                <a:cubicBezTo>
                  <a:pt x="3367001" y="1905045"/>
                  <a:pt x="3383375" y="1921422"/>
                  <a:pt x="3383375" y="1941624"/>
                </a:cubicBezTo>
                <a:cubicBezTo>
                  <a:pt x="3383375" y="1961823"/>
                  <a:pt x="3367001" y="1978200"/>
                  <a:pt x="3346801" y="1978200"/>
                </a:cubicBezTo>
                <a:cubicBezTo>
                  <a:pt x="3326603" y="1978200"/>
                  <a:pt x="3310228" y="1961823"/>
                  <a:pt x="3310228" y="1941624"/>
                </a:cubicBezTo>
                <a:cubicBezTo>
                  <a:pt x="3310228" y="1921422"/>
                  <a:pt x="3326603" y="1905045"/>
                  <a:pt x="3346801" y="1905045"/>
                </a:cubicBezTo>
                <a:close/>
                <a:moveTo>
                  <a:pt x="3126126" y="1905042"/>
                </a:moveTo>
                <a:cubicBezTo>
                  <a:pt x="3146320" y="1905042"/>
                  <a:pt x="3162696" y="1921419"/>
                  <a:pt x="3162696" y="1941621"/>
                </a:cubicBezTo>
                <a:cubicBezTo>
                  <a:pt x="3162696" y="1961820"/>
                  <a:pt x="3146320" y="1978196"/>
                  <a:pt x="3126126" y="1978196"/>
                </a:cubicBezTo>
                <a:cubicBezTo>
                  <a:pt x="3105923" y="1978196"/>
                  <a:pt x="3089541" y="1961820"/>
                  <a:pt x="3089541" y="1941621"/>
                </a:cubicBezTo>
                <a:cubicBezTo>
                  <a:pt x="3089541" y="1921419"/>
                  <a:pt x="3105923" y="1905042"/>
                  <a:pt x="3126126" y="1905042"/>
                </a:cubicBezTo>
                <a:close/>
                <a:moveTo>
                  <a:pt x="2905436" y="1905039"/>
                </a:moveTo>
                <a:cubicBezTo>
                  <a:pt x="2925637" y="1905039"/>
                  <a:pt x="2942013" y="1921416"/>
                  <a:pt x="2942013" y="1941618"/>
                </a:cubicBezTo>
                <a:cubicBezTo>
                  <a:pt x="2942013" y="1961817"/>
                  <a:pt x="2925637" y="1978193"/>
                  <a:pt x="2905436" y="1978193"/>
                </a:cubicBezTo>
                <a:cubicBezTo>
                  <a:pt x="2885243" y="1978193"/>
                  <a:pt x="2868866" y="1961817"/>
                  <a:pt x="2868866" y="1941618"/>
                </a:cubicBezTo>
                <a:cubicBezTo>
                  <a:pt x="2868866" y="1921416"/>
                  <a:pt x="2885243" y="1905039"/>
                  <a:pt x="2905436" y="1905039"/>
                </a:cubicBezTo>
                <a:close/>
                <a:moveTo>
                  <a:pt x="2684758" y="1905036"/>
                </a:moveTo>
                <a:cubicBezTo>
                  <a:pt x="2704958" y="1905036"/>
                  <a:pt x="2721329" y="1921413"/>
                  <a:pt x="2721329" y="1941615"/>
                </a:cubicBezTo>
                <a:cubicBezTo>
                  <a:pt x="2721329" y="1961814"/>
                  <a:pt x="2704958" y="1978190"/>
                  <a:pt x="2684758" y="1978190"/>
                </a:cubicBezTo>
                <a:cubicBezTo>
                  <a:pt x="2664554" y="1978190"/>
                  <a:pt x="2648177" y="1961814"/>
                  <a:pt x="2648177" y="1941615"/>
                </a:cubicBezTo>
                <a:cubicBezTo>
                  <a:pt x="2648177" y="1921413"/>
                  <a:pt x="2664554" y="1905036"/>
                  <a:pt x="2684758" y="1905036"/>
                </a:cubicBezTo>
                <a:close/>
                <a:moveTo>
                  <a:pt x="2464071" y="1905033"/>
                </a:moveTo>
                <a:cubicBezTo>
                  <a:pt x="2484272" y="1905033"/>
                  <a:pt x="2500650" y="1921410"/>
                  <a:pt x="2500650" y="1941612"/>
                </a:cubicBezTo>
                <a:cubicBezTo>
                  <a:pt x="2500650" y="1961811"/>
                  <a:pt x="2484272" y="1978187"/>
                  <a:pt x="2464071" y="1978187"/>
                </a:cubicBezTo>
                <a:cubicBezTo>
                  <a:pt x="2443875" y="1978187"/>
                  <a:pt x="2427500" y="1961811"/>
                  <a:pt x="2427500" y="1941612"/>
                </a:cubicBezTo>
                <a:cubicBezTo>
                  <a:pt x="2427500" y="1921410"/>
                  <a:pt x="2443875" y="1905033"/>
                  <a:pt x="2464071" y="1905033"/>
                </a:cubicBezTo>
                <a:close/>
                <a:moveTo>
                  <a:pt x="2243393" y="1905030"/>
                </a:moveTo>
                <a:cubicBezTo>
                  <a:pt x="2263591" y="1905030"/>
                  <a:pt x="2279972" y="1921406"/>
                  <a:pt x="2279972" y="1941608"/>
                </a:cubicBezTo>
                <a:cubicBezTo>
                  <a:pt x="2279972" y="1961808"/>
                  <a:pt x="2263591" y="1978184"/>
                  <a:pt x="2243393" y="1978184"/>
                </a:cubicBezTo>
                <a:cubicBezTo>
                  <a:pt x="2223191" y="1978184"/>
                  <a:pt x="2206817" y="1961808"/>
                  <a:pt x="2206817" y="1941608"/>
                </a:cubicBezTo>
                <a:cubicBezTo>
                  <a:pt x="2206817" y="1921406"/>
                  <a:pt x="2223191" y="1905030"/>
                  <a:pt x="2243393" y="1905030"/>
                </a:cubicBezTo>
                <a:close/>
                <a:moveTo>
                  <a:pt x="2022713" y="1905027"/>
                </a:moveTo>
                <a:cubicBezTo>
                  <a:pt x="2042913" y="1905027"/>
                  <a:pt x="2059288" y="1921403"/>
                  <a:pt x="2059288" y="1941605"/>
                </a:cubicBezTo>
                <a:cubicBezTo>
                  <a:pt x="2059288" y="1961804"/>
                  <a:pt x="2042913" y="1978180"/>
                  <a:pt x="2022713" y="1978180"/>
                </a:cubicBezTo>
                <a:cubicBezTo>
                  <a:pt x="2002514" y="1978180"/>
                  <a:pt x="1986179" y="1961804"/>
                  <a:pt x="1986179" y="1941605"/>
                </a:cubicBezTo>
                <a:cubicBezTo>
                  <a:pt x="1986179" y="1921403"/>
                  <a:pt x="2002514" y="1905027"/>
                  <a:pt x="2022713" y="1905027"/>
                </a:cubicBezTo>
                <a:close/>
                <a:moveTo>
                  <a:pt x="1802069" y="1905024"/>
                </a:moveTo>
                <a:cubicBezTo>
                  <a:pt x="1822269" y="1905024"/>
                  <a:pt x="1838644" y="1921400"/>
                  <a:pt x="1838644" y="1941602"/>
                </a:cubicBezTo>
                <a:cubicBezTo>
                  <a:pt x="1838644" y="1961801"/>
                  <a:pt x="1822269" y="1978177"/>
                  <a:pt x="1802069" y="1978177"/>
                </a:cubicBezTo>
                <a:cubicBezTo>
                  <a:pt x="1781869" y="1978177"/>
                  <a:pt x="1765493" y="1961801"/>
                  <a:pt x="1765493" y="1941602"/>
                </a:cubicBezTo>
                <a:cubicBezTo>
                  <a:pt x="1765493" y="1921400"/>
                  <a:pt x="1781869" y="1905024"/>
                  <a:pt x="1802069" y="1905024"/>
                </a:cubicBezTo>
                <a:close/>
                <a:moveTo>
                  <a:pt x="1581383" y="1905021"/>
                </a:moveTo>
                <a:cubicBezTo>
                  <a:pt x="1601583" y="1905021"/>
                  <a:pt x="1617959" y="1921397"/>
                  <a:pt x="1617959" y="1941598"/>
                </a:cubicBezTo>
                <a:cubicBezTo>
                  <a:pt x="1617959" y="1961798"/>
                  <a:pt x="1601583" y="1978174"/>
                  <a:pt x="1581383" y="1978174"/>
                </a:cubicBezTo>
                <a:cubicBezTo>
                  <a:pt x="1561183" y="1978174"/>
                  <a:pt x="1544807" y="1961798"/>
                  <a:pt x="1544807" y="1941598"/>
                </a:cubicBezTo>
                <a:cubicBezTo>
                  <a:pt x="1544807" y="1921397"/>
                  <a:pt x="1561183" y="1905021"/>
                  <a:pt x="1581383" y="1905021"/>
                </a:cubicBezTo>
                <a:close/>
                <a:moveTo>
                  <a:pt x="1360698" y="1905018"/>
                </a:moveTo>
                <a:cubicBezTo>
                  <a:pt x="1380897" y="1905018"/>
                  <a:pt x="1397273" y="1921394"/>
                  <a:pt x="1397273" y="1941595"/>
                </a:cubicBezTo>
                <a:cubicBezTo>
                  <a:pt x="1397273" y="1961795"/>
                  <a:pt x="1380897" y="1978171"/>
                  <a:pt x="1360698" y="1978171"/>
                </a:cubicBezTo>
                <a:cubicBezTo>
                  <a:pt x="1340497" y="1978171"/>
                  <a:pt x="1324121" y="1961795"/>
                  <a:pt x="1324121" y="1941595"/>
                </a:cubicBezTo>
                <a:cubicBezTo>
                  <a:pt x="1324121" y="1921394"/>
                  <a:pt x="1340497" y="1905018"/>
                  <a:pt x="1360698" y="1905018"/>
                </a:cubicBezTo>
                <a:close/>
                <a:moveTo>
                  <a:pt x="1140012" y="1905015"/>
                </a:moveTo>
                <a:cubicBezTo>
                  <a:pt x="1160211" y="1905015"/>
                  <a:pt x="1176587" y="1921391"/>
                  <a:pt x="1176587" y="1941591"/>
                </a:cubicBezTo>
                <a:cubicBezTo>
                  <a:pt x="1176587" y="1961792"/>
                  <a:pt x="1160211" y="1978168"/>
                  <a:pt x="1140012" y="1978168"/>
                </a:cubicBezTo>
                <a:cubicBezTo>
                  <a:pt x="1119811" y="1978168"/>
                  <a:pt x="1103435" y="1961792"/>
                  <a:pt x="1103435" y="1941591"/>
                </a:cubicBezTo>
                <a:cubicBezTo>
                  <a:pt x="1103435" y="1921391"/>
                  <a:pt x="1119811" y="1905015"/>
                  <a:pt x="1140012" y="1905015"/>
                </a:cubicBezTo>
                <a:close/>
                <a:moveTo>
                  <a:pt x="919325" y="1905012"/>
                </a:moveTo>
                <a:cubicBezTo>
                  <a:pt x="939525" y="1905012"/>
                  <a:pt x="955901" y="1921388"/>
                  <a:pt x="955901" y="1941588"/>
                </a:cubicBezTo>
                <a:cubicBezTo>
                  <a:pt x="955901" y="1961789"/>
                  <a:pt x="939525" y="1978165"/>
                  <a:pt x="919325" y="1978165"/>
                </a:cubicBezTo>
                <a:cubicBezTo>
                  <a:pt x="899125" y="1978165"/>
                  <a:pt x="882749" y="1961789"/>
                  <a:pt x="882749" y="1941588"/>
                </a:cubicBezTo>
                <a:cubicBezTo>
                  <a:pt x="882749" y="1921388"/>
                  <a:pt x="899125" y="1905012"/>
                  <a:pt x="919325" y="1905012"/>
                </a:cubicBezTo>
                <a:close/>
                <a:moveTo>
                  <a:pt x="698639" y="1905008"/>
                </a:moveTo>
                <a:cubicBezTo>
                  <a:pt x="718839" y="1905008"/>
                  <a:pt x="735215" y="1921384"/>
                  <a:pt x="735215" y="1941585"/>
                </a:cubicBezTo>
                <a:cubicBezTo>
                  <a:pt x="735215" y="1961786"/>
                  <a:pt x="718839" y="1978161"/>
                  <a:pt x="698639" y="1978161"/>
                </a:cubicBezTo>
                <a:cubicBezTo>
                  <a:pt x="678439" y="1978161"/>
                  <a:pt x="662063" y="1961786"/>
                  <a:pt x="662063" y="1941585"/>
                </a:cubicBezTo>
                <a:cubicBezTo>
                  <a:pt x="662063" y="1921384"/>
                  <a:pt x="678439" y="1905008"/>
                  <a:pt x="698639" y="1905008"/>
                </a:cubicBezTo>
                <a:close/>
                <a:moveTo>
                  <a:pt x="477953" y="1905005"/>
                </a:moveTo>
                <a:cubicBezTo>
                  <a:pt x="498153" y="1905005"/>
                  <a:pt x="514529" y="1921381"/>
                  <a:pt x="514529" y="1941582"/>
                </a:cubicBezTo>
                <a:cubicBezTo>
                  <a:pt x="514529" y="1961783"/>
                  <a:pt x="498153" y="1978158"/>
                  <a:pt x="477953" y="1978158"/>
                </a:cubicBezTo>
                <a:cubicBezTo>
                  <a:pt x="457753" y="1978158"/>
                  <a:pt x="441377" y="1961783"/>
                  <a:pt x="441377" y="1941582"/>
                </a:cubicBezTo>
                <a:cubicBezTo>
                  <a:pt x="441377" y="1921381"/>
                  <a:pt x="457753" y="1905005"/>
                  <a:pt x="477953" y="1905005"/>
                </a:cubicBezTo>
                <a:close/>
                <a:moveTo>
                  <a:pt x="257267" y="1905002"/>
                </a:moveTo>
                <a:cubicBezTo>
                  <a:pt x="277467" y="1905002"/>
                  <a:pt x="293843" y="1921378"/>
                  <a:pt x="293843" y="1941578"/>
                </a:cubicBezTo>
                <a:cubicBezTo>
                  <a:pt x="293843" y="1961780"/>
                  <a:pt x="277467" y="1978155"/>
                  <a:pt x="257267" y="1978155"/>
                </a:cubicBezTo>
                <a:cubicBezTo>
                  <a:pt x="237067" y="1978155"/>
                  <a:pt x="220691" y="1961780"/>
                  <a:pt x="220691" y="1941578"/>
                </a:cubicBezTo>
                <a:cubicBezTo>
                  <a:pt x="220691" y="1921378"/>
                  <a:pt x="237067" y="1905002"/>
                  <a:pt x="257267" y="1905002"/>
                </a:cubicBezTo>
                <a:close/>
                <a:moveTo>
                  <a:pt x="36580" y="1904999"/>
                </a:moveTo>
                <a:cubicBezTo>
                  <a:pt x="56780" y="1904999"/>
                  <a:pt x="73156" y="1921375"/>
                  <a:pt x="73156" y="1941575"/>
                </a:cubicBezTo>
                <a:cubicBezTo>
                  <a:pt x="73156" y="1961776"/>
                  <a:pt x="56780" y="1978152"/>
                  <a:pt x="36580" y="1978152"/>
                </a:cubicBezTo>
                <a:cubicBezTo>
                  <a:pt x="16380" y="1978152"/>
                  <a:pt x="4" y="1961776"/>
                  <a:pt x="4" y="1941575"/>
                </a:cubicBezTo>
                <a:cubicBezTo>
                  <a:pt x="4" y="1921375"/>
                  <a:pt x="16380" y="1904999"/>
                  <a:pt x="36580" y="1904999"/>
                </a:cubicBezTo>
                <a:close/>
                <a:moveTo>
                  <a:pt x="11732658" y="1904996"/>
                </a:moveTo>
                <a:cubicBezTo>
                  <a:pt x="11752858" y="1904996"/>
                  <a:pt x="11769234" y="1921372"/>
                  <a:pt x="11769234" y="1941572"/>
                </a:cubicBezTo>
                <a:cubicBezTo>
                  <a:pt x="11769234" y="1961772"/>
                  <a:pt x="11752858" y="1978149"/>
                  <a:pt x="11732658" y="1978149"/>
                </a:cubicBezTo>
                <a:cubicBezTo>
                  <a:pt x="11712458" y="1978149"/>
                  <a:pt x="11696082" y="1961772"/>
                  <a:pt x="11696082" y="1941572"/>
                </a:cubicBezTo>
                <a:cubicBezTo>
                  <a:pt x="11696082" y="1921372"/>
                  <a:pt x="11712458" y="1904996"/>
                  <a:pt x="11732658" y="1904996"/>
                </a:cubicBezTo>
                <a:close/>
                <a:moveTo>
                  <a:pt x="11953343" y="1904993"/>
                </a:moveTo>
                <a:cubicBezTo>
                  <a:pt x="11973543" y="1904993"/>
                  <a:pt x="11989919" y="1921369"/>
                  <a:pt x="11989919" y="1941569"/>
                </a:cubicBezTo>
                <a:cubicBezTo>
                  <a:pt x="11989919" y="1961770"/>
                  <a:pt x="11973543" y="1978145"/>
                  <a:pt x="11953343" y="1978145"/>
                </a:cubicBezTo>
                <a:cubicBezTo>
                  <a:pt x="11933143" y="1978145"/>
                  <a:pt x="11916767" y="1961770"/>
                  <a:pt x="11916767" y="1941569"/>
                </a:cubicBezTo>
                <a:cubicBezTo>
                  <a:pt x="11916767" y="1921369"/>
                  <a:pt x="11933143" y="1904993"/>
                  <a:pt x="11953343" y="1904993"/>
                </a:cubicBezTo>
                <a:close/>
                <a:moveTo>
                  <a:pt x="11511977" y="1693519"/>
                </a:moveTo>
                <a:cubicBezTo>
                  <a:pt x="11532177" y="1693519"/>
                  <a:pt x="11548553" y="1709895"/>
                  <a:pt x="11548553" y="1730092"/>
                </a:cubicBezTo>
                <a:cubicBezTo>
                  <a:pt x="11548553" y="1750288"/>
                  <a:pt x="11532177" y="1766660"/>
                  <a:pt x="11511977" y="1766660"/>
                </a:cubicBezTo>
                <a:cubicBezTo>
                  <a:pt x="11491777" y="1766660"/>
                  <a:pt x="11475401" y="1750288"/>
                  <a:pt x="11475401" y="1730092"/>
                </a:cubicBezTo>
                <a:cubicBezTo>
                  <a:pt x="11475401" y="1709895"/>
                  <a:pt x="11491777" y="1693519"/>
                  <a:pt x="11511977" y="1693519"/>
                </a:cubicBezTo>
                <a:close/>
                <a:moveTo>
                  <a:pt x="11291296" y="1693516"/>
                </a:moveTo>
                <a:cubicBezTo>
                  <a:pt x="11311496" y="1693516"/>
                  <a:pt x="11327872" y="1709891"/>
                  <a:pt x="11327872" y="1730089"/>
                </a:cubicBezTo>
                <a:cubicBezTo>
                  <a:pt x="11327872" y="1750285"/>
                  <a:pt x="11311496" y="1766657"/>
                  <a:pt x="11291296" y="1766657"/>
                </a:cubicBezTo>
                <a:cubicBezTo>
                  <a:pt x="11271096" y="1766657"/>
                  <a:pt x="11254720" y="1750285"/>
                  <a:pt x="11254720" y="1730089"/>
                </a:cubicBezTo>
                <a:cubicBezTo>
                  <a:pt x="11254720" y="1709891"/>
                  <a:pt x="11271096" y="1693516"/>
                  <a:pt x="11291296" y="1693516"/>
                </a:cubicBezTo>
                <a:close/>
                <a:moveTo>
                  <a:pt x="11070615" y="1693512"/>
                </a:moveTo>
                <a:cubicBezTo>
                  <a:pt x="11090815" y="1693512"/>
                  <a:pt x="11107191" y="1709888"/>
                  <a:pt x="11107191" y="1730085"/>
                </a:cubicBezTo>
                <a:cubicBezTo>
                  <a:pt x="11107191" y="1750281"/>
                  <a:pt x="11090815" y="1766653"/>
                  <a:pt x="11070615" y="1766653"/>
                </a:cubicBezTo>
                <a:cubicBezTo>
                  <a:pt x="11050415" y="1766653"/>
                  <a:pt x="11034039" y="1750281"/>
                  <a:pt x="11034039" y="1730085"/>
                </a:cubicBezTo>
                <a:cubicBezTo>
                  <a:pt x="11034039" y="1709888"/>
                  <a:pt x="11050415" y="1693512"/>
                  <a:pt x="11070615" y="1693512"/>
                </a:cubicBezTo>
                <a:close/>
                <a:moveTo>
                  <a:pt x="10849934" y="1693508"/>
                </a:moveTo>
                <a:cubicBezTo>
                  <a:pt x="10870134" y="1693508"/>
                  <a:pt x="10886510" y="1709884"/>
                  <a:pt x="10886510" y="1730082"/>
                </a:cubicBezTo>
                <a:cubicBezTo>
                  <a:pt x="10886510" y="1750277"/>
                  <a:pt x="10870134" y="1766650"/>
                  <a:pt x="10849934" y="1766650"/>
                </a:cubicBezTo>
                <a:cubicBezTo>
                  <a:pt x="10829734" y="1766650"/>
                  <a:pt x="10813358" y="1750277"/>
                  <a:pt x="10813358" y="1730082"/>
                </a:cubicBezTo>
                <a:cubicBezTo>
                  <a:pt x="10813358" y="1709884"/>
                  <a:pt x="10829734" y="1693508"/>
                  <a:pt x="10849934" y="1693508"/>
                </a:cubicBezTo>
                <a:close/>
                <a:moveTo>
                  <a:pt x="10629253" y="1693505"/>
                </a:moveTo>
                <a:cubicBezTo>
                  <a:pt x="10649453" y="1693505"/>
                  <a:pt x="10665829" y="1709881"/>
                  <a:pt x="10665829" y="1730078"/>
                </a:cubicBezTo>
                <a:cubicBezTo>
                  <a:pt x="10665829" y="1750274"/>
                  <a:pt x="10649453" y="1766647"/>
                  <a:pt x="10629253" y="1766647"/>
                </a:cubicBezTo>
                <a:cubicBezTo>
                  <a:pt x="10609053" y="1766647"/>
                  <a:pt x="10592677" y="1750274"/>
                  <a:pt x="10592677" y="1730078"/>
                </a:cubicBezTo>
                <a:cubicBezTo>
                  <a:pt x="10592677" y="1709881"/>
                  <a:pt x="10609053" y="1693505"/>
                  <a:pt x="10629253" y="1693505"/>
                </a:cubicBezTo>
                <a:close/>
                <a:moveTo>
                  <a:pt x="10408572" y="1693501"/>
                </a:moveTo>
                <a:cubicBezTo>
                  <a:pt x="10428772" y="1693501"/>
                  <a:pt x="10445148" y="1709877"/>
                  <a:pt x="10445148" y="1730075"/>
                </a:cubicBezTo>
                <a:cubicBezTo>
                  <a:pt x="10445148" y="1750271"/>
                  <a:pt x="10428772" y="1766643"/>
                  <a:pt x="10408572" y="1766643"/>
                </a:cubicBezTo>
                <a:cubicBezTo>
                  <a:pt x="10388372" y="1766643"/>
                  <a:pt x="10371996" y="1750271"/>
                  <a:pt x="10371996" y="1730075"/>
                </a:cubicBezTo>
                <a:cubicBezTo>
                  <a:pt x="10371996" y="1709877"/>
                  <a:pt x="10388372" y="1693501"/>
                  <a:pt x="10408572" y="1693501"/>
                </a:cubicBezTo>
                <a:close/>
                <a:moveTo>
                  <a:pt x="10187891" y="1693498"/>
                </a:moveTo>
                <a:cubicBezTo>
                  <a:pt x="10208091" y="1693498"/>
                  <a:pt x="10224467" y="1709874"/>
                  <a:pt x="10224467" y="1730071"/>
                </a:cubicBezTo>
                <a:cubicBezTo>
                  <a:pt x="10224467" y="1750267"/>
                  <a:pt x="10208091" y="1766640"/>
                  <a:pt x="10187891" y="1766640"/>
                </a:cubicBezTo>
                <a:cubicBezTo>
                  <a:pt x="10167691" y="1766640"/>
                  <a:pt x="10151315" y="1750267"/>
                  <a:pt x="10151315" y="1730071"/>
                </a:cubicBezTo>
                <a:cubicBezTo>
                  <a:pt x="10151315" y="1709874"/>
                  <a:pt x="10167691" y="1693498"/>
                  <a:pt x="10187891" y="1693498"/>
                </a:cubicBezTo>
                <a:close/>
                <a:moveTo>
                  <a:pt x="9967210" y="1693494"/>
                </a:moveTo>
                <a:cubicBezTo>
                  <a:pt x="9987410" y="1693494"/>
                  <a:pt x="10003786" y="1709870"/>
                  <a:pt x="10003786" y="1730068"/>
                </a:cubicBezTo>
                <a:cubicBezTo>
                  <a:pt x="10003786" y="1750264"/>
                  <a:pt x="9987410" y="1766637"/>
                  <a:pt x="9967210" y="1766637"/>
                </a:cubicBezTo>
                <a:cubicBezTo>
                  <a:pt x="9947010" y="1766637"/>
                  <a:pt x="9930634" y="1750264"/>
                  <a:pt x="9930634" y="1730068"/>
                </a:cubicBezTo>
                <a:cubicBezTo>
                  <a:pt x="9930634" y="1709870"/>
                  <a:pt x="9947010" y="1693494"/>
                  <a:pt x="9967210" y="1693494"/>
                </a:cubicBezTo>
                <a:close/>
                <a:moveTo>
                  <a:pt x="9746529" y="1693491"/>
                </a:moveTo>
                <a:cubicBezTo>
                  <a:pt x="9766729" y="1693491"/>
                  <a:pt x="9783105" y="1709867"/>
                  <a:pt x="9783105" y="1730064"/>
                </a:cubicBezTo>
                <a:cubicBezTo>
                  <a:pt x="9783105" y="1750260"/>
                  <a:pt x="9766729" y="1766633"/>
                  <a:pt x="9746529" y="1766633"/>
                </a:cubicBezTo>
                <a:cubicBezTo>
                  <a:pt x="9726329" y="1766633"/>
                  <a:pt x="9709953" y="1750260"/>
                  <a:pt x="9709953" y="1730064"/>
                </a:cubicBezTo>
                <a:cubicBezTo>
                  <a:pt x="9709953" y="1709867"/>
                  <a:pt x="9726329" y="1693491"/>
                  <a:pt x="9746529" y="1693491"/>
                </a:cubicBezTo>
                <a:close/>
                <a:moveTo>
                  <a:pt x="9525848" y="1693487"/>
                </a:moveTo>
                <a:cubicBezTo>
                  <a:pt x="9546048" y="1693487"/>
                  <a:pt x="9562424" y="1709863"/>
                  <a:pt x="9562424" y="1730061"/>
                </a:cubicBezTo>
                <a:cubicBezTo>
                  <a:pt x="9562424" y="1750257"/>
                  <a:pt x="9546048" y="1766630"/>
                  <a:pt x="9525848" y="1766630"/>
                </a:cubicBezTo>
                <a:cubicBezTo>
                  <a:pt x="9505648" y="1766630"/>
                  <a:pt x="9489272" y="1750257"/>
                  <a:pt x="9489272" y="1730061"/>
                </a:cubicBezTo>
                <a:cubicBezTo>
                  <a:pt x="9489272" y="1709863"/>
                  <a:pt x="9505648" y="1693487"/>
                  <a:pt x="9525848" y="1693487"/>
                </a:cubicBezTo>
                <a:close/>
                <a:moveTo>
                  <a:pt x="9305167" y="1693484"/>
                </a:moveTo>
                <a:cubicBezTo>
                  <a:pt x="9325367" y="1693484"/>
                  <a:pt x="9341743" y="1709860"/>
                  <a:pt x="9341743" y="1730057"/>
                </a:cubicBezTo>
                <a:cubicBezTo>
                  <a:pt x="9341743" y="1750254"/>
                  <a:pt x="9325367" y="1766626"/>
                  <a:pt x="9305167" y="1766626"/>
                </a:cubicBezTo>
                <a:cubicBezTo>
                  <a:pt x="9284967" y="1766626"/>
                  <a:pt x="9268591" y="1750254"/>
                  <a:pt x="9268591" y="1730057"/>
                </a:cubicBezTo>
                <a:cubicBezTo>
                  <a:pt x="9268591" y="1709860"/>
                  <a:pt x="9284967" y="1693484"/>
                  <a:pt x="9305167" y="1693484"/>
                </a:cubicBezTo>
                <a:close/>
                <a:moveTo>
                  <a:pt x="9084486" y="1693480"/>
                </a:moveTo>
                <a:cubicBezTo>
                  <a:pt x="9104686" y="1693480"/>
                  <a:pt x="9121062" y="1709856"/>
                  <a:pt x="9121062" y="1730054"/>
                </a:cubicBezTo>
                <a:cubicBezTo>
                  <a:pt x="9121062" y="1750250"/>
                  <a:pt x="9104686" y="1766623"/>
                  <a:pt x="9084486" y="1766623"/>
                </a:cubicBezTo>
                <a:cubicBezTo>
                  <a:pt x="9064286" y="1766623"/>
                  <a:pt x="9047910" y="1750250"/>
                  <a:pt x="9047910" y="1730054"/>
                </a:cubicBezTo>
                <a:cubicBezTo>
                  <a:pt x="9047910" y="1709856"/>
                  <a:pt x="9064286" y="1693480"/>
                  <a:pt x="9084486" y="1693480"/>
                </a:cubicBezTo>
                <a:close/>
                <a:moveTo>
                  <a:pt x="8863805" y="1693477"/>
                </a:moveTo>
                <a:cubicBezTo>
                  <a:pt x="8884005" y="1693477"/>
                  <a:pt x="8900381" y="1709852"/>
                  <a:pt x="8900381" y="1730050"/>
                </a:cubicBezTo>
                <a:cubicBezTo>
                  <a:pt x="8900381" y="1750247"/>
                  <a:pt x="8884005" y="1766620"/>
                  <a:pt x="8863805" y="1766620"/>
                </a:cubicBezTo>
                <a:cubicBezTo>
                  <a:pt x="8843605" y="1766620"/>
                  <a:pt x="8827229" y="1750247"/>
                  <a:pt x="8827229" y="1730050"/>
                </a:cubicBezTo>
                <a:cubicBezTo>
                  <a:pt x="8827229" y="1709852"/>
                  <a:pt x="8843605" y="1693477"/>
                  <a:pt x="8863805" y="1693477"/>
                </a:cubicBezTo>
                <a:close/>
                <a:moveTo>
                  <a:pt x="8643124" y="1693473"/>
                </a:moveTo>
                <a:cubicBezTo>
                  <a:pt x="8663324" y="1693473"/>
                  <a:pt x="8679700" y="1709849"/>
                  <a:pt x="8679700" y="1730047"/>
                </a:cubicBezTo>
                <a:cubicBezTo>
                  <a:pt x="8679700" y="1750244"/>
                  <a:pt x="8663324" y="1766617"/>
                  <a:pt x="8643124" y="1766617"/>
                </a:cubicBezTo>
                <a:cubicBezTo>
                  <a:pt x="8622924" y="1766617"/>
                  <a:pt x="8606548" y="1750244"/>
                  <a:pt x="8606548" y="1730047"/>
                </a:cubicBezTo>
                <a:cubicBezTo>
                  <a:pt x="8606548" y="1709849"/>
                  <a:pt x="8622924" y="1693473"/>
                  <a:pt x="8643124" y="1693473"/>
                </a:cubicBezTo>
                <a:close/>
                <a:moveTo>
                  <a:pt x="8422443" y="1693469"/>
                </a:moveTo>
                <a:cubicBezTo>
                  <a:pt x="8442643" y="1693469"/>
                  <a:pt x="8459019" y="1709845"/>
                  <a:pt x="8459019" y="1730043"/>
                </a:cubicBezTo>
                <a:cubicBezTo>
                  <a:pt x="8459019" y="1750240"/>
                  <a:pt x="8442643" y="1766613"/>
                  <a:pt x="8422443" y="1766613"/>
                </a:cubicBezTo>
                <a:cubicBezTo>
                  <a:pt x="8402243" y="1766613"/>
                  <a:pt x="8385867" y="1750240"/>
                  <a:pt x="8385867" y="1730043"/>
                </a:cubicBezTo>
                <a:cubicBezTo>
                  <a:pt x="8385867" y="1709845"/>
                  <a:pt x="8402243" y="1693469"/>
                  <a:pt x="8422443" y="1693469"/>
                </a:cubicBezTo>
                <a:close/>
                <a:moveTo>
                  <a:pt x="8201762" y="1693466"/>
                </a:moveTo>
                <a:cubicBezTo>
                  <a:pt x="8221962" y="1693466"/>
                  <a:pt x="8238338" y="1709842"/>
                  <a:pt x="8238338" y="1730040"/>
                </a:cubicBezTo>
                <a:cubicBezTo>
                  <a:pt x="8238338" y="1750237"/>
                  <a:pt x="8221962" y="1766610"/>
                  <a:pt x="8201762" y="1766610"/>
                </a:cubicBezTo>
                <a:cubicBezTo>
                  <a:pt x="8181562" y="1766610"/>
                  <a:pt x="8165186" y="1750237"/>
                  <a:pt x="8165186" y="1730040"/>
                </a:cubicBezTo>
                <a:cubicBezTo>
                  <a:pt x="8165186" y="1709842"/>
                  <a:pt x="8181562" y="1693466"/>
                  <a:pt x="8201762" y="1693466"/>
                </a:cubicBezTo>
                <a:close/>
                <a:moveTo>
                  <a:pt x="7981081" y="1693462"/>
                </a:moveTo>
                <a:cubicBezTo>
                  <a:pt x="8001281" y="1693462"/>
                  <a:pt x="8017657" y="1709838"/>
                  <a:pt x="8017657" y="1730036"/>
                </a:cubicBezTo>
                <a:cubicBezTo>
                  <a:pt x="8017657" y="1750233"/>
                  <a:pt x="8001281" y="1766607"/>
                  <a:pt x="7981081" y="1766607"/>
                </a:cubicBezTo>
                <a:cubicBezTo>
                  <a:pt x="7960881" y="1766607"/>
                  <a:pt x="7944505" y="1750233"/>
                  <a:pt x="7944505" y="1730036"/>
                </a:cubicBezTo>
                <a:cubicBezTo>
                  <a:pt x="7944505" y="1709838"/>
                  <a:pt x="7960881" y="1693462"/>
                  <a:pt x="7981081" y="1693462"/>
                </a:cubicBezTo>
                <a:close/>
                <a:moveTo>
                  <a:pt x="7760400" y="1693459"/>
                </a:moveTo>
                <a:cubicBezTo>
                  <a:pt x="7780600" y="1693459"/>
                  <a:pt x="7796976" y="1709835"/>
                  <a:pt x="7796976" y="1730033"/>
                </a:cubicBezTo>
                <a:cubicBezTo>
                  <a:pt x="7796976" y="1750230"/>
                  <a:pt x="7780600" y="1766603"/>
                  <a:pt x="7760400" y="1766603"/>
                </a:cubicBezTo>
                <a:cubicBezTo>
                  <a:pt x="7740200" y="1766603"/>
                  <a:pt x="7723824" y="1750230"/>
                  <a:pt x="7723824" y="1730033"/>
                </a:cubicBezTo>
                <a:cubicBezTo>
                  <a:pt x="7723824" y="1709835"/>
                  <a:pt x="7740200" y="1693459"/>
                  <a:pt x="7760400" y="1693459"/>
                </a:cubicBezTo>
                <a:close/>
                <a:moveTo>
                  <a:pt x="7539719" y="1693455"/>
                </a:moveTo>
                <a:cubicBezTo>
                  <a:pt x="7559919" y="1693455"/>
                  <a:pt x="7576295" y="1709831"/>
                  <a:pt x="7576295" y="1730029"/>
                </a:cubicBezTo>
                <a:cubicBezTo>
                  <a:pt x="7576295" y="1750227"/>
                  <a:pt x="7559919" y="1766600"/>
                  <a:pt x="7539719" y="1766600"/>
                </a:cubicBezTo>
                <a:cubicBezTo>
                  <a:pt x="7519519" y="1766600"/>
                  <a:pt x="7503143" y="1750227"/>
                  <a:pt x="7503143" y="1730029"/>
                </a:cubicBezTo>
                <a:cubicBezTo>
                  <a:pt x="7503143" y="1709831"/>
                  <a:pt x="7519519" y="1693455"/>
                  <a:pt x="7539719" y="1693455"/>
                </a:cubicBezTo>
                <a:close/>
                <a:moveTo>
                  <a:pt x="7319038" y="1693452"/>
                </a:moveTo>
                <a:cubicBezTo>
                  <a:pt x="7339238" y="1693452"/>
                  <a:pt x="7355614" y="1709828"/>
                  <a:pt x="7355614" y="1730026"/>
                </a:cubicBezTo>
                <a:cubicBezTo>
                  <a:pt x="7355614" y="1750223"/>
                  <a:pt x="7339238" y="1766597"/>
                  <a:pt x="7319038" y="1766597"/>
                </a:cubicBezTo>
                <a:cubicBezTo>
                  <a:pt x="7298838" y="1766597"/>
                  <a:pt x="7282462" y="1750223"/>
                  <a:pt x="7282462" y="1730026"/>
                </a:cubicBezTo>
                <a:cubicBezTo>
                  <a:pt x="7282462" y="1709828"/>
                  <a:pt x="7298838" y="1693452"/>
                  <a:pt x="7319038" y="1693452"/>
                </a:cubicBezTo>
                <a:close/>
                <a:moveTo>
                  <a:pt x="7098357" y="1693448"/>
                </a:moveTo>
                <a:cubicBezTo>
                  <a:pt x="7118557" y="1693448"/>
                  <a:pt x="7134933" y="1709824"/>
                  <a:pt x="7134933" y="1730022"/>
                </a:cubicBezTo>
                <a:cubicBezTo>
                  <a:pt x="7134933" y="1750220"/>
                  <a:pt x="7118557" y="1766593"/>
                  <a:pt x="7098357" y="1766593"/>
                </a:cubicBezTo>
                <a:cubicBezTo>
                  <a:pt x="7078157" y="1766593"/>
                  <a:pt x="7061781" y="1750220"/>
                  <a:pt x="7061781" y="1730022"/>
                </a:cubicBezTo>
                <a:cubicBezTo>
                  <a:pt x="7061781" y="1709824"/>
                  <a:pt x="7078157" y="1693448"/>
                  <a:pt x="7098357" y="1693448"/>
                </a:cubicBezTo>
                <a:close/>
                <a:moveTo>
                  <a:pt x="6877676" y="1693445"/>
                </a:moveTo>
                <a:cubicBezTo>
                  <a:pt x="6897876" y="1693445"/>
                  <a:pt x="6914252" y="1709821"/>
                  <a:pt x="6914252" y="1730019"/>
                </a:cubicBezTo>
                <a:cubicBezTo>
                  <a:pt x="6914252" y="1750216"/>
                  <a:pt x="6897876" y="1766590"/>
                  <a:pt x="6877676" y="1766590"/>
                </a:cubicBezTo>
                <a:cubicBezTo>
                  <a:pt x="6857476" y="1766590"/>
                  <a:pt x="6841100" y="1750216"/>
                  <a:pt x="6841100" y="1730019"/>
                </a:cubicBezTo>
                <a:cubicBezTo>
                  <a:pt x="6841100" y="1709821"/>
                  <a:pt x="6857476" y="1693445"/>
                  <a:pt x="6877676" y="1693445"/>
                </a:cubicBezTo>
                <a:close/>
                <a:moveTo>
                  <a:pt x="6656995" y="1693441"/>
                </a:moveTo>
                <a:cubicBezTo>
                  <a:pt x="6677195" y="1693441"/>
                  <a:pt x="6693571" y="1709817"/>
                  <a:pt x="6693571" y="1730015"/>
                </a:cubicBezTo>
                <a:cubicBezTo>
                  <a:pt x="6693571" y="1750213"/>
                  <a:pt x="6677195" y="1766586"/>
                  <a:pt x="6656995" y="1766586"/>
                </a:cubicBezTo>
                <a:cubicBezTo>
                  <a:pt x="6636795" y="1766586"/>
                  <a:pt x="6620419" y="1750213"/>
                  <a:pt x="6620419" y="1730015"/>
                </a:cubicBezTo>
                <a:cubicBezTo>
                  <a:pt x="6620419" y="1709817"/>
                  <a:pt x="6636795" y="1693441"/>
                  <a:pt x="6656995" y="1693441"/>
                </a:cubicBezTo>
                <a:close/>
                <a:moveTo>
                  <a:pt x="6436314" y="1693438"/>
                </a:moveTo>
                <a:cubicBezTo>
                  <a:pt x="6456514" y="1693438"/>
                  <a:pt x="6472890" y="1709813"/>
                  <a:pt x="6472890" y="1730012"/>
                </a:cubicBezTo>
                <a:cubicBezTo>
                  <a:pt x="6472890" y="1750209"/>
                  <a:pt x="6456514" y="1766583"/>
                  <a:pt x="6436314" y="1766583"/>
                </a:cubicBezTo>
                <a:cubicBezTo>
                  <a:pt x="6416114" y="1766583"/>
                  <a:pt x="6399738" y="1750209"/>
                  <a:pt x="6399738" y="1730012"/>
                </a:cubicBezTo>
                <a:cubicBezTo>
                  <a:pt x="6399738" y="1709813"/>
                  <a:pt x="6416114" y="1693438"/>
                  <a:pt x="6436314" y="1693438"/>
                </a:cubicBezTo>
                <a:close/>
                <a:moveTo>
                  <a:pt x="6215633" y="1693434"/>
                </a:moveTo>
                <a:cubicBezTo>
                  <a:pt x="6235833" y="1693434"/>
                  <a:pt x="6252209" y="1709810"/>
                  <a:pt x="6252209" y="1730008"/>
                </a:cubicBezTo>
                <a:cubicBezTo>
                  <a:pt x="6252209" y="1750206"/>
                  <a:pt x="6235833" y="1766580"/>
                  <a:pt x="6215633" y="1766580"/>
                </a:cubicBezTo>
                <a:cubicBezTo>
                  <a:pt x="6195433" y="1766580"/>
                  <a:pt x="6179057" y="1750206"/>
                  <a:pt x="6179057" y="1730008"/>
                </a:cubicBezTo>
                <a:cubicBezTo>
                  <a:pt x="6179057" y="1709810"/>
                  <a:pt x="6195433" y="1693434"/>
                  <a:pt x="6215633" y="1693434"/>
                </a:cubicBezTo>
                <a:close/>
                <a:moveTo>
                  <a:pt x="5994952" y="1693430"/>
                </a:moveTo>
                <a:cubicBezTo>
                  <a:pt x="6015152" y="1693430"/>
                  <a:pt x="6031528" y="1709806"/>
                  <a:pt x="6031528" y="1730005"/>
                </a:cubicBezTo>
                <a:cubicBezTo>
                  <a:pt x="6031528" y="1750202"/>
                  <a:pt x="6015152" y="1766576"/>
                  <a:pt x="5994952" y="1766576"/>
                </a:cubicBezTo>
                <a:cubicBezTo>
                  <a:pt x="5974752" y="1766576"/>
                  <a:pt x="5958376" y="1750202"/>
                  <a:pt x="5958376" y="1730005"/>
                </a:cubicBezTo>
                <a:cubicBezTo>
                  <a:pt x="5958376" y="1709806"/>
                  <a:pt x="5974752" y="1693430"/>
                  <a:pt x="5994952" y="1693430"/>
                </a:cubicBezTo>
                <a:close/>
                <a:moveTo>
                  <a:pt x="5774272" y="1693427"/>
                </a:moveTo>
                <a:cubicBezTo>
                  <a:pt x="5794472" y="1693427"/>
                  <a:pt x="5810848" y="1709803"/>
                  <a:pt x="5810848" y="1730001"/>
                </a:cubicBezTo>
                <a:cubicBezTo>
                  <a:pt x="5810848" y="1750199"/>
                  <a:pt x="5794472" y="1766573"/>
                  <a:pt x="5774272" y="1766573"/>
                </a:cubicBezTo>
                <a:cubicBezTo>
                  <a:pt x="5754073" y="1766573"/>
                  <a:pt x="5737697" y="1750199"/>
                  <a:pt x="5737697" y="1730001"/>
                </a:cubicBezTo>
                <a:cubicBezTo>
                  <a:pt x="5737697" y="1709803"/>
                  <a:pt x="5754073" y="1693427"/>
                  <a:pt x="5774272" y="1693427"/>
                </a:cubicBezTo>
                <a:close/>
                <a:moveTo>
                  <a:pt x="5553593" y="1693423"/>
                </a:moveTo>
                <a:cubicBezTo>
                  <a:pt x="5573793" y="1693423"/>
                  <a:pt x="5590169" y="1709799"/>
                  <a:pt x="5590169" y="1729998"/>
                </a:cubicBezTo>
                <a:cubicBezTo>
                  <a:pt x="5590169" y="1750196"/>
                  <a:pt x="5573793" y="1766570"/>
                  <a:pt x="5553593" y="1766570"/>
                </a:cubicBezTo>
                <a:cubicBezTo>
                  <a:pt x="5533393" y="1766570"/>
                  <a:pt x="5517018" y="1750196"/>
                  <a:pt x="5517018" y="1729998"/>
                </a:cubicBezTo>
                <a:cubicBezTo>
                  <a:pt x="5517018" y="1709799"/>
                  <a:pt x="5533393" y="1693423"/>
                  <a:pt x="5553593" y="1693423"/>
                </a:cubicBezTo>
                <a:close/>
                <a:moveTo>
                  <a:pt x="5332913" y="1693420"/>
                </a:moveTo>
                <a:cubicBezTo>
                  <a:pt x="5353113" y="1693420"/>
                  <a:pt x="5369490" y="1709796"/>
                  <a:pt x="5369490" y="1729994"/>
                </a:cubicBezTo>
                <a:cubicBezTo>
                  <a:pt x="5369490" y="1750192"/>
                  <a:pt x="5353113" y="1766566"/>
                  <a:pt x="5332913" y="1766566"/>
                </a:cubicBezTo>
                <a:cubicBezTo>
                  <a:pt x="5312714" y="1766566"/>
                  <a:pt x="5296337" y="1750192"/>
                  <a:pt x="5296337" y="1729994"/>
                </a:cubicBezTo>
                <a:cubicBezTo>
                  <a:pt x="5296337" y="1709796"/>
                  <a:pt x="5312714" y="1693420"/>
                  <a:pt x="5332913" y="1693420"/>
                </a:cubicBezTo>
                <a:close/>
                <a:moveTo>
                  <a:pt x="5112230" y="1693416"/>
                </a:moveTo>
                <a:cubicBezTo>
                  <a:pt x="5132433" y="1693416"/>
                  <a:pt x="5148807" y="1709792"/>
                  <a:pt x="5148807" y="1729991"/>
                </a:cubicBezTo>
                <a:cubicBezTo>
                  <a:pt x="5148807" y="1750189"/>
                  <a:pt x="5132433" y="1766563"/>
                  <a:pt x="5112230" y="1766563"/>
                </a:cubicBezTo>
                <a:cubicBezTo>
                  <a:pt x="5092030" y="1766563"/>
                  <a:pt x="5075655" y="1750189"/>
                  <a:pt x="5075655" y="1729991"/>
                </a:cubicBezTo>
                <a:cubicBezTo>
                  <a:pt x="5075655" y="1709792"/>
                  <a:pt x="5092030" y="1693416"/>
                  <a:pt x="5112230" y="1693416"/>
                </a:cubicBezTo>
                <a:close/>
                <a:moveTo>
                  <a:pt x="4891552" y="1693413"/>
                </a:moveTo>
                <a:cubicBezTo>
                  <a:pt x="4911751" y="1693413"/>
                  <a:pt x="4928127" y="1709789"/>
                  <a:pt x="4928127" y="1729987"/>
                </a:cubicBezTo>
                <a:cubicBezTo>
                  <a:pt x="4928127" y="1750185"/>
                  <a:pt x="4911751" y="1766560"/>
                  <a:pt x="4891552" y="1766560"/>
                </a:cubicBezTo>
                <a:cubicBezTo>
                  <a:pt x="4871352" y="1766560"/>
                  <a:pt x="4854975" y="1750185"/>
                  <a:pt x="4854975" y="1729987"/>
                </a:cubicBezTo>
                <a:cubicBezTo>
                  <a:pt x="4854975" y="1709789"/>
                  <a:pt x="4871352" y="1693413"/>
                  <a:pt x="4891552" y="1693413"/>
                </a:cubicBezTo>
                <a:close/>
                <a:moveTo>
                  <a:pt x="4670871" y="1693409"/>
                </a:moveTo>
                <a:cubicBezTo>
                  <a:pt x="4691070" y="1693409"/>
                  <a:pt x="4707447" y="1709785"/>
                  <a:pt x="4707447" y="1729984"/>
                </a:cubicBezTo>
                <a:cubicBezTo>
                  <a:pt x="4707447" y="1750182"/>
                  <a:pt x="4691070" y="1766556"/>
                  <a:pt x="4670871" y="1766556"/>
                </a:cubicBezTo>
                <a:cubicBezTo>
                  <a:pt x="4650672" y="1766556"/>
                  <a:pt x="4634295" y="1750182"/>
                  <a:pt x="4634295" y="1729984"/>
                </a:cubicBezTo>
                <a:cubicBezTo>
                  <a:pt x="4634295" y="1709785"/>
                  <a:pt x="4650672" y="1693409"/>
                  <a:pt x="4670871" y="1693409"/>
                </a:cubicBezTo>
                <a:close/>
                <a:moveTo>
                  <a:pt x="4450188" y="1693406"/>
                </a:moveTo>
                <a:cubicBezTo>
                  <a:pt x="4470390" y="1693406"/>
                  <a:pt x="4486764" y="1709782"/>
                  <a:pt x="4486764" y="1729980"/>
                </a:cubicBezTo>
                <a:cubicBezTo>
                  <a:pt x="4486764" y="1750179"/>
                  <a:pt x="4470390" y="1766553"/>
                  <a:pt x="4450188" y="1766553"/>
                </a:cubicBezTo>
                <a:cubicBezTo>
                  <a:pt x="4429988" y="1766553"/>
                  <a:pt x="4413613" y="1750179"/>
                  <a:pt x="4413613" y="1729980"/>
                </a:cubicBezTo>
                <a:cubicBezTo>
                  <a:pt x="4413613" y="1709782"/>
                  <a:pt x="4429988" y="1693406"/>
                  <a:pt x="4450188" y="1693406"/>
                </a:cubicBezTo>
                <a:close/>
                <a:moveTo>
                  <a:pt x="4229507" y="1693402"/>
                </a:moveTo>
                <a:cubicBezTo>
                  <a:pt x="4249708" y="1693402"/>
                  <a:pt x="4266084" y="1709778"/>
                  <a:pt x="4266084" y="1729977"/>
                </a:cubicBezTo>
                <a:cubicBezTo>
                  <a:pt x="4266084" y="1750175"/>
                  <a:pt x="4249708" y="1766550"/>
                  <a:pt x="4229507" y="1766550"/>
                </a:cubicBezTo>
                <a:cubicBezTo>
                  <a:pt x="4209307" y="1766550"/>
                  <a:pt x="4192931" y="1750175"/>
                  <a:pt x="4192931" y="1729977"/>
                </a:cubicBezTo>
                <a:cubicBezTo>
                  <a:pt x="4192931" y="1709778"/>
                  <a:pt x="4209307" y="1693402"/>
                  <a:pt x="4229507" y="1693402"/>
                </a:cubicBezTo>
                <a:close/>
                <a:moveTo>
                  <a:pt x="4008847" y="1693399"/>
                </a:moveTo>
                <a:cubicBezTo>
                  <a:pt x="4029045" y="1693399"/>
                  <a:pt x="4045426" y="1709774"/>
                  <a:pt x="4045426" y="1729973"/>
                </a:cubicBezTo>
                <a:cubicBezTo>
                  <a:pt x="4045426" y="1750172"/>
                  <a:pt x="4029045" y="1766547"/>
                  <a:pt x="4008847" y="1766547"/>
                </a:cubicBezTo>
                <a:cubicBezTo>
                  <a:pt x="3988642" y="1766547"/>
                  <a:pt x="3972267" y="1750172"/>
                  <a:pt x="3972267" y="1729973"/>
                </a:cubicBezTo>
                <a:cubicBezTo>
                  <a:pt x="3972267" y="1709774"/>
                  <a:pt x="3988642" y="1693399"/>
                  <a:pt x="4008847" y="1693399"/>
                </a:cubicBezTo>
                <a:close/>
                <a:moveTo>
                  <a:pt x="3788165" y="1693395"/>
                </a:moveTo>
                <a:cubicBezTo>
                  <a:pt x="3808367" y="1693395"/>
                  <a:pt x="3824738" y="1709771"/>
                  <a:pt x="3824738" y="1729970"/>
                </a:cubicBezTo>
                <a:cubicBezTo>
                  <a:pt x="3824738" y="1750168"/>
                  <a:pt x="3808367" y="1766543"/>
                  <a:pt x="3788165" y="1766543"/>
                </a:cubicBezTo>
                <a:cubicBezTo>
                  <a:pt x="3767965" y="1766543"/>
                  <a:pt x="3751588" y="1750168"/>
                  <a:pt x="3751588" y="1729970"/>
                </a:cubicBezTo>
                <a:cubicBezTo>
                  <a:pt x="3751588" y="1709771"/>
                  <a:pt x="3767965" y="1693395"/>
                  <a:pt x="3788165" y="1693395"/>
                </a:cubicBezTo>
                <a:close/>
                <a:moveTo>
                  <a:pt x="3567479" y="1693391"/>
                </a:moveTo>
                <a:cubicBezTo>
                  <a:pt x="3587675" y="1693391"/>
                  <a:pt x="3604051" y="1709767"/>
                  <a:pt x="3604051" y="1729966"/>
                </a:cubicBezTo>
                <a:cubicBezTo>
                  <a:pt x="3604051" y="1750165"/>
                  <a:pt x="3587675" y="1766540"/>
                  <a:pt x="3567479" y="1766540"/>
                </a:cubicBezTo>
                <a:cubicBezTo>
                  <a:pt x="3547276" y="1766540"/>
                  <a:pt x="3530908" y="1750165"/>
                  <a:pt x="3530908" y="1729966"/>
                </a:cubicBezTo>
                <a:cubicBezTo>
                  <a:pt x="3530908" y="1709767"/>
                  <a:pt x="3547276" y="1693391"/>
                  <a:pt x="3567479" y="1693391"/>
                </a:cubicBezTo>
                <a:close/>
                <a:moveTo>
                  <a:pt x="3346801" y="1693388"/>
                </a:moveTo>
                <a:cubicBezTo>
                  <a:pt x="3367001" y="1693388"/>
                  <a:pt x="3383375" y="1709764"/>
                  <a:pt x="3383375" y="1729963"/>
                </a:cubicBezTo>
                <a:cubicBezTo>
                  <a:pt x="3383375" y="1750162"/>
                  <a:pt x="3367001" y="1766537"/>
                  <a:pt x="3346801" y="1766537"/>
                </a:cubicBezTo>
                <a:cubicBezTo>
                  <a:pt x="3326603" y="1766537"/>
                  <a:pt x="3310228" y="1750162"/>
                  <a:pt x="3310228" y="1729963"/>
                </a:cubicBezTo>
                <a:cubicBezTo>
                  <a:pt x="3310228" y="1709764"/>
                  <a:pt x="3326603" y="1693388"/>
                  <a:pt x="3346801" y="1693388"/>
                </a:cubicBezTo>
                <a:close/>
                <a:moveTo>
                  <a:pt x="3126126" y="1693384"/>
                </a:moveTo>
                <a:cubicBezTo>
                  <a:pt x="3146320" y="1693384"/>
                  <a:pt x="3162696" y="1709760"/>
                  <a:pt x="3162696" y="1729960"/>
                </a:cubicBezTo>
                <a:cubicBezTo>
                  <a:pt x="3162696" y="1750158"/>
                  <a:pt x="3146320" y="1766533"/>
                  <a:pt x="3126126" y="1766533"/>
                </a:cubicBezTo>
                <a:cubicBezTo>
                  <a:pt x="3105923" y="1766533"/>
                  <a:pt x="3089541" y="1750158"/>
                  <a:pt x="3089541" y="1729960"/>
                </a:cubicBezTo>
                <a:cubicBezTo>
                  <a:pt x="3089541" y="1709760"/>
                  <a:pt x="3105923" y="1693384"/>
                  <a:pt x="3126126" y="1693384"/>
                </a:cubicBezTo>
                <a:close/>
                <a:moveTo>
                  <a:pt x="2905436" y="1693381"/>
                </a:moveTo>
                <a:cubicBezTo>
                  <a:pt x="2925637" y="1693381"/>
                  <a:pt x="2942013" y="1709757"/>
                  <a:pt x="2942013" y="1729956"/>
                </a:cubicBezTo>
                <a:cubicBezTo>
                  <a:pt x="2942013" y="1750155"/>
                  <a:pt x="2925637" y="1766530"/>
                  <a:pt x="2905436" y="1766530"/>
                </a:cubicBezTo>
                <a:cubicBezTo>
                  <a:pt x="2885243" y="1766530"/>
                  <a:pt x="2868866" y="1750155"/>
                  <a:pt x="2868866" y="1729956"/>
                </a:cubicBezTo>
                <a:cubicBezTo>
                  <a:pt x="2868866" y="1709757"/>
                  <a:pt x="2885243" y="1693381"/>
                  <a:pt x="2905436" y="1693381"/>
                </a:cubicBezTo>
                <a:close/>
                <a:moveTo>
                  <a:pt x="2684758" y="1693377"/>
                </a:moveTo>
                <a:cubicBezTo>
                  <a:pt x="2704958" y="1693377"/>
                  <a:pt x="2721329" y="1709753"/>
                  <a:pt x="2721329" y="1729952"/>
                </a:cubicBezTo>
                <a:cubicBezTo>
                  <a:pt x="2721329" y="1750151"/>
                  <a:pt x="2704958" y="1766526"/>
                  <a:pt x="2684758" y="1766526"/>
                </a:cubicBezTo>
                <a:cubicBezTo>
                  <a:pt x="2664554" y="1766526"/>
                  <a:pt x="2648177" y="1750151"/>
                  <a:pt x="2648177" y="1729952"/>
                </a:cubicBezTo>
                <a:cubicBezTo>
                  <a:pt x="2648177" y="1709753"/>
                  <a:pt x="2664554" y="1693377"/>
                  <a:pt x="2684758" y="1693377"/>
                </a:cubicBezTo>
                <a:close/>
                <a:moveTo>
                  <a:pt x="2464071" y="1693374"/>
                </a:moveTo>
                <a:cubicBezTo>
                  <a:pt x="2484272" y="1693374"/>
                  <a:pt x="2500650" y="1709750"/>
                  <a:pt x="2500650" y="1729949"/>
                </a:cubicBezTo>
                <a:cubicBezTo>
                  <a:pt x="2500650" y="1750148"/>
                  <a:pt x="2484272" y="1766523"/>
                  <a:pt x="2464071" y="1766523"/>
                </a:cubicBezTo>
                <a:cubicBezTo>
                  <a:pt x="2443875" y="1766523"/>
                  <a:pt x="2427500" y="1750148"/>
                  <a:pt x="2427500" y="1729949"/>
                </a:cubicBezTo>
                <a:cubicBezTo>
                  <a:pt x="2427500" y="1709750"/>
                  <a:pt x="2443875" y="1693374"/>
                  <a:pt x="2464071" y="1693374"/>
                </a:cubicBezTo>
                <a:close/>
                <a:moveTo>
                  <a:pt x="2243393" y="1693370"/>
                </a:moveTo>
                <a:cubicBezTo>
                  <a:pt x="2263591" y="1693370"/>
                  <a:pt x="2279972" y="1709746"/>
                  <a:pt x="2279972" y="1729945"/>
                </a:cubicBezTo>
                <a:cubicBezTo>
                  <a:pt x="2279972" y="1750144"/>
                  <a:pt x="2263591" y="1766520"/>
                  <a:pt x="2243393" y="1766520"/>
                </a:cubicBezTo>
                <a:cubicBezTo>
                  <a:pt x="2223191" y="1766520"/>
                  <a:pt x="2206817" y="1750144"/>
                  <a:pt x="2206817" y="1729945"/>
                </a:cubicBezTo>
                <a:cubicBezTo>
                  <a:pt x="2206817" y="1709746"/>
                  <a:pt x="2223191" y="1693370"/>
                  <a:pt x="2243393" y="1693370"/>
                </a:cubicBezTo>
                <a:close/>
                <a:moveTo>
                  <a:pt x="2022713" y="1693367"/>
                </a:moveTo>
                <a:cubicBezTo>
                  <a:pt x="2042913" y="1693367"/>
                  <a:pt x="2059288" y="1709743"/>
                  <a:pt x="2059288" y="1729942"/>
                </a:cubicBezTo>
                <a:cubicBezTo>
                  <a:pt x="2059288" y="1750141"/>
                  <a:pt x="2042913" y="1766516"/>
                  <a:pt x="2022713" y="1766516"/>
                </a:cubicBezTo>
                <a:cubicBezTo>
                  <a:pt x="2002514" y="1766516"/>
                  <a:pt x="1986179" y="1750141"/>
                  <a:pt x="1986179" y="1729942"/>
                </a:cubicBezTo>
                <a:cubicBezTo>
                  <a:pt x="1986179" y="1709743"/>
                  <a:pt x="2002514" y="1693367"/>
                  <a:pt x="2022713" y="1693367"/>
                </a:cubicBezTo>
                <a:close/>
                <a:moveTo>
                  <a:pt x="1802069" y="1693363"/>
                </a:moveTo>
                <a:cubicBezTo>
                  <a:pt x="1822269" y="1693363"/>
                  <a:pt x="1838645" y="1709739"/>
                  <a:pt x="1838645" y="1729938"/>
                </a:cubicBezTo>
                <a:cubicBezTo>
                  <a:pt x="1838645" y="1750137"/>
                  <a:pt x="1822269" y="1766513"/>
                  <a:pt x="1802069" y="1766513"/>
                </a:cubicBezTo>
                <a:cubicBezTo>
                  <a:pt x="1781869" y="1766513"/>
                  <a:pt x="1765493" y="1750137"/>
                  <a:pt x="1765493" y="1729938"/>
                </a:cubicBezTo>
                <a:cubicBezTo>
                  <a:pt x="1765493" y="1709739"/>
                  <a:pt x="1781869" y="1693363"/>
                  <a:pt x="1802069" y="1693363"/>
                </a:cubicBezTo>
                <a:close/>
                <a:moveTo>
                  <a:pt x="1581383" y="1693359"/>
                </a:moveTo>
                <a:cubicBezTo>
                  <a:pt x="1601583" y="1693359"/>
                  <a:pt x="1617959" y="1709735"/>
                  <a:pt x="1617959" y="1729935"/>
                </a:cubicBezTo>
                <a:cubicBezTo>
                  <a:pt x="1617959" y="1750134"/>
                  <a:pt x="1601583" y="1766510"/>
                  <a:pt x="1581383" y="1766510"/>
                </a:cubicBezTo>
                <a:cubicBezTo>
                  <a:pt x="1561183" y="1766510"/>
                  <a:pt x="1544807" y="1750134"/>
                  <a:pt x="1544807" y="1729935"/>
                </a:cubicBezTo>
                <a:cubicBezTo>
                  <a:pt x="1544807" y="1709735"/>
                  <a:pt x="1561183" y="1693359"/>
                  <a:pt x="1581383" y="1693359"/>
                </a:cubicBezTo>
                <a:close/>
                <a:moveTo>
                  <a:pt x="1360698" y="1693356"/>
                </a:moveTo>
                <a:cubicBezTo>
                  <a:pt x="1380898" y="1693356"/>
                  <a:pt x="1397274" y="1709732"/>
                  <a:pt x="1397274" y="1729931"/>
                </a:cubicBezTo>
                <a:cubicBezTo>
                  <a:pt x="1397274" y="1750131"/>
                  <a:pt x="1380898" y="1766506"/>
                  <a:pt x="1360698" y="1766506"/>
                </a:cubicBezTo>
                <a:cubicBezTo>
                  <a:pt x="1340497" y="1766506"/>
                  <a:pt x="1324122" y="1750131"/>
                  <a:pt x="1324122" y="1729931"/>
                </a:cubicBezTo>
                <a:cubicBezTo>
                  <a:pt x="1324122" y="1709732"/>
                  <a:pt x="1340497" y="1693356"/>
                  <a:pt x="1360698" y="1693356"/>
                </a:cubicBezTo>
                <a:close/>
                <a:moveTo>
                  <a:pt x="1140012" y="1693352"/>
                </a:moveTo>
                <a:cubicBezTo>
                  <a:pt x="1160211" y="1693352"/>
                  <a:pt x="1176587" y="1709728"/>
                  <a:pt x="1176587" y="1729928"/>
                </a:cubicBezTo>
                <a:cubicBezTo>
                  <a:pt x="1176587" y="1750127"/>
                  <a:pt x="1160211" y="1766503"/>
                  <a:pt x="1140012" y="1766503"/>
                </a:cubicBezTo>
                <a:cubicBezTo>
                  <a:pt x="1119811" y="1766503"/>
                  <a:pt x="1103436" y="1750127"/>
                  <a:pt x="1103436" y="1729928"/>
                </a:cubicBezTo>
                <a:cubicBezTo>
                  <a:pt x="1103436" y="1709728"/>
                  <a:pt x="1119811" y="1693352"/>
                  <a:pt x="1140012" y="1693352"/>
                </a:cubicBezTo>
                <a:close/>
                <a:moveTo>
                  <a:pt x="919325" y="1693349"/>
                </a:moveTo>
                <a:cubicBezTo>
                  <a:pt x="939526" y="1693349"/>
                  <a:pt x="955901" y="1709725"/>
                  <a:pt x="955901" y="1729925"/>
                </a:cubicBezTo>
                <a:cubicBezTo>
                  <a:pt x="955901" y="1750124"/>
                  <a:pt x="939526" y="1766500"/>
                  <a:pt x="919325" y="1766500"/>
                </a:cubicBezTo>
                <a:cubicBezTo>
                  <a:pt x="899126" y="1766500"/>
                  <a:pt x="882749" y="1750124"/>
                  <a:pt x="882749" y="1729925"/>
                </a:cubicBezTo>
                <a:cubicBezTo>
                  <a:pt x="882749" y="1709725"/>
                  <a:pt x="899126" y="1693349"/>
                  <a:pt x="919325" y="1693349"/>
                </a:cubicBezTo>
                <a:close/>
                <a:moveTo>
                  <a:pt x="698639" y="1693345"/>
                </a:moveTo>
                <a:cubicBezTo>
                  <a:pt x="718839" y="1693345"/>
                  <a:pt x="735215" y="1709721"/>
                  <a:pt x="735215" y="1729921"/>
                </a:cubicBezTo>
                <a:cubicBezTo>
                  <a:pt x="735215" y="1750120"/>
                  <a:pt x="718839" y="1766496"/>
                  <a:pt x="698639" y="1766496"/>
                </a:cubicBezTo>
                <a:cubicBezTo>
                  <a:pt x="678439" y="1766496"/>
                  <a:pt x="662063" y="1750120"/>
                  <a:pt x="662063" y="1729921"/>
                </a:cubicBezTo>
                <a:cubicBezTo>
                  <a:pt x="662063" y="1709721"/>
                  <a:pt x="678439" y="1693345"/>
                  <a:pt x="698639" y="1693345"/>
                </a:cubicBezTo>
                <a:close/>
                <a:moveTo>
                  <a:pt x="477953" y="1693342"/>
                </a:moveTo>
                <a:cubicBezTo>
                  <a:pt x="498153" y="1693342"/>
                  <a:pt x="514529" y="1709718"/>
                  <a:pt x="514529" y="1729917"/>
                </a:cubicBezTo>
                <a:cubicBezTo>
                  <a:pt x="514529" y="1750117"/>
                  <a:pt x="498153" y="1766493"/>
                  <a:pt x="477953" y="1766493"/>
                </a:cubicBezTo>
                <a:cubicBezTo>
                  <a:pt x="457753" y="1766493"/>
                  <a:pt x="441377" y="1750117"/>
                  <a:pt x="441377" y="1729917"/>
                </a:cubicBezTo>
                <a:cubicBezTo>
                  <a:pt x="441377" y="1709718"/>
                  <a:pt x="457753" y="1693342"/>
                  <a:pt x="477953" y="1693342"/>
                </a:cubicBezTo>
                <a:close/>
                <a:moveTo>
                  <a:pt x="257267" y="1693338"/>
                </a:moveTo>
                <a:cubicBezTo>
                  <a:pt x="277467" y="1693338"/>
                  <a:pt x="293843" y="1709714"/>
                  <a:pt x="293843" y="1729914"/>
                </a:cubicBezTo>
                <a:cubicBezTo>
                  <a:pt x="293843" y="1750113"/>
                  <a:pt x="277467" y="1766490"/>
                  <a:pt x="257267" y="1766490"/>
                </a:cubicBezTo>
                <a:cubicBezTo>
                  <a:pt x="237067" y="1766490"/>
                  <a:pt x="220691" y="1750113"/>
                  <a:pt x="220691" y="1729914"/>
                </a:cubicBezTo>
                <a:cubicBezTo>
                  <a:pt x="220691" y="1709714"/>
                  <a:pt x="237067" y="1693338"/>
                  <a:pt x="257267" y="1693338"/>
                </a:cubicBezTo>
                <a:close/>
                <a:moveTo>
                  <a:pt x="36580" y="1693335"/>
                </a:moveTo>
                <a:cubicBezTo>
                  <a:pt x="56780" y="1693335"/>
                  <a:pt x="73156" y="1709711"/>
                  <a:pt x="73156" y="1729910"/>
                </a:cubicBezTo>
                <a:cubicBezTo>
                  <a:pt x="73156" y="1750110"/>
                  <a:pt x="56780" y="1766486"/>
                  <a:pt x="36580" y="1766486"/>
                </a:cubicBezTo>
                <a:cubicBezTo>
                  <a:pt x="16380" y="1766486"/>
                  <a:pt x="4" y="1750110"/>
                  <a:pt x="4" y="1729910"/>
                </a:cubicBezTo>
                <a:cubicBezTo>
                  <a:pt x="4" y="1709711"/>
                  <a:pt x="16380" y="1693335"/>
                  <a:pt x="36580" y="1693335"/>
                </a:cubicBezTo>
                <a:close/>
                <a:moveTo>
                  <a:pt x="11732658" y="1693331"/>
                </a:moveTo>
                <a:cubicBezTo>
                  <a:pt x="11752858" y="1693331"/>
                  <a:pt x="11769234" y="1709707"/>
                  <a:pt x="11769234" y="1729907"/>
                </a:cubicBezTo>
                <a:cubicBezTo>
                  <a:pt x="11769234" y="1750107"/>
                  <a:pt x="11752858" y="1766483"/>
                  <a:pt x="11732658" y="1766483"/>
                </a:cubicBezTo>
                <a:cubicBezTo>
                  <a:pt x="11712458" y="1766483"/>
                  <a:pt x="11696082" y="1750107"/>
                  <a:pt x="11696082" y="1729907"/>
                </a:cubicBezTo>
                <a:cubicBezTo>
                  <a:pt x="11696082" y="1709707"/>
                  <a:pt x="11712458" y="1693331"/>
                  <a:pt x="11732658" y="1693331"/>
                </a:cubicBezTo>
                <a:close/>
                <a:moveTo>
                  <a:pt x="11953343" y="1693328"/>
                </a:moveTo>
                <a:cubicBezTo>
                  <a:pt x="11973543" y="1693328"/>
                  <a:pt x="11989919" y="1709704"/>
                  <a:pt x="11989919" y="1729903"/>
                </a:cubicBezTo>
                <a:cubicBezTo>
                  <a:pt x="11989919" y="1750103"/>
                  <a:pt x="11973543" y="1766479"/>
                  <a:pt x="11953343" y="1766479"/>
                </a:cubicBezTo>
                <a:cubicBezTo>
                  <a:pt x="11933143" y="1766479"/>
                  <a:pt x="11916767" y="1750103"/>
                  <a:pt x="11916767" y="1729903"/>
                </a:cubicBezTo>
                <a:cubicBezTo>
                  <a:pt x="11916767" y="1709704"/>
                  <a:pt x="11933143" y="1693328"/>
                  <a:pt x="11953343" y="1693328"/>
                </a:cubicBezTo>
                <a:close/>
                <a:moveTo>
                  <a:pt x="11511977" y="1481877"/>
                </a:moveTo>
                <a:cubicBezTo>
                  <a:pt x="11532177" y="1481877"/>
                  <a:pt x="11548553" y="1498253"/>
                  <a:pt x="11548553" y="1518450"/>
                </a:cubicBezTo>
                <a:cubicBezTo>
                  <a:pt x="11548553" y="1538646"/>
                  <a:pt x="11532177" y="1555018"/>
                  <a:pt x="11511977" y="1555018"/>
                </a:cubicBezTo>
                <a:cubicBezTo>
                  <a:pt x="11491777" y="1555018"/>
                  <a:pt x="11475401" y="1538646"/>
                  <a:pt x="11475401" y="1518450"/>
                </a:cubicBezTo>
                <a:cubicBezTo>
                  <a:pt x="11475401" y="1498253"/>
                  <a:pt x="11491777" y="1481877"/>
                  <a:pt x="11511977" y="1481877"/>
                </a:cubicBezTo>
                <a:close/>
                <a:moveTo>
                  <a:pt x="11291296" y="1481873"/>
                </a:moveTo>
                <a:cubicBezTo>
                  <a:pt x="11311496" y="1481873"/>
                  <a:pt x="11327872" y="1498249"/>
                  <a:pt x="11327872" y="1518446"/>
                </a:cubicBezTo>
                <a:cubicBezTo>
                  <a:pt x="11327872" y="1538642"/>
                  <a:pt x="11311496" y="1555014"/>
                  <a:pt x="11291296" y="1555014"/>
                </a:cubicBezTo>
                <a:cubicBezTo>
                  <a:pt x="11271096" y="1555014"/>
                  <a:pt x="11254720" y="1538642"/>
                  <a:pt x="11254720" y="1518446"/>
                </a:cubicBezTo>
                <a:cubicBezTo>
                  <a:pt x="11254720" y="1498249"/>
                  <a:pt x="11271096" y="1481873"/>
                  <a:pt x="11291296" y="1481873"/>
                </a:cubicBezTo>
                <a:close/>
                <a:moveTo>
                  <a:pt x="11070615" y="1481869"/>
                </a:moveTo>
                <a:cubicBezTo>
                  <a:pt x="11090815" y="1481869"/>
                  <a:pt x="11107191" y="1498245"/>
                  <a:pt x="11107191" y="1518442"/>
                </a:cubicBezTo>
                <a:cubicBezTo>
                  <a:pt x="11107191" y="1538638"/>
                  <a:pt x="11090815" y="1555011"/>
                  <a:pt x="11070615" y="1555011"/>
                </a:cubicBezTo>
                <a:cubicBezTo>
                  <a:pt x="11050415" y="1555011"/>
                  <a:pt x="11034039" y="1538638"/>
                  <a:pt x="11034039" y="1518442"/>
                </a:cubicBezTo>
                <a:cubicBezTo>
                  <a:pt x="11034039" y="1498245"/>
                  <a:pt x="11050415" y="1481869"/>
                  <a:pt x="11070615" y="1481869"/>
                </a:cubicBezTo>
                <a:close/>
                <a:moveTo>
                  <a:pt x="10849934" y="1481865"/>
                </a:moveTo>
                <a:cubicBezTo>
                  <a:pt x="10870134" y="1481865"/>
                  <a:pt x="10886510" y="1498241"/>
                  <a:pt x="10886510" y="1518438"/>
                </a:cubicBezTo>
                <a:cubicBezTo>
                  <a:pt x="10886510" y="1538634"/>
                  <a:pt x="10870134" y="1555007"/>
                  <a:pt x="10849934" y="1555007"/>
                </a:cubicBezTo>
                <a:cubicBezTo>
                  <a:pt x="10829734" y="1555007"/>
                  <a:pt x="10813358" y="1538634"/>
                  <a:pt x="10813358" y="1518438"/>
                </a:cubicBezTo>
                <a:cubicBezTo>
                  <a:pt x="10813358" y="1498241"/>
                  <a:pt x="10829734" y="1481865"/>
                  <a:pt x="10849934" y="1481865"/>
                </a:cubicBezTo>
                <a:close/>
                <a:moveTo>
                  <a:pt x="10629253" y="1481861"/>
                </a:moveTo>
                <a:cubicBezTo>
                  <a:pt x="10649453" y="1481861"/>
                  <a:pt x="10665829" y="1498237"/>
                  <a:pt x="10665829" y="1518434"/>
                </a:cubicBezTo>
                <a:cubicBezTo>
                  <a:pt x="10665829" y="1538631"/>
                  <a:pt x="10649453" y="1555003"/>
                  <a:pt x="10629253" y="1555003"/>
                </a:cubicBezTo>
                <a:cubicBezTo>
                  <a:pt x="10609053" y="1555003"/>
                  <a:pt x="10592677" y="1538631"/>
                  <a:pt x="10592677" y="1518434"/>
                </a:cubicBezTo>
                <a:cubicBezTo>
                  <a:pt x="10592677" y="1498237"/>
                  <a:pt x="10609053" y="1481861"/>
                  <a:pt x="10629253" y="1481861"/>
                </a:cubicBezTo>
                <a:close/>
                <a:moveTo>
                  <a:pt x="10408572" y="1481857"/>
                </a:moveTo>
                <a:cubicBezTo>
                  <a:pt x="10428772" y="1481857"/>
                  <a:pt x="10445148" y="1498233"/>
                  <a:pt x="10445148" y="1518430"/>
                </a:cubicBezTo>
                <a:cubicBezTo>
                  <a:pt x="10445148" y="1538627"/>
                  <a:pt x="10428772" y="1554999"/>
                  <a:pt x="10408572" y="1554999"/>
                </a:cubicBezTo>
                <a:cubicBezTo>
                  <a:pt x="10388372" y="1554999"/>
                  <a:pt x="10371996" y="1538627"/>
                  <a:pt x="10371996" y="1518430"/>
                </a:cubicBezTo>
                <a:cubicBezTo>
                  <a:pt x="10371996" y="1498233"/>
                  <a:pt x="10388372" y="1481857"/>
                  <a:pt x="10408572" y="1481857"/>
                </a:cubicBezTo>
                <a:close/>
                <a:moveTo>
                  <a:pt x="10187891" y="1481853"/>
                </a:moveTo>
                <a:cubicBezTo>
                  <a:pt x="10208091" y="1481853"/>
                  <a:pt x="10224467" y="1498229"/>
                  <a:pt x="10224467" y="1518427"/>
                </a:cubicBezTo>
                <a:cubicBezTo>
                  <a:pt x="10224467" y="1538623"/>
                  <a:pt x="10208091" y="1554995"/>
                  <a:pt x="10187891" y="1554995"/>
                </a:cubicBezTo>
                <a:cubicBezTo>
                  <a:pt x="10167691" y="1554995"/>
                  <a:pt x="10151315" y="1538623"/>
                  <a:pt x="10151315" y="1518427"/>
                </a:cubicBezTo>
                <a:cubicBezTo>
                  <a:pt x="10151315" y="1498229"/>
                  <a:pt x="10167691" y="1481853"/>
                  <a:pt x="10187891" y="1481853"/>
                </a:cubicBezTo>
                <a:close/>
                <a:moveTo>
                  <a:pt x="9967210" y="1481849"/>
                </a:moveTo>
                <a:cubicBezTo>
                  <a:pt x="9987410" y="1481849"/>
                  <a:pt x="10003786" y="1498225"/>
                  <a:pt x="10003786" y="1518423"/>
                </a:cubicBezTo>
                <a:cubicBezTo>
                  <a:pt x="10003786" y="1538619"/>
                  <a:pt x="9987410" y="1554992"/>
                  <a:pt x="9967210" y="1554992"/>
                </a:cubicBezTo>
                <a:cubicBezTo>
                  <a:pt x="9947010" y="1554992"/>
                  <a:pt x="9930634" y="1538619"/>
                  <a:pt x="9930634" y="1518423"/>
                </a:cubicBezTo>
                <a:cubicBezTo>
                  <a:pt x="9930634" y="1498225"/>
                  <a:pt x="9947010" y="1481849"/>
                  <a:pt x="9967210" y="1481849"/>
                </a:cubicBezTo>
                <a:close/>
                <a:moveTo>
                  <a:pt x="9746529" y="1481845"/>
                </a:moveTo>
                <a:cubicBezTo>
                  <a:pt x="9766729" y="1481845"/>
                  <a:pt x="9783105" y="1498221"/>
                  <a:pt x="9783105" y="1518419"/>
                </a:cubicBezTo>
                <a:cubicBezTo>
                  <a:pt x="9783105" y="1538615"/>
                  <a:pt x="9766729" y="1554988"/>
                  <a:pt x="9746529" y="1554988"/>
                </a:cubicBezTo>
                <a:cubicBezTo>
                  <a:pt x="9726329" y="1554988"/>
                  <a:pt x="9709953" y="1538615"/>
                  <a:pt x="9709953" y="1518419"/>
                </a:cubicBezTo>
                <a:cubicBezTo>
                  <a:pt x="9709953" y="1498221"/>
                  <a:pt x="9726329" y="1481845"/>
                  <a:pt x="9746529" y="1481845"/>
                </a:cubicBezTo>
                <a:close/>
                <a:moveTo>
                  <a:pt x="9525848" y="1481841"/>
                </a:moveTo>
                <a:cubicBezTo>
                  <a:pt x="9546048" y="1481841"/>
                  <a:pt x="9562424" y="1498217"/>
                  <a:pt x="9562424" y="1518415"/>
                </a:cubicBezTo>
                <a:cubicBezTo>
                  <a:pt x="9562424" y="1538611"/>
                  <a:pt x="9546048" y="1554984"/>
                  <a:pt x="9525848" y="1554984"/>
                </a:cubicBezTo>
                <a:cubicBezTo>
                  <a:pt x="9505648" y="1554984"/>
                  <a:pt x="9489272" y="1538611"/>
                  <a:pt x="9489272" y="1518415"/>
                </a:cubicBezTo>
                <a:cubicBezTo>
                  <a:pt x="9489272" y="1498217"/>
                  <a:pt x="9505648" y="1481841"/>
                  <a:pt x="9525848" y="1481841"/>
                </a:cubicBezTo>
                <a:close/>
                <a:moveTo>
                  <a:pt x="9305167" y="1481837"/>
                </a:moveTo>
                <a:cubicBezTo>
                  <a:pt x="9325367" y="1481837"/>
                  <a:pt x="9341743" y="1498213"/>
                  <a:pt x="9341743" y="1518411"/>
                </a:cubicBezTo>
                <a:cubicBezTo>
                  <a:pt x="9341743" y="1538607"/>
                  <a:pt x="9325367" y="1554980"/>
                  <a:pt x="9305167" y="1554980"/>
                </a:cubicBezTo>
                <a:cubicBezTo>
                  <a:pt x="9284967" y="1554980"/>
                  <a:pt x="9268591" y="1538607"/>
                  <a:pt x="9268591" y="1518411"/>
                </a:cubicBezTo>
                <a:cubicBezTo>
                  <a:pt x="9268591" y="1498213"/>
                  <a:pt x="9284967" y="1481837"/>
                  <a:pt x="9305167" y="1481837"/>
                </a:cubicBezTo>
                <a:close/>
                <a:moveTo>
                  <a:pt x="9084486" y="1481833"/>
                </a:moveTo>
                <a:cubicBezTo>
                  <a:pt x="9104686" y="1481833"/>
                  <a:pt x="9121062" y="1498209"/>
                  <a:pt x="9121062" y="1518407"/>
                </a:cubicBezTo>
                <a:cubicBezTo>
                  <a:pt x="9121062" y="1538603"/>
                  <a:pt x="9104686" y="1554976"/>
                  <a:pt x="9084486" y="1554976"/>
                </a:cubicBezTo>
                <a:cubicBezTo>
                  <a:pt x="9064286" y="1554976"/>
                  <a:pt x="9047910" y="1538603"/>
                  <a:pt x="9047910" y="1518407"/>
                </a:cubicBezTo>
                <a:cubicBezTo>
                  <a:pt x="9047910" y="1498209"/>
                  <a:pt x="9064286" y="1481833"/>
                  <a:pt x="9084486" y="1481833"/>
                </a:cubicBezTo>
                <a:close/>
                <a:moveTo>
                  <a:pt x="8863805" y="1481829"/>
                </a:moveTo>
                <a:cubicBezTo>
                  <a:pt x="8884005" y="1481829"/>
                  <a:pt x="8900381" y="1498205"/>
                  <a:pt x="8900381" y="1518403"/>
                </a:cubicBezTo>
                <a:cubicBezTo>
                  <a:pt x="8900381" y="1538600"/>
                  <a:pt x="8884005" y="1554973"/>
                  <a:pt x="8863805" y="1554973"/>
                </a:cubicBezTo>
                <a:cubicBezTo>
                  <a:pt x="8843605" y="1554973"/>
                  <a:pt x="8827229" y="1538600"/>
                  <a:pt x="8827229" y="1518403"/>
                </a:cubicBezTo>
                <a:cubicBezTo>
                  <a:pt x="8827229" y="1498205"/>
                  <a:pt x="8843605" y="1481829"/>
                  <a:pt x="8863805" y="1481829"/>
                </a:cubicBezTo>
                <a:close/>
                <a:moveTo>
                  <a:pt x="8643124" y="1481825"/>
                </a:moveTo>
                <a:cubicBezTo>
                  <a:pt x="8663324" y="1481825"/>
                  <a:pt x="8679700" y="1498201"/>
                  <a:pt x="8679700" y="1518399"/>
                </a:cubicBezTo>
                <a:cubicBezTo>
                  <a:pt x="8679700" y="1538596"/>
                  <a:pt x="8663324" y="1554969"/>
                  <a:pt x="8643124" y="1554969"/>
                </a:cubicBezTo>
                <a:cubicBezTo>
                  <a:pt x="8622924" y="1554969"/>
                  <a:pt x="8606548" y="1538596"/>
                  <a:pt x="8606548" y="1518399"/>
                </a:cubicBezTo>
                <a:cubicBezTo>
                  <a:pt x="8606548" y="1498201"/>
                  <a:pt x="8622924" y="1481825"/>
                  <a:pt x="8643124" y="1481825"/>
                </a:cubicBezTo>
                <a:close/>
                <a:moveTo>
                  <a:pt x="8422443" y="1481821"/>
                </a:moveTo>
                <a:cubicBezTo>
                  <a:pt x="8442643" y="1481821"/>
                  <a:pt x="8459019" y="1498197"/>
                  <a:pt x="8459019" y="1518395"/>
                </a:cubicBezTo>
                <a:cubicBezTo>
                  <a:pt x="8459019" y="1538592"/>
                  <a:pt x="8442643" y="1554965"/>
                  <a:pt x="8422443" y="1554965"/>
                </a:cubicBezTo>
                <a:cubicBezTo>
                  <a:pt x="8402243" y="1554965"/>
                  <a:pt x="8385867" y="1538592"/>
                  <a:pt x="8385867" y="1518395"/>
                </a:cubicBezTo>
                <a:cubicBezTo>
                  <a:pt x="8385867" y="1498197"/>
                  <a:pt x="8402243" y="1481821"/>
                  <a:pt x="8422443" y="1481821"/>
                </a:cubicBezTo>
                <a:close/>
                <a:moveTo>
                  <a:pt x="8201762" y="1481817"/>
                </a:moveTo>
                <a:cubicBezTo>
                  <a:pt x="8221962" y="1481817"/>
                  <a:pt x="8238338" y="1498193"/>
                  <a:pt x="8238338" y="1518391"/>
                </a:cubicBezTo>
                <a:cubicBezTo>
                  <a:pt x="8238338" y="1538588"/>
                  <a:pt x="8221962" y="1554961"/>
                  <a:pt x="8201762" y="1554961"/>
                </a:cubicBezTo>
                <a:cubicBezTo>
                  <a:pt x="8181562" y="1554961"/>
                  <a:pt x="8165186" y="1538588"/>
                  <a:pt x="8165186" y="1518391"/>
                </a:cubicBezTo>
                <a:cubicBezTo>
                  <a:pt x="8165186" y="1498193"/>
                  <a:pt x="8181562" y="1481817"/>
                  <a:pt x="8201762" y="1481817"/>
                </a:cubicBezTo>
                <a:close/>
                <a:moveTo>
                  <a:pt x="7981081" y="1481813"/>
                </a:moveTo>
                <a:cubicBezTo>
                  <a:pt x="8001281" y="1481813"/>
                  <a:pt x="8017657" y="1498189"/>
                  <a:pt x="8017657" y="1518387"/>
                </a:cubicBezTo>
                <a:cubicBezTo>
                  <a:pt x="8017657" y="1538584"/>
                  <a:pt x="8001281" y="1554958"/>
                  <a:pt x="7981081" y="1554958"/>
                </a:cubicBezTo>
                <a:cubicBezTo>
                  <a:pt x="7960881" y="1554958"/>
                  <a:pt x="7944505" y="1538584"/>
                  <a:pt x="7944505" y="1518387"/>
                </a:cubicBezTo>
                <a:cubicBezTo>
                  <a:pt x="7944505" y="1498189"/>
                  <a:pt x="7960881" y="1481813"/>
                  <a:pt x="7981081" y="1481813"/>
                </a:cubicBezTo>
                <a:close/>
                <a:moveTo>
                  <a:pt x="7760400" y="1481809"/>
                </a:moveTo>
                <a:cubicBezTo>
                  <a:pt x="7780600" y="1481809"/>
                  <a:pt x="7796976" y="1498185"/>
                  <a:pt x="7796976" y="1518383"/>
                </a:cubicBezTo>
                <a:cubicBezTo>
                  <a:pt x="7796976" y="1538580"/>
                  <a:pt x="7780600" y="1554954"/>
                  <a:pt x="7760400" y="1554954"/>
                </a:cubicBezTo>
                <a:cubicBezTo>
                  <a:pt x="7740200" y="1554954"/>
                  <a:pt x="7723824" y="1538580"/>
                  <a:pt x="7723824" y="1518383"/>
                </a:cubicBezTo>
                <a:cubicBezTo>
                  <a:pt x="7723824" y="1498185"/>
                  <a:pt x="7740200" y="1481809"/>
                  <a:pt x="7760400" y="1481809"/>
                </a:cubicBezTo>
                <a:close/>
                <a:moveTo>
                  <a:pt x="7539719" y="1481805"/>
                </a:moveTo>
                <a:cubicBezTo>
                  <a:pt x="7559919" y="1481805"/>
                  <a:pt x="7576295" y="1498181"/>
                  <a:pt x="7576295" y="1518379"/>
                </a:cubicBezTo>
                <a:cubicBezTo>
                  <a:pt x="7576295" y="1538576"/>
                  <a:pt x="7559919" y="1554950"/>
                  <a:pt x="7539719" y="1554950"/>
                </a:cubicBezTo>
                <a:cubicBezTo>
                  <a:pt x="7519519" y="1554950"/>
                  <a:pt x="7503143" y="1538576"/>
                  <a:pt x="7503143" y="1518379"/>
                </a:cubicBezTo>
                <a:cubicBezTo>
                  <a:pt x="7503143" y="1498181"/>
                  <a:pt x="7519519" y="1481805"/>
                  <a:pt x="7539719" y="1481805"/>
                </a:cubicBezTo>
                <a:close/>
                <a:moveTo>
                  <a:pt x="7319038" y="1481801"/>
                </a:moveTo>
                <a:cubicBezTo>
                  <a:pt x="7339238" y="1481801"/>
                  <a:pt x="7355614" y="1498177"/>
                  <a:pt x="7355614" y="1518375"/>
                </a:cubicBezTo>
                <a:cubicBezTo>
                  <a:pt x="7355614" y="1538573"/>
                  <a:pt x="7339238" y="1554946"/>
                  <a:pt x="7319038" y="1554946"/>
                </a:cubicBezTo>
                <a:cubicBezTo>
                  <a:pt x="7298838" y="1554946"/>
                  <a:pt x="7282462" y="1538573"/>
                  <a:pt x="7282462" y="1518375"/>
                </a:cubicBezTo>
                <a:cubicBezTo>
                  <a:pt x="7282462" y="1498177"/>
                  <a:pt x="7298838" y="1481801"/>
                  <a:pt x="7319038" y="1481801"/>
                </a:cubicBezTo>
                <a:close/>
                <a:moveTo>
                  <a:pt x="7098357" y="1481797"/>
                </a:moveTo>
                <a:cubicBezTo>
                  <a:pt x="7118557" y="1481797"/>
                  <a:pt x="7134933" y="1498173"/>
                  <a:pt x="7134933" y="1518371"/>
                </a:cubicBezTo>
                <a:cubicBezTo>
                  <a:pt x="7134933" y="1538569"/>
                  <a:pt x="7118557" y="1554942"/>
                  <a:pt x="7098357" y="1554942"/>
                </a:cubicBezTo>
                <a:cubicBezTo>
                  <a:pt x="7078157" y="1554942"/>
                  <a:pt x="7061781" y="1538569"/>
                  <a:pt x="7061781" y="1518371"/>
                </a:cubicBezTo>
                <a:cubicBezTo>
                  <a:pt x="7061781" y="1498173"/>
                  <a:pt x="7078157" y="1481797"/>
                  <a:pt x="7098357" y="1481797"/>
                </a:cubicBezTo>
                <a:close/>
                <a:moveTo>
                  <a:pt x="6877676" y="1481793"/>
                </a:moveTo>
                <a:cubicBezTo>
                  <a:pt x="6897876" y="1481793"/>
                  <a:pt x="6914252" y="1498169"/>
                  <a:pt x="6914252" y="1518368"/>
                </a:cubicBezTo>
                <a:cubicBezTo>
                  <a:pt x="6914252" y="1538565"/>
                  <a:pt x="6897876" y="1554939"/>
                  <a:pt x="6877676" y="1554939"/>
                </a:cubicBezTo>
                <a:cubicBezTo>
                  <a:pt x="6857476" y="1554939"/>
                  <a:pt x="6841100" y="1538565"/>
                  <a:pt x="6841100" y="1518368"/>
                </a:cubicBezTo>
                <a:cubicBezTo>
                  <a:pt x="6841100" y="1498169"/>
                  <a:pt x="6857476" y="1481793"/>
                  <a:pt x="6877676" y="1481793"/>
                </a:cubicBezTo>
                <a:close/>
                <a:moveTo>
                  <a:pt x="6656995" y="1481789"/>
                </a:moveTo>
                <a:cubicBezTo>
                  <a:pt x="6677195" y="1481789"/>
                  <a:pt x="6693571" y="1498165"/>
                  <a:pt x="6693571" y="1518364"/>
                </a:cubicBezTo>
                <a:cubicBezTo>
                  <a:pt x="6693571" y="1538561"/>
                  <a:pt x="6677195" y="1554935"/>
                  <a:pt x="6656995" y="1554935"/>
                </a:cubicBezTo>
                <a:cubicBezTo>
                  <a:pt x="6636795" y="1554935"/>
                  <a:pt x="6620419" y="1538561"/>
                  <a:pt x="6620419" y="1518364"/>
                </a:cubicBezTo>
                <a:cubicBezTo>
                  <a:pt x="6620419" y="1498165"/>
                  <a:pt x="6636795" y="1481789"/>
                  <a:pt x="6656995" y="1481789"/>
                </a:cubicBezTo>
                <a:close/>
                <a:moveTo>
                  <a:pt x="6436314" y="1481785"/>
                </a:moveTo>
                <a:cubicBezTo>
                  <a:pt x="6456514" y="1481785"/>
                  <a:pt x="6472890" y="1498161"/>
                  <a:pt x="6472890" y="1518360"/>
                </a:cubicBezTo>
                <a:cubicBezTo>
                  <a:pt x="6472890" y="1538557"/>
                  <a:pt x="6456514" y="1554931"/>
                  <a:pt x="6436314" y="1554931"/>
                </a:cubicBezTo>
                <a:cubicBezTo>
                  <a:pt x="6416114" y="1554931"/>
                  <a:pt x="6399738" y="1538557"/>
                  <a:pt x="6399738" y="1518360"/>
                </a:cubicBezTo>
                <a:cubicBezTo>
                  <a:pt x="6399738" y="1498161"/>
                  <a:pt x="6416114" y="1481785"/>
                  <a:pt x="6436314" y="1481785"/>
                </a:cubicBezTo>
                <a:close/>
                <a:moveTo>
                  <a:pt x="6215633" y="1481781"/>
                </a:moveTo>
                <a:cubicBezTo>
                  <a:pt x="6235833" y="1481781"/>
                  <a:pt x="6252209" y="1498157"/>
                  <a:pt x="6252209" y="1518356"/>
                </a:cubicBezTo>
                <a:cubicBezTo>
                  <a:pt x="6252209" y="1538553"/>
                  <a:pt x="6235833" y="1554927"/>
                  <a:pt x="6215633" y="1554927"/>
                </a:cubicBezTo>
                <a:cubicBezTo>
                  <a:pt x="6195433" y="1554927"/>
                  <a:pt x="6179057" y="1538553"/>
                  <a:pt x="6179057" y="1518356"/>
                </a:cubicBezTo>
                <a:cubicBezTo>
                  <a:pt x="6179057" y="1498157"/>
                  <a:pt x="6195433" y="1481781"/>
                  <a:pt x="6215633" y="1481781"/>
                </a:cubicBezTo>
                <a:close/>
                <a:moveTo>
                  <a:pt x="5994952" y="1481777"/>
                </a:moveTo>
                <a:cubicBezTo>
                  <a:pt x="6015152" y="1481777"/>
                  <a:pt x="6031528" y="1498153"/>
                  <a:pt x="6031528" y="1518352"/>
                </a:cubicBezTo>
                <a:cubicBezTo>
                  <a:pt x="6031528" y="1538549"/>
                  <a:pt x="6015152" y="1554924"/>
                  <a:pt x="5994952" y="1554924"/>
                </a:cubicBezTo>
                <a:cubicBezTo>
                  <a:pt x="5974752" y="1554924"/>
                  <a:pt x="5958376" y="1538549"/>
                  <a:pt x="5958376" y="1518352"/>
                </a:cubicBezTo>
                <a:cubicBezTo>
                  <a:pt x="5958376" y="1498153"/>
                  <a:pt x="5974752" y="1481777"/>
                  <a:pt x="5994952" y="1481777"/>
                </a:cubicBezTo>
                <a:close/>
                <a:moveTo>
                  <a:pt x="5774272" y="1481773"/>
                </a:moveTo>
                <a:cubicBezTo>
                  <a:pt x="5794472" y="1481773"/>
                  <a:pt x="5810848" y="1498149"/>
                  <a:pt x="5810848" y="1518348"/>
                </a:cubicBezTo>
                <a:cubicBezTo>
                  <a:pt x="5810848" y="1538546"/>
                  <a:pt x="5794472" y="1554920"/>
                  <a:pt x="5774272" y="1554920"/>
                </a:cubicBezTo>
                <a:cubicBezTo>
                  <a:pt x="5754073" y="1554920"/>
                  <a:pt x="5737697" y="1538546"/>
                  <a:pt x="5737697" y="1518348"/>
                </a:cubicBezTo>
                <a:cubicBezTo>
                  <a:pt x="5737697" y="1498149"/>
                  <a:pt x="5754073" y="1481773"/>
                  <a:pt x="5774272" y="1481773"/>
                </a:cubicBezTo>
                <a:close/>
                <a:moveTo>
                  <a:pt x="5553593" y="1481769"/>
                </a:moveTo>
                <a:cubicBezTo>
                  <a:pt x="5573793" y="1481769"/>
                  <a:pt x="5590169" y="1498145"/>
                  <a:pt x="5590169" y="1518344"/>
                </a:cubicBezTo>
                <a:cubicBezTo>
                  <a:pt x="5590169" y="1538542"/>
                  <a:pt x="5573793" y="1554916"/>
                  <a:pt x="5553593" y="1554916"/>
                </a:cubicBezTo>
                <a:cubicBezTo>
                  <a:pt x="5533393" y="1554916"/>
                  <a:pt x="5517018" y="1538542"/>
                  <a:pt x="5517018" y="1518344"/>
                </a:cubicBezTo>
                <a:cubicBezTo>
                  <a:pt x="5517018" y="1498145"/>
                  <a:pt x="5533393" y="1481769"/>
                  <a:pt x="5553593" y="1481769"/>
                </a:cubicBezTo>
                <a:close/>
                <a:moveTo>
                  <a:pt x="5332913" y="1481765"/>
                </a:moveTo>
                <a:cubicBezTo>
                  <a:pt x="5353113" y="1481765"/>
                  <a:pt x="5369490" y="1498141"/>
                  <a:pt x="5369490" y="1518340"/>
                </a:cubicBezTo>
                <a:cubicBezTo>
                  <a:pt x="5369490" y="1538538"/>
                  <a:pt x="5353113" y="1554912"/>
                  <a:pt x="5332913" y="1554912"/>
                </a:cubicBezTo>
                <a:cubicBezTo>
                  <a:pt x="5312714" y="1554912"/>
                  <a:pt x="5296337" y="1538538"/>
                  <a:pt x="5296337" y="1518340"/>
                </a:cubicBezTo>
                <a:cubicBezTo>
                  <a:pt x="5296337" y="1498141"/>
                  <a:pt x="5312714" y="1481765"/>
                  <a:pt x="5332913" y="1481765"/>
                </a:cubicBezTo>
                <a:close/>
                <a:moveTo>
                  <a:pt x="5112230" y="1481761"/>
                </a:moveTo>
                <a:cubicBezTo>
                  <a:pt x="5132433" y="1481761"/>
                  <a:pt x="5148807" y="1498137"/>
                  <a:pt x="5148807" y="1518336"/>
                </a:cubicBezTo>
                <a:cubicBezTo>
                  <a:pt x="5148807" y="1538534"/>
                  <a:pt x="5132433" y="1554908"/>
                  <a:pt x="5112230" y="1554908"/>
                </a:cubicBezTo>
                <a:cubicBezTo>
                  <a:pt x="5092030" y="1554908"/>
                  <a:pt x="5075655" y="1538534"/>
                  <a:pt x="5075655" y="1518336"/>
                </a:cubicBezTo>
                <a:cubicBezTo>
                  <a:pt x="5075655" y="1498137"/>
                  <a:pt x="5092030" y="1481761"/>
                  <a:pt x="5112230" y="1481761"/>
                </a:cubicBezTo>
                <a:close/>
                <a:moveTo>
                  <a:pt x="4891552" y="1481757"/>
                </a:moveTo>
                <a:cubicBezTo>
                  <a:pt x="4911751" y="1481757"/>
                  <a:pt x="4928127" y="1498133"/>
                  <a:pt x="4928127" y="1518332"/>
                </a:cubicBezTo>
                <a:cubicBezTo>
                  <a:pt x="4928127" y="1538530"/>
                  <a:pt x="4911751" y="1554905"/>
                  <a:pt x="4891552" y="1554905"/>
                </a:cubicBezTo>
                <a:cubicBezTo>
                  <a:pt x="4871352" y="1554905"/>
                  <a:pt x="4854975" y="1538530"/>
                  <a:pt x="4854975" y="1518332"/>
                </a:cubicBezTo>
                <a:cubicBezTo>
                  <a:pt x="4854975" y="1498133"/>
                  <a:pt x="4871352" y="1481757"/>
                  <a:pt x="4891552" y="1481757"/>
                </a:cubicBezTo>
                <a:close/>
                <a:moveTo>
                  <a:pt x="4670871" y="1481753"/>
                </a:moveTo>
                <a:cubicBezTo>
                  <a:pt x="4691070" y="1481753"/>
                  <a:pt x="4707447" y="1498129"/>
                  <a:pt x="4707447" y="1518328"/>
                </a:cubicBezTo>
                <a:cubicBezTo>
                  <a:pt x="4707447" y="1538526"/>
                  <a:pt x="4691070" y="1554901"/>
                  <a:pt x="4670871" y="1554901"/>
                </a:cubicBezTo>
                <a:cubicBezTo>
                  <a:pt x="4650672" y="1554901"/>
                  <a:pt x="4634295" y="1538526"/>
                  <a:pt x="4634295" y="1518328"/>
                </a:cubicBezTo>
                <a:cubicBezTo>
                  <a:pt x="4634295" y="1498129"/>
                  <a:pt x="4650672" y="1481753"/>
                  <a:pt x="4670871" y="1481753"/>
                </a:cubicBezTo>
                <a:close/>
                <a:moveTo>
                  <a:pt x="4450188" y="1481749"/>
                </a:moveTo>
                <a:cubicBezTo>
                  <a:pt x="4470390" y="1481749"/>
                  <a:pt x="4486764" y="1498125"/>
                  <a:pt x="4486764" y="1518324"/>
                </a:cubicBezTo>
                <a:cubicBezTo>
                  <a:pt x="4486764" y="1538522"/>
                  <a:pt x="4470390" y="1554897"/>
                  <a:pt x="4450188" y="1554897"/>
                </a:cubicBezTo>
                <a:cubicBezTo>
                  <a:pt x="4429988" y="1554897"/>
                  <a:pt x="4413613" y="1538522"/>
                  <a:pt x="4413613" y="1518324"/>
                </a:cubicBezTo>
                <a:cubicBezTo>
                  <a:pt x="4413613" y="1498125"/>
                  <a:pt x="4429988" y="1481749"/>
                  <a:pt x="4450188" y="1481749"/>
                </a:cubicBezTo>
                <a:close/>
                <a:moveTo>
                  <a:pt x="4229507" y="1481745"/>
                </a:moveTo>
                <a:cubicBezTo>
                  <a:pt x="4249708" y="1481745"/>
                  <a:pt x="4266084" y="1498121"/>
                  <a:pt x="4266084" y="1518320"/>
                </a:cubicBezTo>
                <a:cubicBezTo>
                  <a:pt x="4266084" y="1538519"/>
                  <a:pt x="4249708" y="1554893"/>
                  <a:pt x="4229507" y="1554893"/>
                </a:cubicBezTo>
                <a:cubicBezTo>
                  <a:pt x="4209307" y="1554893"/>
                  <a:pt x="4192931" y="1538519"/>
                  <a:pt x="4192931" y="1518320"/>
                </a:cubicBezTo>
                <a:cubicBezTo>
                  <a:pt x="4192931" y="1498121"/>
                  <a:pt x="4209307" y="1481745"/>
                  <a:pt x="4229507" y="1481745"/>
                </a:cubicBezTo>
                <a:close/>
                <a:moveTo>
                  <a:pt x="4008847" y="1481741"/>
                </a:moveTo>
                <a:cubicBezTo>
                  <a:pt x="4029045" y="1481741"/>
                  <a:pt x="4045426" y="1498117"/>
                  <a:pt x="4045426" y="1518316"/>
                </a:cubicBezTo>
                <a:cubicBezTo>
                  <a:pt x="4045426" y="1538515"/>
                  <a:pt x="4029045" y="1554889"/>
                  <a:pt x="4008847" y="1554889"/>
                </a:cubicBezTo>
                <a:cubicBezTo>
                  <a:pt x="3988642" y="1554889"/>
                  <a:pt x="3972267" y="1538515"/>
                  <a:pt x="3972267" y="1518316"/>
                </a:cubicBezTo>
                <a:cubicBezTo>
                  <a:pt x="3972267" y="1498117"/>
                  <a:pt x="3988642" y="1481741"/>
                  <a:pt x="4008847" y="1481741"/>
                </a:cubicBezTo>
                <a:close/>
                <a:moveTo>
                  <a:pt x="3788165" y="1481737"/>
                </a:moveTo>
                <a:cubicBezTo>
                  <a:pt x="3808367" y="1481737"/>
                  <a:pt x="3824738" y="1498114"/>
                  <a:pt x="3824738" y="1518312"/>
                </a:cubicBezTo>
                <a:cubicBezTo>
                  <a:pt x="3824738" y="1538511"/>
                  <a:pt x="3808367" y="1554886"/>
                  <a:pt x="3788165" y="1554886"/>
                </a:cubicBezTo>
                <a:cubicBezTo>
                  <a:pt x="3767965" y="1554886"/>
                  <a:pt x="3751588" y="1538511"/>
                  <a:pt x="3751588" y="1518312"/>
                </a:cubicBezTo>
                <a:cubicBezTo>
                  <a:pt x="3751588" y="1498114"/>
                  <a:pt x="3767965" y="1481737"/>
                  <a:pt x="3788165" y="1481737"/>
                </a:cubicBezTo>
                <a:close/>
                <a:moveTo>
                  <a:pt x="3567479" y="1481734"/>
                </a:moveTo>
                <a:cubicBezTo>
                  <a:pt x="3587675" y="1481734"/>
                  <a:pt x="3604051" y="1498110"/>
                  <a:pt x="3604051" y="1518309"/>
                </a:cubicBezTo>
                <a:cubicBezTo>
                  <a:pt x="3604051" y="1538507"/>
                  <a:pt x="3587675" y="1554882"/>
                  <a:pt x="3567479" y="1554882"/>
                </a:cubicBezTo>
                <a:cubicBezTo>
                  <a:pt x="3547276" y="1554882"/>
                  <a:pt x="3530908" y="1538507"/>
                  <a:pt x="3530908" y="1518309"/>
                </a:cubicBezTo>
                <a:cubicBezTo>
                  <a:pt x="3530908" y="1498110"/>
                  <a:pt x="3547276" y="1481734"/>
                  <a:pt x="3567479" y="1481734"/>
                </a:cubicBezTo>
                <a:close/>
                <a:moveTo>
                  <a:pt x="3346801" y="1481730"/>
                </a:moveTo>
                <a:cubicBezTo>
                  <a:pt x="3367001" y="1481730"/>
                  <a:pt x="3383375" y="1498106"/>
                  <a:pt x="3383375" y="1518305"/>
                </a:cubicBezTo>
                <a:cubicBezTo>
                  <a:pt x="3383375" y="1538503"/>
                  <a:pt x="3367001" y="1554878"/>
                  <a:pt x="3346801" y="1554878"/>
                </a:cubicBezTo>
                <a:cubicBezTo>
                  <a:pt x="3326603" y="1554878"/>
                  <a:pt x="3310228" y="1538503"/>
                  <a:pt x="3310228" y="1518305"/>
                </a:cubicBezTo>
                <a:cubicBezTo>
                  <a:pt x="3310228" y="1498106"/>
                  <a:pt x="3326603" y="1481730"/>
                  <a:pt x="3346801" y="1481730"/>
                </a:cubicBezTo>
                <a:close/>
                <a:moveTo>
                  <a:pt x="3126126" y="1481726"/>
                </a:moveTo>
                <a:cubicBezTo>
                  <a:pt x="3146320" y="1481726"/>
                  <a:pt x="3162696" y="1498102"/>
                  <a:pt x="3162696" y="1518301"/>
                </a:cubicBezTo>
                <a:cubicBezTo>
                  <a:pt x="3162696" y="1538499"/>
                  <a:pt x="3146320" y="1554874"/>
                  <a:pt x="3126126" y="1554874"/>
                </a:cubicBezTo>
                <a:cubicBezTo>
                  <a:pt x="3105923" y="1554874"/>
                  <a:pt x="3089541" y="1538499"/>
                  <a:pt x="3089541" y="1518301"/>
                </a:cubicBezTo>
                <a:cubicBezTo>
                  <a:pt x="3089541" y="1498102"/>
                  <a:pt x="3105923" y="1481726"/>
                  <a:pt x="3126126" y="1481726"/>
                </a:cubicBezTo>
                <a:close/>
                <a:moveTo>
                  <a:pt x="2905436" y="1481722"/>
                </a:moveTo>
                <a:cubicBezTo>
                  <a:pt x="2925637" y="1481722"/>
                  <a:pt x="2942013" y="1498098"/>
                  <a:pt x="2942013" y="1518297"/>
                </a:cubicBezTo>
                <a:cubicBezTo>
                  <a:pt x="2942013" y="1538496"/>
                  <a:pt x="2925637" y="1554871"/>
                  <a:pt x="2905436" y="1554871"/>
                </a:cubicBezTo>
                <a:cubicBezTo>
                  <a:pt x="2885243" y="1554871"/>
                  <a:pt x="2868866" y="1538496"/>
                  <a:pt x="2868866" y="1518297"/>
                </a:cubicBezTo>
                <a:cubicBezTo>
                  <a:pt x="2868866" y="1498098"/>
                  <a:pt x="2885243" y="1481722"/>
                  <a:pt x="2905436" y="1481722"/>
                </a:cubicBezTo>
                <a:close/>
                <a:moveTo>
                  <a:pt x="2684758" y="1481718"/>
                </a:moveTo>
                <a:cubicBezTo>
                  <a:pt x="2704958" y="1481718"/>
                  <a:pt x="2721329" y="1498094"/>
                  <a:pt x="2721329" y="1518293"/>
                </a:cubicBezTo>
                <a:cubicBezTo>
                  <a:pt x="2721329" y="1538492"/>
                  <a:pt x="2704958" y="1554867"/>
                  <a:pt x="2684758" y="1554867"/>
                </a:cubicBezTo>
                <a:cubicBezTo>
                  <a:pt x="2664554" y="1554867"/>
                  <a:pt x="2648177" y="1538492"/>
                  <a:pt x="2648177" y="1518293"/>
                </a:cubicBezTo>
                <a:cubicBezTo>
                  <a:pt x="2648177" y="1498094"/>
                  <a:pt x="2664554" y="1481718"/>
                  <a:pt x="2684758" y="1481718"/>
                </a:cubicBezTo>
                <a:close/>
                <a:moveTo>
                  <a:pt x="2464071" y="1481714"/>
                </a:moveTo>
                <a:cubicBezTo>
                  <a:pt x="2484272" y="1481714"/>
                  <a:pt x="2500650" y="1498090"/>
                  <a:pt x="2500650" y="1518289"/>
                </a:cubicBezTo>
                <a:cubicBezTo>
                  <a:pt x="2500650" y="1538488"/>
                  <a:pt x="2484272" y="1554863"/>
                  <a:pt x="2464071" y="1554863"/>
                </a:cubicBezTo>
                <a:cubicBezTo>
                  <a:pt x="2443875" y="1554863"/>
                  <a:pt x="2427500" y="1538488"/>
                  <a:pt x="2427500" y="1518289"/>
                </a:cubicBezTo>
                <a:cubicBezTo>
                  <a:pt x="2427500" y="1498090"/>
                  <a:pt x="2443875" y="1481714"/>
                  <a:pt x="2464071" y="1481714"/>
                </a:cubicBezTo>
                <a:close/>
                <a:moveTo>
                  <a:pt x="2243393" y="1481710"/>
                </a:moveTo>
                <a:cubicBezTo>
                  <a:pt x="2263591" y="1481710"/>
                  <a:pt x="2279972" y="1498086"/>
                  <a:pt x="2279972" y="1518285"/>
                </a:cubicBezTo>
                <a:cubicBezTo>
                  <a:pt x="2279972" y="1538484"/>
                  <a:pt x="2263591" y="1554859"/>
                  <a:pt x="2243393" y="1554859"/>
                </a:cubicBezTo>
                <a:cubicBezTo>
                  <a:pt x="2223191" y="1554859"/>
                  <a:pt x="2206817" y="1538484"/>
                  <a:pt x="2206817" y="1518285"/>
                </a:cubicBezTo>
                <a:cubicBezTo>
                  <a:pt x="2206817" y="1498086"/>
                  <a:pt x="2223191" y="1481710"/>
                  <a:pt x="2243393" y="1481710"/>
                </a:cubicBezTo>
                <a:close/>
                <a:moveTo>
                  <a:pt x="2022713" y="1481706"/>
                </a:moveTo>
                <a:cubicBezTo>
                  <a:pt x="2042913" y="1481706"/>
                  <a:pt x="2059288" y="1498082"/>
                  <a:pt x="2059288" y="1518281"/>
                </a:cubicBezTo>
                <a:cubicBezTo>
                  <a:pt x="2059288" y="1538480"/>
                  <a:pt x="2042913" y="1554855"/>
                  <a:pt x="2022713" y="1554855"/>
                </a:cubicBezTo>
                <a:cubicBezTo>
                  <a:pt x="2002514" y="1554855"/>
                  <a:pt x="1986179" y="1538480"/>
                  <a:pt x="1986179" y="1518281"/>
                </a:cubicBezTo>
                <a:cubicBezTo>
                  <a:pt x="1986179" y="1498082"/>
                  <a:pt x="2002514" y="1481706"/>
                  <a:pt x="2022713" y="1481706"/>
                </a:cubicBezTo>
                <a:close/>
                <a:moveTo>
                  <a:pt x="1802069" y="1481702"/>
                </a:moveTo>
                <a:cubicBezTo>
                  <a:pt x="1822269" y="1481702"/>
                  <a:pt x="1838645" y="1498078"/>
                  <a:pt x="1838645" y="1518277"/>
                </a:cubicBezTo>
                <a:cubicBezTo>
                  <a:pt x="1838645" y="1538476"/>
                  <a:pt x="1822269" y="1554852"/>
                  <a:pt x="1802069" y="1554852"/>
                </a:cubicBezTo>
                <a:cubicBezTo>
                  <a:pt x="1781869" y="1554852"/>
                  <a:pt x="1765493" y="1538476"/>
                  <a:pt x="1765493" y="1518277"/>
                </a:cubicBezTo>
                <a:cubicBezTo>
                  <a:pt x="1765493" y="1498078"/>
                  <a:pt x="1781869" y="1481702"/>
                  <a:pt x="1802069" y="1481702"/>
                </a:cubicBezTo>
                <a:close/>
                <a:moveTo>
                  <a:pt x="1581383" y="1481698"/>
                </a:moveTo>
                <a:cubicBezTo>
                  <a:pt x="1601583" y="1481698"/>
                  <a:pt x="1617959" y="1498074"/>
                  <a:pt x="1617959" y="1518273"/>
                </a:cubicBezTo>
                <a:cubicBezTo>
                  <a:pt x="1617959" y="1538472"/>
                  <a:pt x="1601583" y="1554848"/>
                  <a:pt x="1581383" y="1554848"/>
                </a:cubicBezTo>
                <a:cubicBezTo>
                  <a:pt x="1561183" y="1554848"/>
                  <a:pt x="1544807" y="1538472"/>
                  <a:pt x="1544807" y="1518273"/>
                </a:cubicBezTo>
                <a:cubicBezTo>
                  <a:pt x="1544807" y="1498074"/>
                  <a:pt x="1561183" y="1481698"/>
                  <a:pt x="1581383" y="1481698"/>
                </a:cubicBezTo>
                <a:close/>
                <a:moveTo>
                  <a:pt x="1360698" y="1481694"/>
                </a:moveTo>
                <a:cubicBezTo>
                  <a:pt x="1380898" y="1481694"/>
                  <a:pt x="1397274" y="1498070"/>
                  <a:pt x="1397274" y="1518269"/>
                </a:cubicBezTo>
                <a:cubicBezTo>
                  <a:pt x="1397274" y="1538469"/>
                  <a:pt x="1380898" y="1554844"/>
                  <a:pt x="1360698" y="1554844"/>
                </a:cubicBezTo>
                <a:cubicBezTo>
                  <a:pt x="1340497" y="1554844"/>
                  <a:pt x="1324122" y="1538469"/>
                  <a:pt x="1324122" y="1518269"/>
                </a:cubicBezTo>
                <a:cubicBezTo>
                  <a:pt x="1324122" y="1498070"/>
                  <a:pt x="1340497" y="1481694"/>
                  <a:pt x="1360698" y="1481694"/>
                </a:cubicBezTo>
                <a:close/>
                <a:moveTo>
                  <a:pt x="1140012" y="1481690"/>
                </a:moveTo>
                <a:cubicBezTo>
                  <a:pt x="1160211" y="1481690"/>
                  <a:pt x="1176588" y="1498066"/>
                  <a:pt x="1176588" y="1518266"/>
                </a:cubicBezTo>
                <a:cubicBezTo>
                  <a:pt x="1176588" y="1538465"/>
                  <a:pt x="1160211" y="1554840"/>
                  <a:pt x="1140012" y="1554840"/>
                </a:cubicBezTo>
                <a:cubicBezTo>
                  <a:pt x="1119812" y="1554840"/>
                  <a:pt x="1103436" y="1538465"/>
                  <a:pt x="1103436" y="1518266"/>
                </a:cubicBezTo>
                <a:cubicBezTo>
                  <a:pt x="1103436" y="1498066"/>
                  <a:pt x="1119812" y="1481690"/>
                  <a:pt x="1140012" y="1481690"/>
                </a:cubicBezTo>
                <a:close/>
                <a:moveTo>
                  <a:pt x="919326" y="1481686"/>
                </a:moveTo>
                <a:cubicBezTo>
                  <a:pt x="939526" y="1481686"/>
                  <a:pt x="955901" y="1498062"/>
                  <a:pt x="955901" y="1518262"/>
                </a:cubicBezTo>
                <a:cubicBezTo>
                  <a:pt x="955901" y="1538461"/>
                  <a:pt x="939526" y="1554837"/>
                  <a:pt x="919326" y="1554837"/>
                </a:cubicBezTo>
                <a:cubicBezTo>
                  <a:pt x="899126" y="1554837"/>
                  <a:pt x="882750" y="1538461"/>
                  <a:pt x="882750" y="1518262"/>
                </a:cubicBezTo>
                <a:cubicBezTo>
                  <a:pt x="882750" y="1498062"/>
                  <a:pt x="899126" y="1481686"/>
                  <a:pt x="919326" y="1481686"/>
                </a:cubicBezTo>
                <a:close/>
                <a:moveTo>
                  <a:pt x="698640" y="1481682"/>
                </a:moveTo>
                <a:cubicBezTo>
                  <a:pt x="718839" y="1481682"/>
                  <a:pt x="735216" y="1498058"/>
                  <a:pt x="735216" y="1518258"/>
                </a:cubicBezTo>
                <a:cubicBezTo>
                  <a:pt x="735216" y="1538457"/>
                  <a:pt x="718839" y="1554833"/>
                  <a:pt x="698640" y="1554833"/>
                </a:cubicBezTo>
                <a:cubicBezTo>
                  <a:pt x="678439" y="1554833"/>
                  <a:pt x="662064" y="1538457"/>
                  <a:pt x="662064" y="1518258"/>
                </a:cubicBezTo>
                <a:cubicBezTo>
                  <a:pt x="662064" y="1498058"/>
                  <a:pt x="678439" y="1481682"/>
                  <a:pt x="698640" y="1481682"/>
                </a:cubicBezTo>
                <a:close/>
                <a:moveTo>
                  <a:pt x="477953" y="1481678"/>
                </a:moveTo>
                <a:cubicBezTo>
                  <a:pt x="498153" y="1481678"/>
                  <a:pt x="514529" y="1498054"/>
                  <a:pt x="514529" y="1518254"/>
                </a:cubicBezTo>
                <a:cubicBezTo>
                  <a:pt x="514529" y="1538453"/>
                  <a:pt x="498153" y="1554829"/>
                  <a:pt x="477953" y="1554829"/>
                </a:cubicBezTo>
                <a:cubicBezTo>
                  <a:pt x="457753" y="1554829"/>
                  <a:pt x="441377" y="1538453"/>
                  <a:pt x="441377" y="1518254"/>
                </a:cubicBezTo>
                <a:cubicBezTo>
                  <a:pt x="441377" y="1498054"/>
                  <a:pt x="457753" y="1481678"/>
                  <a:pt x="477953" y="1481678"/>
                </a:cubicBezTo>
                <a:close/>
                <a:moveTo>
                  <a:pt x="257267" y="1481674"/>
                </a:moveTo>
                <a:cubicBezTo>
                  <a:pt x="277467" y="1481674"/>
                  <a:pt x="293843" y="1498050"/>
                  <a:pt x="293843" y="1518250"/>
                </a:cubicBezTo>
                <a:cubicBezTo>
                  <a:pt x="293843" y="1538449"/>
                  <a:pt x="277467" y="1554825"/>
                  <a:pt x="257267" y="1554825"/>
                </a:cubicBezTo>
                <a:cubicBezTo>
                  <a:pt x="237067" y="1554825"/>
                  <a:pt x="220691" y="1538449"/>
                  <a:pt x="220691" y="1518250"/>
                </a:cubicBezTo>
                <a:cubicBezTo>
                  <a:pt x="220691" y="1498050"/>
                  <a:pt x="237067" y="1481674"/>
                  <a:pt x="257267" y="1481674"/>
                </a:cubicBezTo>
                <a:close/>
                <a:moveTo>
                  <a:pt x="36581" y="1481670"/>
                </a:moveTo>
                <a:cubicBezTo>
                  <a:pt x="56781" y="1481670"/>
                  <a:pt x="73156" y="1498046"/>
                  <a:pt x="73156" y="1518246"/>
                </a:cubicBezTo>
                <a:cubicBezTo>
                  <a:pt x="73156" y="1538445"/>
                  <a:pt x="56781" y="1554821"/>
                  <a:pt x="36581" y="1554821"/>
                </a:cubicBezTo>
                <a:cubicBezTo>
                  <a:pt x="16381" y="1554821"/>
                  <a:pt x="5" y="1538445"/>
                  <a:pt x="5" y="1518246"/>
                </a:cubicBezTo>
                <a:cubicBezTo>
                  <a:pt x="5" y="1498046"/>
                  <a:pt x="16381" y="1481670"/>
                  <a:pt x="36581" y="1481670"/>
                </a:cubicBezTo>
                <a:close/>
                <a:moveTo>
                  <a:pt x="11732658" y="1481666"/>
                </a:moveTo>
                <a:cubicBezTo>
                  <a:pt x="11752858" y="1481666"/>
                  <a:pt x="11769234" y="1498042"/>
                  <a:pt x="11769234" y="1518242"/>
                </a:cubicBezTo>
                <a:cubicBezTo>
                  <a:pt x="11769234" y="1538442"/>
                  <a:pt x="11752858" y="1554818"/>
                  <a:pt x="11732658" y="1554818"/>
                </a:cubicBezTo>
                <a:cubicBezTo>
                  <a:pt x="11712458" y="1554818"/>
                  <a:pt x="11696082" y="1538442"/>
                  <a:pt x="11696082" y="1518242"/>
                </a:cubicBezTo>
                <a:cubicBezTo>
                  <a:pt x="11696082" y="1498042"/>
                  <a:pt x="11712458" y="1481666"/>
                  <a:pt x="11732658" y="1481666"/>
                </a:cubicBezTo>
                <a:close/>
                <a:moveTo>
                  <a:pt x="11953343" y="1481662"/>
                </a:moveTo>
                <a:cubicBezTo>
                  <a:pt x="11973543" y="1481662"/>
                  <a:pt x="11989919" y="1498038"/>
                  <a:pt x="11989919" y="1518238"/>
                </a:cubicBezTo>
                <a:cubicBezTo>
                  <a:pt x="11989919" y="1538438"/>
                  <a:pt x="11973543" y="1554814"/>
                  <a:pt x="11953343" y="1554814"/>
                </a:cubicBezTo>
                <a:cubicBezTo>
                  <a:pt x="11933143" y="1554814"/>
                  <a:pt x="11916767" y="1538438"/>
                  <a:pt x="11916767" y="1518238"/>
                </a:cubicBezTo>
                <a:cubicBezTo>
                  <a:pt x="11916767" y="1498038"/>
                  <a:pt x="11933143" y="1481662"/>
                  <a:pt x="11953343" y="1481662"/>
                </a:cubicBezTo>
                <a:close/>
                <a:moveTo>
                  <a:pt x="11511977" y="1270183"/>
                </a:moveTo>
                <a:cubicBezTo>
                  <a:pt x="11532177" y="1270183"/>
                  <a:pt x="11548553" y="1286564"/>
                  <a:pt x="11548553" y="1306767"/>
                </a:cubicBezTo>
                <a:cubicBezTo>
                  <a:pt x="11548553" y="1326968"/>
                  <a:pt x="11532177" y="1343348"/>
                  <a:pt x="11511977" y="1343348"/>
                </a:cubicBezTo>
                <a:cubicBezTo>
                  <a:pt x="11491777" y="1343348"/>
                  <a:pt x="11475401" y="1326968"/>
                  <a:pt x="11475401" y="1306767"/>
                </a:cubicBezTo>
                <a:cubicBezTo>
                  <a:pt x="11475401" y="1286564"/>
                  <a:pt x="11491777" y="1270183"/>
                  <a:pt x="11511977" y="1270183"/>
                </a:cubicBezTo>
                <a:close/>
                <a:moveTo>
                  <a:pt x="11291296" y="1270179"/>
                </a:moveTo>
                <a:cubicBezTo>
                  <a:pt x="11311496" y="1270179"/>
                  <a:pt x="11327872" y="1286561"/>
                  <a:pt x="11327872" y="1306764"/>
                </a:cubicBezTo>
                <a:cubicBezTo>
                  <a:pt x="11327872" y="1326964"/>
                  <a:pt x="11311496" y="1343345"/>
                  <a:pt x="11291296" y="1343345"/>
                </a:cubicBezTo>
                <a:cubicBezTo>
                  <a:pt x="11271096" y="1343345"/>
                  <a:pt x="11254720" y="1326964"/>
                  <a:pt x="11254720" y="1306764"/>
                </a:cubicBezTo>
                <a:cubicBezTo>
                  <a:pt x="11254720" y="1286561"/>
                  <a:pt x="11271096" y="1270179"/>
                  <a:pt x="11291296" y="1270179"/>
                </a:cubicBezTo>
                <a:close/>
                <a:moveTo>
                  <a:pt x="11070615" y="1270176"/>
                </a:moveTo>
                <a:cubicBezTo>
                  <a:pt x="11090815" y="1270176"/>
                  <a:pt x="11107191" y="1286557"/>
                  <a:pt x="11107191" y="1306760"/>
                </a:cubicBezTo>
                <a:cubicBezTo>
                  <a:pt x="11107191" y="1326960"/>
                  <a:pt x="11090815" y="1343341"/>
                  <a:pt x="11070615" y="1343341"/>
                </a:cubicBezTo>
                <a:cubicBezTo>
                  <a:pt x="11050415" y="1343341"/>
                  <a:pt x="11034039" y="1326960"/>
                  <a:pt x="11034039" y="1306760"/>
                </a:cubicBezTo>
                <a:cubicBezTo>
                  <a:pt x="11034039" y="1286557"/>
                  <a:pt x="11050415" y="1270176"/>
                  <a:pt x="11070615" y="1270176"/>
                </a:cubicBezTo>
                <a:close/>
                <a:moveTo>
                  <a:pt x="10849934" y="1270172"/>
                </a:moveTo>
                <a:cubicBezTo>
                  <a:pt x="10870134" y="1270172"/>
                  <a:pt x="10886510" y="1286553"/>
                  <a:pt x="10886510" y="1306756"/>
                </a:cubicBezTo>
                <a:cubicBezTo>
                  <a:pt x="10886510" y="1326957"/>
                  <a:pt x="10870134" y="1343337"/>
                  <a:pt x="10849934" y="1343337"/>
                </a:cubicBezTo>
                <a:cubicBezTo>
                  <a:pt x="10829734" y="1343337"/>
                  <a:pt x="10813358" y="1326957"/>
                  <a:pt x="10813358" y="1306756"/>
                </a:cubicBezTo>
                <a:cubicBezTo>
                  <a:pt x="10813358" y="1286553"/>
                  <a:pt x="10829734" y="1270172"/>
                  <a:pt x="10849934" y="1270172"/>
                </a:cubicBezTo>
                <a:close/>
                <a:moveTo>
                  <a:pt x="10629253" y="1270169"/>
                </a:moveTo>
                <a:cubicBezTo>
                  <a:pt x="10649453" y="1270169"/>
                  <a:pt x="10665829" y="1286550"/>
                  <a:pt x="10665829" y="1306753"/>
                </a:cubicBezTo>
                <a:cubicBezTo>
                  <a:pt x="10665829" y="1326953"/>
                  <a:pt x="10649453" y="1343334"/>
                  <a:pt x="10629253" y="1343334"/>
                </a:cubicBezTo>
                <a:cubicBezTo>
                  <a:pt x="10609053" y="1343334"/>
                  <a:pt x="10592677" y="1326953"/>
                  <a:pt x="10592677" y="1306753"/>
                </a:cubicBezTo>
                <a:cubicBezTo>
                  <a:pt x="10592677" y="1286550"/>
                  <a:pt x="10609053" y="1270169"/>
                  <a:pt x="10629253" y="1270169"/>
                </a:cubicBezTo>
                <a:close/>
                <a:moveTo>
                  <a:pt x="10408572" y="1270165"/>
                </a:moveTo>
                <a:cubicBezTo>
                  <a:pt x="10428772" y="1270165"/>
                  <a:pt x="10445148" y="1286546"/>
                  <a:pt x="10445148" y="1306749"/>
                </a:cubicBezTo>
                <a:cubicBezTo>
                  <a:pt x="10445148" y="1326950"/>
                  <a:pt x="10428772" y="1343330"/>
                  <a:pt x="10408572" y="1343330"/>
                </a:cubicBezTo>
                <a:cubicBezTo>
                  <a:pt x="10388372" y="1343330"/>
                  <a:pt x="10371996" y="1326950"/>
                  <a:pt x="10371996" y="1306749"/>
                </a:cubicBezTo>
                <a:cubicBezTo>
                  <a:pt x="10371996" y="1286546"/>
                  <a:pt x="10388372" y="1270165"/>
                  <a:pt x="10408572" y="1270165"/>
                </a:cubicBezTo>
                <a:close/>
                <a:moveTo>
                  <a:pt x="10187891" y="1270162"/>
                </a:moveTo>
                <a:cubicBezTo>
                  <a:pt x="10208091" y="1270162"/>
                  <a:pt x="10224467" y="1286543"/>
                  <a:pt x="10224467" y="1306745"/>
                </a:cubicBezTo>
                <a:cubicBezTo>
                  <a:pt x="10224467" y="1326946"/>
                  <a:pt x="10208091" y="1343326"/>
                  <a:pt x="10187891" y="1343326"/>
                </a:cubicBezTo>
                <a:cubicBezTo>
                  <a:pt x="10167691" y="1343326"/>
                  <a:pt x="10151315" y="1326946"/>
                  <a:pt x="10151315" y="1306745"/>
                </a:cubicBezTo>
                <a:cubicBezTo>
                  <a:pt x="10151315" y="1286543"/>
                  <a:pt x="10167691" y="1270162"/>
                  <a:pt x="10187891" y="1270162"/>
                </a:cubicBezTo>
                <a:close/>
                <a:moveTo>
                  <a:pt x="9967210" y="1270158"/>
                </a:moveTo>
                <a:cubicBezTo>
                  <a:pt x="9987410" y="1270158"/>
                  <a:pt x="10003786" y="1286539"/>
                  <a:pt x="10003786" y="1306742"/>
                </a:cubicBezTo>
                <a:cubicBezTo>
                  <a:pt x="10003786" y="1326942"/>
                  <a:pt x="9987410" y="1343322"/>
                  <a:pt x="9967210" y="1343322"/>
                </a:cubicBezTo>
                <a:cubicBezTo>
                  <a:pt x="9947010" y="1343322"/>
                  <a:pt x="9930634" y="1326942"/>
                  <a:pt x="9930634" y="1306742"/>
                </a:cubicBezTo>
                <a:cubicBezTo>
                  <a:pt x="9930634" y="1286539"/>
                  <a:pt x="9947010" y="1270158"/>
                  <a:pt x="9967210" y="1270158"/>
                </a:cubicBezTo>
                <a:close/>
                <a:moveTo>
                  <a:pt x="9746529" y="1270155"/>
                </a:moveTo>
                <a:cubicBezTo>
                  <a:pt x="9766729" y="1270155"/>
                  <a:pt x="9783105" y="1286536"/>
                  <a:pt x="9783105" y="1306738"/>
                </a:cubicBezTo>
                <a:cubicBezTo>
                  <a:pt x="9783105" y="1326939"/>
                  <a:pt x="9766729" y="1343319"/>
                  <a:pt x="9746529" y="1343319"/>
                </a:cubicBezTo>
                <a:cubicBezTo>
                  <a:pt x="9726329" y="1343319"/>
                  <a:pt x="9709953" y="1326939"/>
                  <a:pt x="9709953" y="1306738"/>
                </a:cubicBezTo>
                <a:cubicBezTo>
                  <a:pt x="9709953" y="1286536"/>
                  <a:pt x="9726329" y="1270155"/>
                  <a:pt x="9746529" y="1270155"/>
                </a:cubicBezTo>
                <a:close/>
                <a:moveTo>
                  <a:pt x="9525848" y="1270151"/>
                </a:moveTo>
                <a:cubicBezTo>
                  <a:pt x="9546048" y="1270151"/>
                  <a:pt x="9562424" y="1286532"/>
                  <a:pt x="9562424" y="1306735"/>
                </a:cubicBezTo>
                <a:cubicBezTo>
                  <a:pt x="9562424" y="1326935"/>
                  <a:pt x="9546048" y="1343315"/>
                  <a:pt x="9525848" y="1343315"/>
                </a:cubicBezTo>
                <a:cubicBezTo>
                  <a:pt x="9505648" y="1343315"/>
                  <a:pt x="9489272" y="1326935"/>
                  <a:pt x="9489272" y="1306735"/>
                </a:cubicBezTo>
                <a:cubicBezTo>
                  <a:pt x="9489272" y="1286532"/>
                  <a:pt x="9505648" y="1270151"/>
                  <a:pt x="9525848" y="1270151"/>
                </a:cubicBezTo>
                <a:close/>
                <a:moveTo>
                  <a:pt x="9305167" y="1270148"/>
                </a:moveTo>
                <a:cubicBezTo>
                  <a:pt x="9325367" y="1270148"/>
                  <a:pt x="9341743" y="1286529"/>
                  <a:pt x="9341743" y="1306731"/>
                </a:cubicBezTo>
                <a:cubicBezTo>
                  <a:pt x="9341743" y="1326932"/>
                  <a:pt x="9325367" y="1343311"/>
                  <a:pt x="9305167" y="1343311"/>
                </a:cubicBezTo>
                <a:cubicBezTo>
                  <a:pt x="9284967" y="1343311"/>
                  <a:pt x="9268591" y="1326932"/>
                  <a:pt x="9268591" y="1306731"/>
                </a:cubicBezTo>
                <a:cubicBezTo>
                  <a:pt x="9268591" y="1286529"/>
                  <a:pt x="9284967" y="1270148"/>
                  <a:pt x="9305167" y="1270148"/>
                </a:cubicBezTo>
                <a:close/>
                <a:moveTo>
                  <a:pt x="9084486" y="1270144"/>
                </a:moveTo>
                <a:cubicBezTo>
                  <a:pt x="9104686" y="1270144"/>
                  <a:pt x="9121062" y="1286525"/>
                  <a:pt x="9121062" y="1306727"/>
                </a:cubicBezTo>
                <a:cubicBezTo>
                  <a:pt x="9121062" y="1326928"/>
                  <a:pt x="9104686" y="1343308"/>
                  <a:pt x="9084486" y="1343308"/>
                </a:cubicBezTo>
                <a:cubicBezTo>
                  <a:pt x="9064286" y="1343308"/>
                  <a:pt x="9047910" y="1326928"/>
                  <a:pt x="9047910" y="1306727"/>
                </a:cubicBezTo>
                <a:cubicBezTo>
                  <a:pt x="9047910" y="1286525"/>
                  <a:pt x="9064286" y="1270144"/>
                  <a:pt x="9084486" y="1270144"/>
                </a:cubicBezTo>
                <a:close/>
                <a:moveTo>
                  <a:pt x="8863805" y="1270141"/>
                </a:moveTo>
                <a:cubicBezTo>
                  <a:pt x="8884005" y="1270141"/>
                  <a:pt x="8900381" y="1286521"/>
                  <a:pt x="8900381" y="1306724"/>
                </a:cubicBezTo>
                <a:cubicBezTo>
                  <a:pt x="8900381" y="1326924"/>
                  <a:pt x="8884005" y="1343304"/>
                  <a:pt x="8863805" y="1343304"/>
                </a:cubicBezTo>
                <a:cubicBezTo>
                  <a:pt x="8843605" y="1343304"/>
                  <a:pt x="8827229" y="1326924"/>
                  <a:pt x="8827229" y="1306724"/>
                </a:cubicBezTo>
                <a:cubicBezTo>
                  <a:pt x="8827229" y="1286521"/>
                  <a:pt x="8843605" y="1270141"/>
                  <a:pt x="8863805" y="1270141"/>
                </a:cubicBezTo>
                <a:close/>
                <a:moveTo>
                  <a:pt x="8643124" y="1270137"/>
                </a:moveTo>
                <a:cubicBezTo>
                  <a:pt x="8663324" y="1270137"/>
                  <a:pt x="8679700" y="1286518"/>
                  <a:pt x="8679700" y="1306720"/>
                </a:cubicBezTo>
                <a:cubicBezTo>
                  <a:pt x="8679700" y="1326921"/>
                  <a:pt x="8663324" y="1343300"/>
                  <a:pt x="8643124" y="1343300"/>
                </a:cubicBezTo>
                <a:cubicBezTo>
                  <a:pt x="8622924" y="1343300"/>
                  <a:pt x="8606548" y="1326921"/>
                  <a:pt x="8606548" y="1306720"/>
                </a:cubicBezTo>
                <a:cubicBezTo>
                  <a:pt x="8606548" y="1286518"/>
                  <a:pt x="8622924" y="1270137"/>
                  <a:pt x="8643124" y="1270137"/>
                </a:cubicBezTo>
                <a:close/>
                <a:moveTo>
                  <a:pt x="8422443" y="1270134"/>
                </a:moveTo>
                <a:cubicBezTo>
                  <a:pt x="8442643" y="1270134"/>
                  <a:pt x="8459019" y="1286514"/>
                  <a:pt x="8459019" y="1306717"/>
                </a:cubicBezTo>
                <a:cubicBezTo>
                  <a:pt x="8459019" y="1326917"/>
                  <a:pt x="8442643" y="1343296"/>
                  <a:pt x="8422443" y="1343296"/>
                </a:cubicBezTo>
                <a:cubicBezTo>
                  <a:pt x="8402243" y="1343296"/>
                  <a:pt x="8385867" y="1326917"/>
                  <a:pt x="8385867" y="1306717"/>
                </a:cubicBezTo>
                <a:cubicBezTo>
                  <a:pt x="8385867" y="1286514"/>
                  <a:pt x="8402243" y="1270134"/>
                  <a:pt x="8422443" y="1270134"/>
                </a:cubicBezTo>
                <a:close/>
                <a:moveTo>
                  <a:pt x="8201762" y="1270130"/>
                </a:moveTo>
                <a:cubicBezTo>
                  <a:pt x="8221962" y="1270130"/>
                  <a:pt x="8238338" y="1286510"/>
                  <a:pt x="8238338" y="1306713"/>
                </a:cubicBezTo>
                <a:cubicBezTo>
                  <a:pt x="8238338" y="1326913"/>
                  <a:pt x="8221962" y="1343293"/>
                  <a:pt x="8201762" y="1343293"/>
                </a:cubicBezTo>
                <a:cubicBezTo>
                  <a:pt x="8181562" y="1343293"/>
                  <a:pt x="8165186" y="1326913"/>
                  <a:pt x="8165186" y="1306713"/>
                </a:cubicBezTo>
                <a:cubicBezTo>
                  <a:pt x="8165186" y="1286510"/>
                  <a:pt x="8181562" y="1270130"/>
                  <a:pt x="8201762" y="1270130"/>
                </a:cubicBezTo>
                <a:close/>
                <a:moveTo>
                  <a:pt x="7981081" y="1270127"/>
                </a:moveTo>
                <a:cubicBezTo>
                  <a:pt x="8001281" y="1270127"/>
                  <a:pt x="8017657" y="1286507"/>
                  <a:pt x="8017657" y="1306709"/>
                </a:cubicBezTo>
                <a:cubicBezTo>
                  <a:pt x="8017657" y="1326910"/>
                  <a:pt x="8001281" y="1343289"/>
                  <a:pt x="7981081" y="1343289"/>
                </a:cubicBezTo>
                <a:cubicBezTo>
                  <a:pt x="7960881" y="1343289"/>
                  <a:pt x="7944505" y="1326910"/>
                  <a:pt x="7944505" y="1306709"/>
                </a:cubicBezTo>
                <a:cubicBezTo>
                  <a:pt x="7944505" y="1286507"/>
                  <a:pt x="7960881" y="1270127"/>
                  <a:pt x="7981081" y="1270127"/>
                </a:cubicBezTo>
                <a:close/>
                <a:moveTo>
                  <a:pt x="7760400" y="1270123"/>
                </a:moveTo>
                <a:cubicBezTo>
                  <a:pt x="7780600" y="1270123"/>
                  <a:pt x="7796976" y="1286503"/>
                  <a:pt x="7796976" y="1306706"/>
                </a:cubicBezTo>
                <a:cubicBezTo>
                  <a:pt x="7796976" y="1326906"/>
                  <a:pt x="7780600" y="1343285"/>
                  <a:pt x="7760400" y="1343285"/>
                </a:cubicBezTo>
                <a:cubicBezTo>
                  <a:pt x="7740200" y="1343285"/>
                  <a:pt x="7723824" y="1326906"/>
                  <a:pt x="7723824" y="1306706"/>
                </a:cubicBezTo>
                <a:cubicBezTo>
                  <a:pt x="7723824" y="1286503"/>
                  <a:pt x="7740200" y="1270123"/>
                  <a:pt x="7760400" y="1270123"/>
                </a:cubicBezTo>
                <a:close/>
                <a:moveTo>
                  <a:pt x="7539719" y="1270120"/>
                </a:moveTo>
                <a:cubicBezTo>
                  <a:pt x="7559919" y="1270120"/>
                  <a:pt x="7576295" y="1286500"/>
                  <a:pt x="7576295" y="1306702"/>
                </a:cubicBezTo>
                <a:cubicBezTo>
                  <a:pt x="7576295" y="1326903"/>
                  <a:pt x="7559919" y="1343282"/>
                  <a:pt x="7539719" y="1343282"/>
                </a:cubicBezTo>
                <a:cubicBezTo>
                  <a:pt x="7519519" y="1343282"/>
                  <a:pt x="7503143" y="1326903"/>
                  <a:pt x="7503143" y="1306702"/>
                </a:cubicBezTo>
                <a:cubicBezTo>
                  <a:pt x="7503143" y="1286500"/>
                  <a:pt x="7519519" y="1270120"/>
                  <a:pt x="7539719" y="1270120"/>
                </a:cubicBezTo>
                <a:close/>
                <a:moveTo>
                  <a:pt x="7319038" y="1270117"/>
                </a:moveTo>
                <a:cubicBezTo>
                  <a:pt x="7339238" y="1270117"/>
                  <a:pt x="7355614" y="1286496"/>
                  <a:pt x="7355614" y="1306698"/>
                </a:cubicBezTo>
                <a:cubicBezTo>
                  <a:pt x="7355614" y="1326899"/>
                  <a:pt x="7339238" y="1343278"/>
                  <a:pt x="7319038" y="1343278"/>
                </a:cubicBezTo>
                <a:cubicBezTo>
                  <a:pt x="7298838" y="1343278"/>
                  <a:pt x="7282462" y="1326899"/>
                  <a:pt x="7282462" y="1306698"/>
                </a:cubicBezTo>
                <a:cubicBezTo>
                  <a:pt x="7282462" y="1286496"/>
                  <a:pt x="7298838" y="1270117"/>
                  <a:pt x="7319038" y="1270117"/>
                </a:cubicBezTo>
                <a:close/>
                <a:moveTo>
                  <a:pt x="7098357" y="1270113"/>
                </a:moveTo>
                <a:cubicBezTo>
                  <a:pt x="7118557" y="1270113"/>
                  <a:pt x="7134933" y="1286493"/>
                  <a:pt x="7134933" y="1306695"/>
                </a:cubicBezTo>
                <a:cubicBezTo>
                  <a:pt x="7134933" y="1326895"/>
                  <a:pt x="7118557" y="1343274"/>
                  <a:pt x="7098357" y="1343274"/>
                </a:cubicBezTo>
                <a:cubicBezTo>
                  <a:pt x="7078157" y="1343274"/>
                  <a:pt x="7061781" y="1326895"/>
                  <a:pt x="7061781" y="1306695"/>
                </a:cubicBezTo>
                <a:cubicBezTo>
                  <a:pt x="7061781" y="1286493"/>
                  <a:pt x="7078157" y="1270113"/>
                  <a:pt x="7098357" y="1270113"/>
                </a:cubicBezTo>
                <a:close/>
                <a:moveTo>
                  <a:pt x="6877676" y="1270110"/>
                </a:moveTo>
                <a:cubicBezTo>
                  <a:pt x="6897876" y="1270110"/>
                  <a:pt x="6914252" y="1286489"/>
                  <a:pt x="6914252" y="1306691"/>
                </a:cubicBezTo>
                <a:cubicBezTo>
                  <a:pt x="6914252" y="1326892"/>
                  <a:pt x="6897876" y="1343270"/>
                  <a:pt x="6877676" y="1343270"/>
                </a:cubicBezTo>
                <a:cubicBezTo>
                  <a:pt x="6857476" y="1343270"/>
                  <a:pt x="6841100" y="1326892"/>
                  <a:pt x="6841100" y="1306691"/>
                </a:cubicBezTo>
                <a:cubicBezTo>
                  <a:pt x="6841100" y="1286489"/>
                  <a:pt x="6857476" y="1270110"/>
                  <a:pt x="6877676" y="1270110"/>
                </a:cubicBezTo>
                <a:close/>
                <a:moveTo>
                  <a:pt x="6656995" y="1270106"/>
                </a:moveTo>
                <a:cubicBezTo>
                  <a:pt x="6677195" y="1270106"/>
                  <a:pt x="6693571" y="1286486"/>
                  <a:pt x="6693571" y="1306687"/>
                </a:cubicBezTo>
                <a:cubicBezTo>
                  <a:pt x="6693571" y="1326888"/>
                  <a:pt x="6677195" y="1343267"/>
                  <a:pt x="6656995" y="1343267"/>
                </a:cubicBezTo>
                <a:cubicBezTo>
                  <a:pt x="6636795" y="1343267"/>
                  <a:pt x="6620419" y="1326888"/>
                  <a:pt x="6620419" y="1306687"/>
                </a:cubicBezTo>
                <a:cubicBezTo>
                  <a:pt x="6620419" y="1286486"/>
                  <a:pt x="6636795" y="1270106"/>
                  <a:pt x="6656995" y="1270106"/>
                </a:cubicBezTo>
                <a:close/>
                <a:moveTo>
                  <a:pt x="6436314" y="1270103"/>
                </a:moveTo>
                <a:cubicBezTo>
                  <a:pt x="6456514" y="1270103"/>
                  <a:pt x="6472890" y="1286482"/>
                  <a:pt x="6472890" y="1306684"/>
                </a:cubicBezTo>
                <a:cubicBezTo>
                  <a:pt x="6472890" y="1326884"/>
                  <a:pt x="6456514" y="1343263"/>
                  <a:pt x="6436314" y="1343263"/>
                </a:cubicBezTo>
                <a:cubicBezTo>
                  <a:pt x="6416114" y="1343263"/>
                  <a:pt x="6399738" y="1326884"/>
                  <a:pt x="6399738" y="1306684"/>
                </a:cubicBezTo>
                <a:cubicBezTo>
                  <a:pt x="6399738" y="1286482"/>
                  <a:pt x="6416114" y="1270103"/>
                  <a:pt x="6436314" y="1270103"/>
                </a:cubicBezTo>
                <a:close/>
                <a:moveTo>
                  <a:pt x="6215633" y="1270099"/>
                </a:moveTo>
                <a:cubicBezTo>
                  <a:pt x="6235833" y="1270099"/>
                  <a:pt x="6252209" y="1286479"/>
                  <a:pt x="6252209" y="1306680"/>
                </a:cubicBezTo>
                <a:cubicBezTo>
                  <a:pt x="6252209" y="1326881"/>
                  <a:pt x="6235833" y="1343259"/>
                  <a:pt x="6215633" y="1343259"/>
                </a:cubicBezTo>
                <a:cubicBezTo>
                  <a:pt x="6195433" y="1343259"/>
                  <a:pt x="6179057" y="1326881"/>
                  <a:pt x="6179057" y="1306680"/>
                </a:cubicBezTo>
                <a:cubicBezTo>
                  <a:pt x="6179057" y="1286479"/>
                  <a:pt x="6195433" y="1270099"/>
                  <a:pt x="6215633" y="1270099"/>
                </a:cubicBezTo>
                <a:close/>
                <a:moveTo>
                  <a:pt x="5994952" y="1270096"/>
                </a:moveTo>
                <a:cubicBezTo>
                  <a:pt x="6015152" y="1270096"/>
                  <a:pt x="6031528" y="1286475"/>
                  <a:pt x="6031528" y="1306677"/>
                </a:cubicBezTo>
                <a:cubicBezTo>
                  <a:pt x="6031528" y="1326877"/>
                  <a:pt x="6015152" y="1343256"/>
                  <a:pt x="5994952" y="1343256"/>
                </a:cubicBezTo>
                <a:cubicBezTo>
                  <a:pt x="5974752" y="1343256"/>
                  <a:pt x="5958376" y="1326877"/>
                  <a:pt x="5958376" y="1306677"/>
                </a:cubicBezTo>
                <a:cubicBezTo>
                  <a:pt x="5958376" y="1286475"/>
                  <a:pt x="5974752" y="1270096"/>
                  <a:pt x="5994952" y="1270096"/>
                </a:cubicBezTo>
                <a:close/>
                <a:moveTo>
                  <a:pt x="5774272" y="1270092"/>
                </a:moveTo>
                <a:cubicBezTo>
                  <a:pt x="5794472" y="1270092"/>
                  <a:pt x="5810848" y="1286471"/>
                  <a:pt x="5810848" y="1306673"/>
                </a:cubicBezTo>
                <a:cubicBezTo>
                  <a:pt x="5810848" y="1326873"/>
                  <a:pt x="5794472" y="1343252"/>
                  <a:pt x="5774272" y="1343252"/>
                </a:cubicBezTo>
                <a:cubicBezTo>
                  <a:pt x="5754073" y="1343252"/>
                  <a:pt x="5737697" y="1326873"/>
                  <a:pt x="5737697" y="1306673"/>
                </a:cubicBezTo>
                <a:cubicBezTo>
                  <a:pt x="5737697" y="1286471"/>
                  <a:pt x="5754073" y="1270092"/>
                  <a:pt x="5774272" y="1270092"/>
                </a:cubicBezTo>
                <a:close/>
                <a:moveTo>
                  <a:pt x="5553593" y="1270089"/>
                </a:moveTo>
                <a:cubicBezTo>
                  <a:pt x="5573793" y="1270089"/>
                  <a:pt x="5590169" y="1286468"/>
                  <a:pt x="5590169" y="1306669"/>
                </a:cubicBezTo>
                <a:cubicBezTo>
                  <a:pt x="5590169" y="1326870"/>
                  <a:pt x="5573793" y="1343248"/>
                  <a:pt x="5553593" y="1343248"/>
                </a:cubicBezTo>
                <a:cubicBezTo>
                  <a:pt x="5533393" y="1343248"/>
                  <a:pt x="5517018" y="1326870"/>
                  <a:pt x="5517018" y="1306669"/>
                </a:cubicBezTo>
                <a:cubicBezTo>
                  <a:pt x="5517018" y="1286468"/>
                  <a:pt x="5533393" y="1270089"/>
                  <a:pt x="5553593" y="1270089"/>
                </a:cubicBezTo>
                <a:close/>
                <a:moveTo>
                  <a:pt x="5332913" y="1270086"/>
                </a:moveTo>
                <a:cubicBezTo>
                  <a:pt x="5353113" y="1270086"/>
                  <a:pt x="5369490" y="1286464"/>
                  <a:pt x="5369490" y="1306666"/>
                </a:cubicBezTo>
                <a:cubicBezTo>
                  <a:pt x="5369490" y="1326866"/>
                  <a:pt x="5353113" y="1343244"/>
                  <a:pt x="5332913" y="1343244"/>
                </a:cubicBezTo>
                <a:cubicBezTo>
                  <a:pt x="5312714" y="1343244"/>
                  <a:pt x="5296337" y="1326866"/>
                  <a:pt x="5296337" y="1306666"/>
                </a:cubicBezTo>
                <a:cubicBezTo>
                  <a:pt x="5296337" y="1286464"/>
                  <a:pt x="5312714" y="1270086"/>
                  <a:pt x="5332913" y="1270086"/>
                </a:cubicBezTo>
                <a:close/>
                <a:moveTo>
                  <a:pt x="5112230" y="1270082"/>
                </a:moveTo>
                <a:cubicBezTo>
                  <a:pt x="5132433" y="1270082"/>
                  <a:pt x="5148807" y="1286460"/>
                  <a:pt x="5148807" y="1306662"/>
                </a:cubicBezTo>
                <a:cubicBezTo>
                  <a:pt x="5148807" y="1326863"/>
                  <a:pt x="5132433" y="1343241"/>
                  <a:pt x="5112230" y="1343241"/>
                </a:cubicBezTo>
                <a:cubicBezTo>
                  <a:pt x="5092030" y="1343241"/>
                  <a:pt x="5075655" y="1326863"/>
                  <a:pt x="5075655" y="1306662"/>
                </a:cubicBezTo>
                <a:cubicBezTo>
                  <a:pt x="5075655" y="1286460"/>
                  <a:pt x="5092030" y="1270082"/>
                  <a:pt x="5112230" y="1270082"/>
                </a:cubicBezTo>
                <a:close/>
                <a:moveTo>
                  <a:pt x="4891552" y="1270079"/>
                </a:moveTo>
                <a:cubicBezTo>
                  <a:pt x="4911751" y="1270079"/>
                  <a:pt x="4928127" y="1286457"/>
                  <a:pt x="4928127" y="1306659"/>
                </a:cubicBezTo>
                <a:cubicBezTo>
                  <a:pt x="4928127" y="1326859"/>
                  <a:pt x="4911751" y="1343237"/>
                  <a:pt x="4891552" y="1343237"/>
                </a:cubicBezTo>
                <a:cubicBezTo>
                  <a:pt x="4871352" y="1343237"/>
                  <a:pt x="4854975" y="1326859"/>
                  <a:pt x="4854975" y="1306659"/>
                </a:cubicBezTo>
                <a:cubicBezTo>
                  <a:pt x="4854975" y="1286457"/>
                  <a:pt x="4871352" y="1270079"/>
                  <a:pt x="4891552" y="1270079"/>
                </a:cubicBezTo>
                <a:close/>
                <a:moveTo>
                  <a:pt x="4670871" y="1270075"/>
                </a:moveTo>
                <a:cubicBezTo>
                  <a:pt x="4691070" y="1270075"/>
                  <a:pt x="4707447" y="1286453"/>
                  <a:pt x="4707447" y="1306655"/>
                </a:cubicBezTo>
                <a:cubicBezTo>
                  <a:pt x="4707447" y="1326855"/>
                  <a:pt x="4691070" y="1343233"/>
                  <a:pt x="4670871" y="1343233"/>
                </a:cubicBezTo>
                <a:cubicBezTo>
                  <a:pt x="4650672" y="1343233"/>
                  <a:pt x="4634295" y="1326855"/>
                  <a:pt x="4634295" y="1306655"/>
                </a:cubicBezTo>
                <a:cubicBezTo>
                  <a:pt x="4634295" y="1286453"/>
                  <a:pt x="4650672" y="1270075"/>
                  <a:pt x="4670871" y="1270075"/>
                </a:cubicBezTo>
                <a:close/>
                <a:moveTo>
                  <a:pt x="4450188" y="1270072"/>
                </a:moveTo>
                <a:cubicBezTo>
                  <a:pt x="4470390" y="1270072"/>
                  <a:pt x="4486764" y="1286450"/>
                  <a:pt x="4486764" y="1306651"/>
                </a:cubicBezTo>
                <a:cubicBezTo>
                  <a:pt x="4486764" y="1326852"/>
                  <a:pt x="4470390" y="1343230"/>
                  <a:pt x="4450188" y="1343230"/>
                </a:cubicBezTo>
                <a:cubicBezTo>
                  <a:pt x="4429988" y="1343230"/>
                  <a:pt x="4413613" y="1326852"/>
                  <a:pt x="4413613" y="1306651"/>
                </a:cubicBezTo>
                <a:cubicBezTo>
                  <a:pt x="4413613" y="1286450"/>
                  <a:pt x="4429988" y="1270072"/>
                  <a:pt x="4450188" y="1270072"/>
                </a:cubicBezTo>
                <a:close/>
                <a:moveTo>
                  <a:pt x="4229507" y="1270068"/>
                </a:moveTo>
                <a:cubicBezTo>
                  <a:pt x="4249708" y="1270068"/>
                  <a:pt x="4266084" y="1286446"/>
                  <a:pt x="4266084" y="1306648"/>
                </a:cubicBezTo>
                <a:cubicBezTo>
                  <a:pt x="4266084" y="1326848"/>
                  <a:pt x="4249708" y="1343226"/>
                  <a:pt x="4229507" y="1343226"/>
                </a:cubicBezTo>
                <a:cubicBezTo>
                  <a:pt x="4209307" y="1343226"/>
                  <a:pt x="4192931" y="1326848"/>
                  <a:pt x="4192931" y="1306648"/>
                </a:cubicBezTo>
                <a:cubicBezTo>
                  <a:pt x="4192931" y="1286446"/>
                  <a:pt x="4209307" y="1270068"/>
                  <a:pt x="4229507" y="1270068"/>
                </a:cubicBezTo>
                <a:close/>
                <a:moveTo>
                  <a:pt x="4008847" y="1270065"/>
                </a:moveTo>
                <a:cubicBezTo>
                  <a:pt x="4029045" y="1270065"/>
                  <a:pt x="4045426" y="1286443"/>
                  <a:pt x="4045426" y="1306644"/>
                </a:cubicBezTo>
                <a:cubicBezTo>
                  <a:pt x="4045426" y="1326845"/>
                  <a:pt x="4029045" y="1343222"/>
                  <a:pt x="4008847" y="1343222"/>
                </a:cubicBezTo>
                <a:cubicBezTo>
                  <a:pt x="3988642" y="1343222"/>
                  <a:pt x="3972267" y="1326845"/>
                  <a:pt x="3972267" y="1306644"/>
                </a:cubicBezTo>
                <a:cubicBezTo>
                  <a:pt x="3972267" y="1286443"/>
                  <a:pt x="3988642" y="1270065"/>
                  <a:pt x="4008847" y="1270065"/>
                </a:cubicBezTo>
                <a:close/>
                <a:moveTo>
                  <a:pt x="3788165" y="1270061"/>
                </a:moveTo>
                <a:cubicBezTo>
                  <a:pt x="3808367" y="1270061"/>
                  <a:pt x="3824738" y="1286439"/>
                  <a:pt x="3824738" y="1306640"/>
                </a:cubicBezTo>
                <a:cubicBezTo>
                  <a:pt x="3824738" y="1326841"/>
                  <a:pt x="3808367" y="1343218"/>
                  <a:pt x="3788165" y="1343218"/>
                </a:cubicBezTo>
                <a:cubicBezTo>
                  <a:pt x="3767965" y="1343218"/>
                  <a:pt x="3751588" y="1326841"/>
                  <a:pt x="3751588" y="1306640"/>
                </a:cubicBezTo>
                <a:cubicBezTo>
                  <a:pt x="3751588" y="1286439"/>
                  <a:pt x="3767965" y="1270061"/>
                  <a:pt x="3788165" y="1270061"/>
                </a:cubicBezTo>
                <a:close/>
                <a:moveTo>
                  <a:pt x="3567479" y="1270058"/>
                </a:moveTo>
                <a:cubicBezTo>
                  <a:pt x="3587675" y="1270058"/>
                  <a:pt x="3604051" y="1286436"/>
                  <a:pt x="3604051" y="1306637"/>
                </a:cubicBezTo>
                <a:cubicBezTo>
                  <a:pt x="3604051" y="1326837"/>
                  <a:pt x="3587675" y="1343215"/>
                  <a:pt x="3567479" y="1343215"/>
                </a:cubicBezTo>
                <a:cubicBezTo>
                  <a:pt x="3547276" y="1343215"/>
                  <a:pt x="3530908" y="1326837"/>
                  <a:pt x="3530908" y="1306637"/>
                </a:cubicBezTo>
                <a:cubicBezTo>
                  <a:pt x="3530908" y="1286436"/>
                  <a:pt x="3547276" y="1270058"/>
                  <a:pt x="3567479" y="1270058"/>
                </a:cubicBezTo>
                <a:close/>
                <a:moveTo>
                  <a:pt x="3346801" y="1270055"/>
                </a:moveTo>
                <a:cubicBezTo>
                  <a:pt x="3367001" y="1270055"/>
                  <a:pt x="3383375" y="1286432"/>
                  <a:pt x="3383375" y="1306633"/>
                </a:cubicBezTo>
                <a:cubicBezTo>
                  <a:pt x="3383375" y="1326834"/>
                  <a:pt x="3367001" y="1343211"/>
                  <a:pt x="3346801" y="1343211"/>
                </a:cubicBezTo>
                <a:cubicBezTo>
                  <a:pt x="3326603" y="1343211"/>
                  <a:pt x="3310228" y="1326834"/>
                  <a:pt x="3310228" y="1306633"/>
                </a:cubicBezTo>
                <a:cubicBezTo>
                  <a:pt x="3310228" y="1286432"/>
                  <a:pt x="3326603" y="1270055"/>
                  <a:pt x="3346801" y="1270055"/>
                </a:cubicBezTo>
                <a:close/>
                <a:moveTo>
                  <a:pt x="3126126" y="1270051"/>
                </a:moveTo>
                <a:cubicBezTo>
                  <a:pt x="3146320" y="1270051"/>
                  <a:pt x="3162696" y="1286428"/>
                  <a:pt x="3162696" y="1306630"/>
                </a:cubicBezTo>
                <a:cubicBezTo>
                  <a:pt x="3162696" y="1326830"/>
                  <a:pt x="3146320" y="1343207"/>
                  <a:pt x="3126126" y="1343207"/>
                </a:cubicBezTo>
                <a:cubicBezTo>
                  <a:pt x="3105923" y="1343207"/>
                  <a:pt x="3089541" y="1326830"/>
                  <a:pt x="3089541" y="1306630"/>
                </a:cubicBezTo>
                <a:cubicBezTo>
                  <a:pt x="3089541" y="1286428"/>
                  <a:pt x="3105923" y="1270051"/>
                  <a:pt x="3126126" y="1270051"/>
                </a:cubicBezTo>
                <a:close/>
                <a:moveTo>
                  <a:pt x="2905436" y="1270047"/>
                </a:moveTo>
                <a:cubicBezTo>
                  <a:pt x="2925637" y="1270047"/>
                  <a:pt x="2942013" y="1286425"/>
                  <a:pt x="2942013" y="1306626"/>
                </a:cubicBezTo>
                <a:cubicBezTo>
                  <a:pt x="2942013" y="1326826"/>
                  <a:pt x="2925637" y="1343204"/>
                  <a:pt x="2905436" y="1343204"/>
                </a:cubicBezTo>
                <a:cubicBezTo>
                  <a:pt x="2885243" y="1343204"/>
                  <a:pt x="2868866" y="1326826"/>
                  <a:pt x="2868866" y="1306626"/>
                </a:cubicBezTo>
                <a:cubicBezTo>
                  <a:pt x="2868866" y="1286425"/>
                  <a:pt x="2885243" y="1270047"/>
                  <a:pt x="2905436" y="1270047"/>
                </a:cubicBezTo>
                <a:close/>
                <a:moveTo>
                  <a:pt x="2684758" y="1270044"/>
                </a:moveTo>
                <a:cubicBezTo>
                  <a:pt x="2704958" y="1270044"/>
                  <a:pt x="2721329" y="1286421"/>
                  <a:pt x="2721329" y="1306622"/>
                </a:cubicBezTo>
                <a:cubicBezTo>
                  <a:pt x="2721329" y="1326823"/>
                  <a:pt x="2704958" y="1343200"/>
                  <a:pt x="2684758" y="1343200"/>
                </a:cubicBezTo>
                <a:cubicBezTo>
                  <a:pt x="2664554" y="1343200"/>
                  <a:pt x="2648177" y="1326823"/>
                  <a:pt x="2648177" y="1306622"/>
                </a:cubicBezTo>
                <a:cubicBezTo>
                  <a:pt x="2648177" y="1286421"/>
                  <a:pt x="2664554" y="1270044"/>
                  <a:pt x="2684758" y="1270044"/>
                </a:cubicBezTo>
                <a:close/>
                <a:moveTo>
                  <a:pt x="2464071" y="1270041"/>
                </a:moveTo>
                <a:cubicBezTo>
                  <a:pt x="2484272" y="1270041"/>
                  <a:pt x="2500650" y="1286418"/>
                  <a:pt x="2500650" y="1306619"/>
                </a:cubicBezTo>
                <a:cubicBezTo>
                  <a:pt x="2500650" y="1326819"/>
                  <a:pt x="2484272" y="1343196"/>
                  <a:pt x="2464071" y="1343196"/>
                </a:cubicBezTo>
                <a:cubicBezTo>
                  <a:pt x="2443875" y="1343196"/>
                  <a:pt x="2427500" y="1326819"/>
                  <a:pt x="2427500" y="1306619"/>
                </a:cubicBezTo>
                <a:cubicBezTo>
                  <a:pt x="2427500" y="1286418"/>
                  <a:pt x="2443875" y="1270041"/>
                  <a:pt x="2464071" y="1270041"/>
                </a:cubicBezTo>
                <a:close/>
                <a:moveTo>
                  <a:pt x="2243393" y="1270037"/>
                </a:moveTo>
                <a:cubicBezTo>
                  <a:pt x="2263591" y="1270037"/>
                  <a:pt x="2279972" y="1286414"/>
                  <a:pt x="2279972" y="1306615"/>
                </a:cubicBezTo>
                <a:cubicBezTo>
                  <a:pt x="2279972" y="1326816"/>
                  <a:pt x="2263591" y="1343192"/>
                  <a:pt x="2243393" y="1343192"/>
                </a:cubicBezTo>
                <a:cubicBezTo>
                  <a:pt x="2223191" y="1343192"/>
                  <a:pt x="2206817" y="1326816"/>
                  <a:pt x="2206817" y="1306615"/>
                </a:cubicBezTo>
                <a:cubicBezTo>
                  <a:pt x="2206817" y="1286414"/>
                  <a:pt x="2223191" y="1270037"/>
                  <a:pt x="2243393" y="1270037"/>
                </a:cubicBezTo>
                <a:close/>
                <a:moveTo>
                  <a:pt x="2022713" y="1270034"/>
                </a:moveTo>
                <a:cubicBezTo>
                  <a:pt x="2042913" y="1270034"/>
                  <a:pt x="2059288" y="1286410"/>
                  <a:pt x="2059288" y="1306611"/>
                </a:cubicBezTo>
                <a:cubicBezTo>
                  <a:pt x="2059288" y="1326812"/>
                  <a:pt x="2042913" y="1343189"/>
                  <a:pt x="2022713" y="1343189"/>
                </a:cubicBezTo>
                <a:cubicBezTo>
                  <a:pt x="2002514" y="1343189"/>
                  <a:pt x="1986179" y="1326812"/>
                  <a:pt x="1986179" y="1306611"/>
                </a:cubicBezTo>
                <a:cubicBezTo>
                  <a:pt x="1986179" y="1286410"/>
                  <a:pt x="2002514" y="1270034"/>
                  <a:pt x="2022713" y="1270034"/>
                </a:cubicBezTo>
                <a:close/>
                <a:moveTo>
                  <a:pt x="1802069" y="1270030"/>
                </a:moveTo>
                <a:cubicBezTo>
                  <a:pt x="1822269" y="1270030"/>
                  <a:pt x="1838645" y="1286407"/>
                  <a:pt x="1838645" y="1306608"/>
                </a:cubicBezTo>
                <a:cubicBezTo>
                  <a:pt x="1838645" y="1326808"/>
                  <a:pt x="1822269" y="1343185"/>
                  <a:pt x="1802069" y="1343185"/>
                </a:cubicBezTo>
                <a:cubicBezTo>
                  <a:pt x="1781869" y="1343185"/>
                  <a:pt x="1765494" y="1326808"/>
                  <a:pt x="1765494" y="1306608"/>
                </a:cubicBezTo>
                <a:cubicBezTo>
                  <a:pt x="1765494" y="1286407"/>
                  <a:pt x="1781869" y="1270030"/>
                  <a:pt x="1802069" y="1270030"/>
                </a:cubicBezTo>
                <a:close/>
                <a:moveTo>
                  <a:pt x="1581383" y="1270027"/>
                </a:moveTo>
                <a:cubicBezTo>
                  <a:pt x="1601583" y="1270027"/>
                  <a:pt x="1617959" y="1286403"/>
                  <a:pt x="1617959" y="1306604"/>
                </a:cubicBezTo>
                <a:cubicBezTo>
                  <a:pt x="1617959" y="1326805"/>
                  <a:pt x="1601583" y="1343181"/>
                  <a:pt x="1581383" y="1343181"/>
                </a:cubicBezTo>
                <a:cubicBezTo>
                  <a:pt x="1561183" y="1343181"/>
                  <a:pt x="1544807" y="1326805"/>
                  <a:pt x="1544807" y="1306604"/>
                </a:cubicBezTo>
                <a:cubicBezTo>
                  <a:pt x="1544807" y="1286403"/>
                  <a:pt x="1561183" y="1270027"/>
                  <a:pt x="1581383" y="1270027"/>
                </a:cubicBezTo>
                <a:close/>
                <a:moveTo>
                  <a:pt x="1360698" y="1270023"/>
                </a:moveTo>
                <a:cubicBezTo>
                  <a:pt x="1380898" y="1270023"/>
                  <a:pt x="1397274" y="1286400"/>
                  <a:pt x="1397274" y="1306600"/>
                </a:cubicBezTo>
                <a:cubicBezTo>
                  <a:pt x="1397274" y="1326801"/>
                  <a:pt x="1380898" y="1343178"/>
                  <a:pt x="1360698" y="1343178"/>
                </a:cubicBezTo>
                <a:cubicBezTo>
                  <a:pt x="1340497" y="1343178"/>
                  <a:pt x="1324122" y="1326801"/>
                  <a:pt x="1324122" y="1306600"/>
                </a:cubicBezTo>
                <a:cubicBezTo>
                  <a:pt x="1324122" y="1286400"/>
                  <a:pt x="1340497" y="1270023"/>
                  <a:pt x="1360698" y="1270023"/>
                </a:cubicBezTo>
                <a:close/>
                <a:moveTo>
                  <a:pt x="1140012" y="1270020"/>
                </a:moveTo>
                <a:cubicBezTo>
                  <a:pt x="1160212" y="1270020"/>
                  <a:pt x="1176588" y="1286396"/>
                  <a:pt x="1176588" y="1306597"/>
                </a:cubicBezTo>
                <a:cubicBezTo>
                  <a:pt x="1176588" y="1326797"/>
                  <a:pt x="1160212" y="1343174"/>
                  <a:pt x="1140012" y="1343174"/>
                </a:cubicBezTo>
                <a:cubicBezTo>
                  <a:pt x="1119812" y="1343174"/>
                  <a:pt x="1103436" y="1326797"/>
                  <a:pt x="1103436" y="1306597"/>
                </a:cubicBezTo>
                <a:cubicBezTo>
                  <a:pt x="1103436" y="1286396"/>
                  <a:pt x="1119812" y="1270020"/>
                  <a:pt x="1140012" y="1270020"/>
                </a:cubicBezTo>
                <a:close/>
                <a:moveTo>
                  <a:pt x="919326" y="1270016"/>
                </a:moveTo>
                <a:cubicBezTo>
                  <a:pt x="939526" y="1270016"/>
                  <a:pt x="955902" y="1286393"/>
                  <a:pt x="955902" y="1306593"/>
                </a:cubicBezTo>
                <a:cubicBezTo>
                  <a:pt x="955902" y="1326794"/>
                  <a:pt x="939526" y="1343170"/>
                  <a:pt x="919326" y="1343170"/>
                </a:cubicBezTo>
                <a:cubicBezTo>
                  <a:pt x="899126" y="1343170"/>
                  <a:pt x="882750" y="1326794"/>
                  <a:pt x="882750" y="1306593"/>
                </a:cubicBezTo>
                <a:cubicBezTo>
                  <a:pt x="882750" y="1286393"/>
                  <a:pt x="899126" y="1270016"/>
                  <a:pt x="919326" y="1270016"/>
                </a:cubicBezTo>
                <a:close/>
                <a:moveTo>
                  <a:pt x="698640" y="1270013"/>
                </a:moveTo>
                <a:cubicBezTo>
                  <a:pt x="718840" y="1270013"/>
                  <a:pt x="735216" y="1286389"/>
                  <a:pt x="735216" y="1306590"/>
                </a:cubicBezTo>
                <a:cubicBezTo>
                  <a:pt x="735216" y="1326790"/>
                  <a:pt x="718840" y="1343166"/>
                  <a:pt x="698640" y="1343166"/>
                </a:cubicBezTo>
                <a:cubicBezTo>
                  <a:pt x="678440" y="1343166"/>
                  <a:pt x="662064" y="1326790"/>
                  <a:pt x="662064" y="1306590"/>
                </a:cubicBezTo>
                <a:cubicBezTo>
                  <a:pt x="662064" y="1286389"/>
                  <a:pt x="678440" y="1270013"/>
                  <a:pt x="698640" y="1270013"/>
                </a:cubicBezTo>
                <a:close/>
                <a:moveTo>
                  <a:pt x="477954" y="1270009"/>
                </a:moveTo>
                <a:cubicBezTo>
                  <a:pt x="498153" y="1270009"/>
                  <a:pt x="514529" y="1286386"/>
                  <a:pt x="514529" y="1306586"/>
                </a:cubicBezTo>
                <a:cubicBezTo>
                  <a:pt x="514529" y="1326786"/>
                  <a:pt x="498153" y="1343163"/>
                  <a:pt x="477954" y="1343163"/>
                </a:cubicBezTo>
                <a:cubicBezTo>
                  <a:pt x="457753" y="1343163"/>
                  <a:pt x="441378" y="1326786"/>
                  <a:pt x="441378" y="1306586"/>
                </a:cubicBezTo>
                <a:cubicBezTo>
                  <a:pt x="441378" y="1286386"/>
                  <a:pt x="457753" y="1270009"/>
                  <a:pt x="477954" y="1270009"/>
                </a:cubicBezTo>
                <a:close/>
                <a:moveTo>
                  <a:pt x="257267" y="1270006"/>
                </a:moveTo>
                <a:cubicBezTo>
                  <a:pt x="277467" y="1270006"/>
                  <a:pt x="293843" y="1286382"/>
                  <a:pt x="293843" y="1306582"/>
                </a:cubicBezTo>
                <a:cubicBezTo>
                  <a:pt x="293843" y="1326783"/>
                  <a:pt x="277467" y="1343159"/>
                  <a:pt x="257267" y="1343159"/>
                </a:cubicBezTo>
                <a:cubicBezTo>
                  <a:pt x="237067" y="1343159"/>
                  <a:pt x="220691" y="1326783"/>
                  <a:pt x="220691" y="1306582"/>
                </a:cubicBezTo>
                <a:cubicBezTo>
                  <a:pt x="220691" y="1286382"/>
                  <a:pt x="237067" y="1270006"/>
                  <a:pt x="257267" y="1270006"/>
                </a:cubicBezTo>
                <a:close/>
                <a:moveTo>
                  <a:pt x="36581" y="1270003"/>
                </a:moveTo>
                <a:cubicBezTo>
                  <a:pt x="56781" y="1270003"/>
                  <a:pt x="73157" y="1286379"/>
                  <a:pt x="73157" y="1306579"/>
                </a:cubicBezTo>
                <a:cubicBezTo>
                  <a:pt x="73157" y="1326779"/>
                  <a:pt x="56781" y="1343155"/>
                  <a:pt x="36581" y="1343155"/>
                </a:cubicBezTo>
                <a:cubicBezTo>
                  <a:pt x="16381" y="1343155"/>
                  <a:pt x="5" y="1326779"/>
                  <a:pt x="5" y="1306579"/>
                </a:cubicBezTo>
                <a:cubicBezTo>
                  <a:pt x="5" y="1286379"/>
                  <a:pt x="16381" y="1270003"/>
                  <a:pt x="36581" y="1270003"/>
                </a:cubicBezTo>
                <a:close/>
                <a:moveTo>
                  <a:pt x="11732658" y="1269999"/>
                </a:moveTo>
                <a:cubicBezTo>
                  <a:pt x="11752858" y="1269999"/>
                  <a:pt x="11769234" y="1286375"/>
                  <a:pt x="11769234" y="1306576"/>
                </a:cubicBezTo>
                <a:cubicBezTo>
                  <a:pt x="11769234" y="1326776"/>
                  <a:pt x="11752858" y="1343152"/>
                  <a:pt x="11732658" y="1343152"/>
                </a:cubicBezTo>
                <a:cubicBezTo>
                  <a:pt x="11712458" y="1343152"/>
                  <a:pt x="11696082" y="1326776"/>
                  <a:pt x="11696082" y="1306576"/>
                </a:cubicBezTo>
                <a:cubicBezTo>
                  <a:pt x="11696082" y="1286375"/>
                  <a:pt x="11712458" y="1269999"/>
                  <a:pt x="11732658" y="1269999"/>
                </a:cubicBezTo>
                <a:close/>
                <a:moveTo>
                  <a:pt x="11953343" y="1269996"/>
                </a:moveTo>
                <a:cubicBezTo>
                  <a:pt x="11973543" y="1269996"/>
                  <a:pt x="11989919" y="1286372"/>
                  <a:pt x="11989919" y="1306572"/>
                </a:cubicBezTo>
                <a:cubicBezTo>
                  <a:pt x="11989919" y="1326772"/>
                  <a:pt x="11973543" y="1343148"/>
                  <a:pt x="11953343" y="1343148"/>
                </a:cubicBezTo>
                <a:cubicBezTo>
                  <a:pt x="11933143" y="1343148"/>
                  <a:pt x="11916767" y="1326772"/>
                  <a:pt x="11916767" y="1306572"/>
                </a:cubicBezTo>
                <a:cubicBezTo>
                  <a:pt x="11916767" y="1286372"/>
                  <a:pt x="11933143" y="1269996"/>
                  <a:pt x="11953343" y="1269996"/>
                </a:cubicBezTo>
                <a:close/>
                <a:moveTo>
                  <a:pt x="11511977" y="1058493"/>
                </a:moveTo>
                <a:cubicBezTo>
                  <a:pt x="11532177" y="1058493"/>
                  <a:pt x="11548553" y="1074869"/>
                  <a:pt x="11548553" y="1095074"/>
                </a:cubicBezTo>
                <a:cubicBezTo>
                  <a:pt x="11548553" y="1115277"/>
                  <a:pt x="11532177" y="1131653"/>
                  <a:pt x="11511977" y="1131653"/>
                </a:cubicBezTo>
                <a:cubicBezTo>
                  <a:pt x="11491777" y="1131653"/>
                  <a:pt x="11475401" y="1115277"/>
                  <a:pt x="11475401" y="1095074"/>
                </a:cubicBezTo>
                <a:cubicBezTo>
                  <a:pt x="11475401" y="1074869"/>
                  <a:pt x="11491777" y="1058493"/>
                  <a:pt x="11511977" y="1058493"/>
                </a:cubicBezTo>
                <a:close/>
                <a:moveTo>
                  <a:pt x="11291296" y="1058490"/>
                </a:moveTo>
                <a:cubicBezTo>
                  <a:pt x="11311496" y="1058490"/>
                  <a:pt x="11327872" y="1074866"/>
                  <a:pt x="11327872" y="1095071"/>
                </a:cubicBezTo>
                <a:cubicBezTo>
                  <a:pt x="11327872" y="1115274"/>
                  <a:pt x="11311496" y="1131650"/>
                  <a:pt x="11291296" y="1131650"/>
                </a:cubicBezTo>
                <a:cubicBezTo>
                  <a:pt x="11271096" y="1131650"/>
                  <a:pt x="11254720" y="1115274"/>
                  <a:pt x="11254720" y="1095071"/>
                </a:cubicBezTo>
                <a:cubicBezTo>
                  <a:pt x="11254720" y="1074866"/>
                  <a:pt x="11271096" y="1058490"/>
                  <a:pt x="11291296" y="1058490"/>
                </a:cubicBezTo>
                <a:close/>
                <a:moveTo>
                  <a:pt x="11070615" y="1058487"/>
                </a:moveTo>
                <a:cubicBezTo>
                  <a:pt x="11090815" y="1058487"/>
                  <a:pt x="11107191" y="1074863"/>
                  <a:pt x="11107191" y="1095068"/>
                </a:cubicBezTo>
                <a:cubicBezTo>
                  <a:pt x="11107191" y="1115271"/>
                  <a:pt x="11090815" y="1131647"/>
                  <a:pt x="11070615" y="1131647"/>
                </a:cubicBezTo>
                <a:cubicBezTo>
                  <a:pt x="11050415" y="1131647"/>
                  <a:pt x="11034039" y="1115271"/>
                  <a:pt x="11034039" y="1095068"/>
                </a:cubicBezTo>
                <a:cubicBezTo>
                  <a:pt x="11034039" y="1074863"/>
                  <a:pt x="11050415" y="1058487"/>
                  <a:pt x="11070615" y="1058487"/>
                </a:cubicBezTo>
                <a:close/>
                <a:moveTo>
                  <a:pt x="10849934" y="1058484"/>
                </a:moveTo>
                <a:cubicBezTo>
                  <a:pt x="10870134" y="1058484"/>
                  <a:pt x="10886510" y="1074860"/>
                  <a:pt x="10886510" y="1095064"/>
                </a:cubicBezTo>
                <a:cubicBezTo>
                  <a:pt x="10886510" y="1115268"/>
                  <a:pt x="10870134" y="1131644"/>
                  <a:pt x="10849934" y="1131644"/>
                </a:cubicBezTo>
                <a:cubicBezTo>
                  <a:pt x="10829734" y="1131644"/>
                  <a:pt x="10813358" y="1115268"/>
                  <a:pt x="10813358" y="1095064"/>
                </a:cubicBezTo>
                <a:cubicBezTo>
                  <a:pt x="10813358" y="1074860"/>
                  <a:pt x="10829734" y="1058484"/>
                  <a:pt x="10849934" y="1058484"/>
                </a:cubicBezTo>
                <a:close/>
                <a:moveTo>
                  <a:pt x="10629253" y="1058481"/>
                </a:moveTo>
                <a:cubicBezTo>
                  <a:pt x="10649453" y="1058481"/>
                  <a:pt x="10665829" y="1074857"/>
                  <a:pt x="10665829" y="1095061"/>
                </a:cubicBezTo>
                <a:cubicBezTo>
                  <a:pt x="10665829" y="1115264"/>
                  <a:pt x="10649453" y="1131641"/>
                  <a:pt x="10629253" y="1131641"/>
                </a:cubicBezTo>
                <a:cubicBezTo>
                  <a:pt x="10609053" y="1131641"/>
                  <a:pt x="10592677" y="1115264"/>
                  <a:pt x="10592677" y="1095061"/>
                </a:cubicBezTo>
                <a:cubicBezTo>
                  <a:pt x="10592677" y="1074857"/>
                  <a:pt x="10609053" y="1058481"/>
                  <a:pt x="10629253" y="1058481"/>
                </a:cubicBezTo>
                <a:close/>
                <a:moveTo>
                  <a:pt x="10408572" y="1058478"/>
                </a:moveTo>
                <a:cubicBezTo>
                  <a:pt x="10428772" y="1058478"/>
                  <a:pt x="10445148" y="1074854"/>
                  <a:pt x="10445148" y="1095058"/>
                </a:cubicBezTo>
                <a:cubicBezTo>
                  <a:pt x="10445148" y="1115261"/>
                  <a:pt x="10428772" y="1131637"/>
                  <a:pt x="10408572" y="1131637"/>
                </a:cubicBezTo>
                <a:cubicBezTo>
                  <a:pt x="10388372" y="1131637"/>
                  <a:pt x="10371996" y="1115261"/>
                  <a:pt x="10371996" y="1095058"/>
                </a:cubicBezTo>
                <a:cubicBezTo>
                  <a:pt x="10371996" y="1074854"/>
                  <a:pt x="10388372" y="1058478"/>
                  <a:pt x="10408572" y="1058478"/>
                </a:cubicBezTo>
                <a:close/>
                <a:moveTo>
                  <a:pt x="10187891" y="1058475"/>
                </a:moveTo>
                <a:cubicBezTo>
                  <a:pt x="10208091" y="1058475"/>
                  <a:pt x="10224467" y="1074851"/>
                  <a:pt x="10224467" y="1095055"/>
                </a:cubicBezTo>
                <a:cubicBezTo>
                  <a:pt x="10224467" y="1115258"/>
                  <a:pt x="10208091" y="1131634"/>
                  <a:pt x="10187891" y="1131634"/>
                </a:cubicBezTo>
                <a:cubicBezTo>
                  <a:pt x="10167691" y="1131634"/>
                  <a:pt x="10151315" y="1115258"/>
                  <a:pt x="10151315" y="1095055"/>
                </a:cubicBezTo>
                <a:cubicBezTo>
                  <a:pt x="10151315" y="1074851"/>
                  <a:pt x="10167691" y="1058475"/>
                  <a:pt x="10187891" y="1058475"/>
                </a:cubicBezTo>
                <a:close/>
                <a:moveTo>
                  <a:pt x="9967210" y="1058472"/>
                </a:moveTo>
                <a:cubicBezTo>
                  <a:pt x="9987410" y="1058472"/>
                  <a:pt x="10003786" y="1074848"/>
                  <a:pt x="10003786" y="1095052"/>
                </a:cubicBezTo>
                <a:cubicBezTo>
                  <a:pt x="10003786" y="1115255"/>
                  <a:pt x="9987410" y="1131631"/>
                  <a:pt x="9967210" y="1131631"/>
                </a:cubicBezTo>
                <a:cubicBezTo>
                  <a:pt x="9947010" y="1131631"/>
                  <a:pt x="9930634" y="1115255"/>
                  <a:pt x="9930634" y="1095052"/>
                </a:cubicBezTo>
                <a:cubicBezTo>
                  <a:pt x="9930634" y="1074848"/>
                  <a:pt x="9947010" y="1058472"/>
                  <a:pt x="9967210" y="1058472"/>
                </a:cubicBezTo>
                <a:close/>
                <a:moveTo>
                  <a:pt x="9746529" y="1058468"/>
                </a:moveTo>
                <a:cubicBezTo>
                  <a:pt x="9766729" y="1058468"/>
                  <a:pt x="9783105" y="1074845"/>
                  <a:pt x="9783105" y="1095049"/>
                </a:cubicBezTo>
                <a:cubicBezTo>
                  <a:pt x="9783105" y="1115252"/>
                  <a:pt x="9766729" y="1131628"/>
                  <a:pt x="9746529" y="1131628"/>
                </a:cubicBezTo>
                <a:cubicBezTo>
                  <a:pt x="9726329" y="1131628"/>
                  <a:pt x="9709953" y="1115252"/>
                  <a:pt x="9709953" y="1095049"/>
                </a:cubicBezTo>
                <a:cubicBezTo>
                  <a:pt x="9709953" y="1074845"/>
                  <a:pt x="9726329" y="1058468"/>
                  <a:pt x="9746529" y="1058468"/>
                </a:cubicBezTo>
                <a:close/>
                <a:moveTo>
                  <a:pt x="9525848" y="1058465"/>
                </a:moveTo>
                <a:cubicBezTo>
                  <a:pt x="9546048" y="1058465"/>
                  <a:pt x="9562424" y="1074842"/>
                  <a:pt x="9562424" y="1095046"/>
                </a:cubicBezTo>
                <a:cubicBezTo>
                  <a:pt x="9562424" y="1115249"/>
                  <a:pt x="9546048" y="1131625"/>
                  <a:pt x="9525848" y="1131625"/>
                </a:cubicBezTo>
                <a:cubicBezTo>
                  <a:pt x="9505648" y="1131625"/>
                  <a:pt x="9489272" y="1115249"/>
                  <a:pt x="9489272" y="1095046"/>
                </a:cubicBezTo>
                <a:cubicBezTo>
                  <a:pt x="9489272" y="1074842"/>
                  <a:pt x="9505648" y="1058465"/>
                  <a:pt x="9525848" y="1058465"/>
                </a:cubicBezTo>
                <a:close/>
                <a:moveTo>
                  <a:pt x="9305167" y="1058463"/>
                </a:moveTo>
                <a:cubicBezTo>
                  <a:pt x="9325367" y="1058463"/>
                  <a:pt x="9341743" y="1074839"/>
                  <a:pt x="9341743" y="1095042"/>
                </a:cubicBezTo>
                <a:cubicBezTo>
                  <a:pt x="9341743" y="1115245"/>
                  <a:pt x="9325367" y="1131621"/>
                  <a:pt x="9305167" y="1131621"/>
                </a:cubicBezTo>
                <a:cubicBezTo>
                  <a:pt x="9284967" y="1131621"/>
                  <a:pt x="9268591" y="1115245"/>
                  <a:pt x="9268591" y="1095042"/>
                </a:cubicBezTo>
                <a:cubicBezTo>
                  <a:pt x="9268591" y="1074839"/>
                  <a:pt x="9284967" y="1058463"/>
                  <a:pt x="9305167" y="1058463"/>
                </a:cubicBezTo>
                <a:close/>
                <a:moveTo>
                  <a:pt x="9084486" y="1058460"/>
                </a:moveTo>
                <a:cubicBezTo>
                  <a:pt x="9104686" y="1058460"/>
                  <a:pt x="9121062" y="1074836"/>
                  <a:pt x="9121062" y="1095039"/>
                </a:cubicBezTo>
                <a:cubicBezTo>
                  <a:pt x="9121062" y="1115242"/>
                  <a:pt x="9104686" y="1131618"/>
                  <a:pt x="9084486" y="1131618"/>
                </a:cubicBezTo>
                <a:cubicBezTo>
                  <a:pt x="9064286" y="1131618"/>
                  <a:pt x="9047910" y="1115242"/>
                  <a:pt x="9047910" y="1095039"/>
                </a:cubicBezTo>
                <a:cubicBezTo>
                  <a:pt x="9047910" y="1074836"/>
                  <a:pt x="9064286" y="1058460"/>
                  <a:pt x="9084486" y="1058460"/>
                </a:cubicBezTo>
                <a:close/>
                <a:moveTo>
                  <a:pt x="8863805" y="1058457"/>
                </a:moveTo>
                <a:cubicBezTo>
                  <a:pt x="8884005" y="1058457"/>
                  <a:pt x="8900381" y="1074833"/>
                  <a:pt x="8900381" y="1095036"/>
                </a:cubicBezTo>
                <a:cubicBezTo>
                  <a:pt x="8900381" y="1115239"/>
                  <a:pt x="8884005" y="1131615"/>
                  <a:pt x="8863805" y="1131615"/>
                </a:cubicBezTo>
                <a:cubicBezTo>
                  <a:pt x="8843605" y="1131615"/>
                  <a:pt x="8827229" y="1115239"/>
                  <a:pt x="8827229" y="1095036"/>
                </a:cubicBezTo>
                <a:cubicBezTo>
                  <a:pt x="8827229" y="1074833"/>
                  <a:pt x="8843605" y="1058457"/>
                  <a:pt x="8863805" y="1058457"/>
                </a:cubicBezTo>
                <a:close/>
                <a:moveTo>
                  <a:pt x="8643124" y="1058453"/>
                </a:moveTo>
                <a:cubicBezTo>
                  <a:pt x="8663324" y="1058453"/>
                  <a:pt x="8679700" y="1074830"/>
                  <a:pt x="8679700" y="1095033"/>
                </a:cubicBezTo>
                <a:cubicBezTo>
                  <a:pt x="8679700" y="1115236"/>
                  <a:pt x="8663324" y="1131612"/>
                  <a:pt x="8643124" y="1131612"/>
                </a:cubicBezTo>
                <a:cubicBezTo>
                  <a:pt x="8622924" y="1131612"/>
                  <a:pt x="8606548" y="1115236"/>
                  <a:pt x="8606548" y="1095033"/>
                </a:cubicBezTo>
                <a:cubicBezTo>
                  <a:pt x="8606548" y="1074830"/>
                  <a:pt x="8622924" y="1058453"/>
                  <a:pt x="8643124" y="1058453"/>
                </a:cubicBezTo>
                <a:close/>
                <a:moveTo>
                  <a:pt x="8422443" y="1058450"/>
                </a:moveTo>
                <a:cubicBezTo>
                  <a:pt x="8442643" y="1058450"/>
                  <a:pt x="8459019" y="1074827"/>
                  <a:pt x="8459019" y="1095030"/>
                </a:cubicBezTo>
                <a:cubicBezTo>
                  <a:pt x="8459019" y="1115233"/>
                  <a:pt x="8442643" y="1131609"/>
                  <a:pt x="8422443" y="1131609"/>
                </a:cubicBezTo>
                <a:cubicBezTo>
                  <a:pt x="8402243" y="1131609"/>
                  <a:pt x="8385867" y="1115233"/>
                  <a:pt x="8385867" y="1095030"/>
                </a:cubicBezTo>
                <a:cubicBezTo>
                  <a:pt x="8385867" y="1074827"/>
                  <a:pt x="8402243" y="1058450"/>
                  <a:pt x="8422443" y="1058450"/>
                </a:cubicBezTo>
                <a:close/>
                <a:moveTo>
                  <a:pt x="8201762" y="1058447"/>
                </a:moveTo>
                <a:cubicBezTo>
                  <a:pt x="8221962" y="1058447"/>
                  <a:pt x="8238338" y="1074823"/>
                  <a:pt x="8238338" y="1095027"/>
                </a:cubicBezTo>
                <a:cubicBezTo>
                  <a:pt x="8238338" y="1115229"/>
                  <a:pt x="8221962" y="1131606"/>
                  <a:pt x="8201762" y="1131606"/>
                </a:cubicBezTo>
                <a:cubicBezTo>
                  <a:pt x="8181562" y="1131606"/>
                  <a:pt x="8165186" y="1115229"/>
                  <a:pt x="8165186" y="1095027"/>
                </a:cubicBezTo>
                <a:cubicBezTo>
                  <a:pt x="8165186" y="1074823"/>
                  <a:pt x="8181562" y="1058447"/>
                  <a:pt x="8201762" y="1058447"/>
                </a:cubicBezTo>
                <a:close/>
                <a:moveTo>
                  <a:pt x="7981081" y="1058444"/>
                </a:moveTo>
                <a:cubicBezTo>
                  <a:pt x="8001281" y="1058444"/>
                  <a:pt x="8017657" y="1074821"/>
                  <a:pt x="8017657" y="1095024"/>
                </a:cubicBezTo>
                <a:cubicBezTo>
                  <a:pt x="8017657" y="1115226"/>
                  <a:pt x="8001281" y="1131602"/>
                  <a:pt x="7981081" y="1131602"/>
                </a:cubicBezTo>
                <a:cubicBezTo>
                  <a:pt x="7960881" y="1131602"/>
                  <a:pt x="7944505" y="1115226"/>
                  <a:pt x="7944505" y="1095024"/>
                </a:cubicBezTo>
                <a:cubicBezTo>
                  <a:pt x="7944505" y="1074821"/>
                  <a:pt x="7960881" y="1058444"/>
                  <a:pt x="7981081" y="1058444"/>
                </a:cubicBezTo>
                <a:close/>
                <a:moveTo>
                  <a:pt x="7760400" y="1058441"/>
                </a:moveTo>
                <a:cubicBezTo>
                  <a:pt x="7780600" y="1058441"/>
                  <a:pt x="7796976" y="1074817"/>
                  <a:pt x="7796976" y="1095020"/>
                </a:cubicBezTo>
                <a:cubicBezTo>
                  <a:pt x="7796976" y="1115223"/>
                  <a:pt x="7780600" y="1131599"/>
                  <a:pt x="7760400" y="1131599"/>
                </a:cubicBezTo>
                <a:cubicBezTo>
                  <a:pt x="7740200" y="1131599"/>
                  <a:pt x="7723824" y="1115223"/>
                  <a:pt x="7723824" y="1095020"/>
                </a:cubicBezTo>
                <a:cubicBezTo>
                  <a:pt x="7723824" y="1074817"/>
                  <a:pt x="7740200" y="1058441"/>
                  <a:pt x="7760400" y="1058441"/>
                </a:cubicBezTo>
                <a:close/>
                <a:moveTo>
                  <a:pt x="7539719" y="1058438"/>
                </a:moveTo>
                <a:cubicBezTo>
                  <a:pt x="7559919" y="1058438"/>
                  <a:pt x="7576295" y="1074814"/>
                  <a:pt x="7576295" y="1095017"/>
                </a:cubicBezTo>
                <a:cubicBezTo>
                  <a:pt x="7576295" y="1115220"/>
                  <a:pt x="7559919" y="1131596"/>
                  <a:pt x="7539719" y="1131596"/>
                </a:cubicBezTo>
                <a:cubicBezTo>
                  <a:pt x="7519519" y="1131596"/>
                  <a:pt x="7503143" y="1115220"/>
                  <a:pt x="7503143" y="1095017"/>
                </a:cubicBezTo>
                <a:cubicBezTo>
                  <a:pt x="7503143" y="1074814"/>
                  <a:pt x="7519519" y="1058438"/>
                  <a:pt x="7539719" y="1058438"/>
                </a:cubicBezTo>
                <a:close/>
                <a:moveTo>
                  <a:pt x="7319038" y="1058436"/>
                </a:moveTo>
                <a:cubicBezTo>
                  <a:pt x="7339238" y="1058436"/>
                  <a:pt x="7355614" y="1074812"/>
                  <a:pt x="7355614" y="1095014"/>
                </a:cubicBezTo>
                <a:cubicBezTo>
                  <a:pt x="7355614" y="1115217"/>
                  <a:pt x="7339238" y="1131593"/>
                  <a:pt x="7319038" y="1131593"/>
                </a:cubicBezTo>
                <a:cubicBezTo>
                  <a:pt x="7298838" y="1131593"/>
                  <a:pt x="7282462" y="1115217"/>
                  <a:pt x="7282462" y="1095014"/>
                </a:cubicBezTo>
                <a:cubicBezTo>
                  <a:pt x="7282462" y="1074812"/>
                  <a:pt x="7298838" y="1058436"/>
                  <a:pt x="7319038" y="1058436"/>
                </a:cubicBezTo>
                <a:close/>
                <a:moveTo>
                  <a:pt x="7098357" y="1058432"/>
                </a:moveTo>
                <a:cubicBezTo>
                  <a:pt x="7118557" y="1058432"/>
                  <a:pt x="7134933" y="1074808"/>
                  <a:pt x="7134933" y="1095011"/>
                </a:cubicBezTo>
                <a:cubicBezTo>
                  <a:pt x="7134933" y="1115214"/>
                  <a:pt x="7118557" y="1131590"/>
                  <a:pt x="7098357" y="1131590"/>
                </a:cubicBezTo>
                <a:cubicBezTo>
                  <a:pt x="7078157" y="1131590"/>
                  <a:pt x="7061781" y="1115214"/>
                  <a:pt x="7061781" y="1095011"/>
                </a:cubicBezTo>
                <a:cubicBezTo>
                  <a:pt x="7061781" y="1074808"/>
                  <a:pt x="7078157" y="1058432"/>
                  <a:pt x="7098357" y="1058432"/>
                </a:cubicBezTo>
                <a:close/>
                <a:moveTo>
                  <a:pt x="6877676" y="1058429"/>
                </a:moveTo>
                <a:cubicBezTo>
                  <a:pt x="6897876" y="1058429"/>
                  <a:pt x="6914252" y="1074805"/>
                  <a:pt x="6914252" y="1095008"/>
                </a:cubicBezTo>
                <a:cubicBezTo>
                  <a:pt x="6914252" y="1115210"/>
                  <a:pt x="6897876" y="1131586"/>
                  <a:pt x="6877676" y="1131586"/>
                </a:cubicBezTo>
                <a:cubicBezTo>
                  <a:pt x="6857476" y="1131586"/>
                  <a:pt x="6841100" y="1115210"/>
                  <a:pt x="6841100" y="1095008"/>
                </a:cubicBezTo>
                <a:cubicBezTo>
                  <a:pt x="6841100" y="1074805"/>
                  <a:pt x="6857476" y="1058429"/>
                  <a:pt x="6877676" y="1058429"/>
                </a:cubicBezTo>
                <a:close/>
                <a:moveTo>
                  <a:pt x="6656995" y="1058426"/>
                </a:moveTo>
                <a:cubicBezTo>
                  <a:pt x="6677195" y="1058426"/>
                  <a:pt x="6693571" y="1074802"/>
                  <a:pt x="6693571" y="1095005"/>
                </a:cubicBezTo>
                <a:cubicBezTo>
                  <a:pt x="6693571" y="1115207"/>
                  <a:pt x="6677195" y="1131583"/>
                  <a:pt x="6656995" y="1131583"/>
                </a:cubicBezTo>
                <a:cubicBezTo>
                  <a:pt x="6636795" y="1131583"/>
                  <a:pt x="6620419" y="1115207"/>
                  <a:pt x="6620419" y="1095005"/>
                </a:cubicBezTo>
                <a:cubicBezTo>
                  <a:pt x="6620419" y="1074802"/>
                  <a:pt x="6636795" y="1058426"/>
                  <a:pt x="6656995" y="1058426"/>
                </a:cubicBezTo>
                <a:close/>
                <a:moveTo>
                  <a:pt x="6436314" y="1058423"/>
                </a:moveTo>
                <a:cubicBezTo>
                  <a:pt x="6456514" y="1058423"/>
                  <a:pt x="6472890" y="1074799"/>
                  <a:pt x="6472890" y="1095002"/>
                </a:cubicBezTo>
                <a:cubicBezTo>
                  <a:pt x="6472890" y="1115204"/>
                  <a:pt x="6456514" y="1131580"/>
                  <a:pt x="6436314" y="1131580"/>
                </a:cubicBezTo>
                <a:cubicBezTo>
                  <a:pt x="6416114" y="1131580"/>
                  <a:pt x="6399738" y="1115204"/>
                  <a:pt x="6399738" y="1095002"/>
                </a:cubicBezTo>
                <a:cubicBezTo>
                  <a:pt x="6399738" y="1074799"/>
                  <a:pt x="6416114" y="1058423"/>
                  <a:pt x="6436314" y="1058423"/>
                </a:cubicBezTo>
                <a:close/>
                <a:moveTo>
                  <a:pt x="6215633" y="1058420"/>
                </a:moveTo>
                <a:cubicBezTo>
                  <a:pt x="6235833" y="1058420"/>
                  <a:pt x="6252209" y="1074796"/>
                  <a:pt x="6252209" y="1094999"/>
                </a:cubicBezTo>
                <a:cubicBezTo>
                  <a:pt x="6252209" y="1115201"/>
                  <a:pt x="6235833" y="1131577"/>
                  <a:pt x="6215633" y="1131577"/>
                </a:cubicBezTo>
                <a:cubicBezTo>
                  <a:pt x="6195433" y="1131577"/>
                  <a:pt x="6179057" y="1115201"/>
                  <a:pt x="6179057" y="1094999"/>
                </a:cubicBezTo>
                <a:cubicBezTo>
                  <a:pt x="6179057" y="1074796"/>
                  <a:pt x="6195433" y="1058420"/>
                  <a:pt x="6215633" y="1058420"/>
                </a:cubicBezTo>
                <a:close/>
                <a:moveTo>
                  <a:pt x="5994952" y="1058418"/>
                </a:moveTo>
                <a:cubicBezTo>
                  <a:pt x="6015152" y="1058418"/>
                  <a:pt x="6031528" y="1074793"/>
                  <a:pt x="6031528" y="1094996"/>
                </a:cubicBezTo>
                <a:cubicBezTo>
                  <a:pt x="6031528" y="1115198"/>
                  <a:pt x="6015152" y="1131574"/>
                  <a:pt x="5994952" y="1131574"/>
                </a:cubicBezTo>
                <a:cubicBezTo>
                  <a:pt x="5974752" y="1131574"/>
                  <a:pt x="5958376" y="1115198"/>
                  <a:pt x="5958376" y="1094996"/>
                </a:cubicBezTo>
                <a:cubicBezTo>
                  <a:pt x="5958376" y="1074793"/>
                  <a:pt x="5974752" y="1058418"/>
                  <a:pt x="5994952" y="1058418"/>
                </a:cubicBezTo>
                <a:close/>
                <a:moveTo>
                  <a:pt x="5774272" y="1058414"/>
                </a:moveTo>
                <a:cubicBezTo>
                  <a:pt x="5794472" y="1058414"/>
                  <a:pt x="5810848" y="1074790"/>
                  <a:pt x="5810848" y="1094993"/>
                </a:cubicBezTo>
                <a:cubicBezTo>
                  <a:pt x="5810848" y="1115194"/>
                  <a:pt x="5794472" y="1131571"/>
                  <a:pt x="5774272" y="1131571"/>
                </a:cubicBezTo>
                <a:cubicBezTo>
                  <a:pt x="5754073" y="1131571"/>
                  <a:pt x="5737697" y="1115194"/>
                  <a:pt x="5737697" y="1094993"/>
                </a:cubicBezTo>
                <a:cubicBezTo>
                  <a:pt x="5737697" y="1074790"/>
                  <a:pt x="5754073" y="1058414"/>
                  <a:pt x="5774272" y="1058414"/>
                </a:cubicBezTo>
                <a:close/>
                <a:moveTo>
                  <a:pt x="5553593" y="1058411"/>
                </a:moveTo>
                <a:cubicBezTo>
                  <a:pt x="5573793" y="1058411"/>
                  <a:pt x="5590169" y="1074787"/>
                  <a:pt x="5590169" y="1094990"/>
                </a:cubicBezTo>
                <a:cubicBezTo>
                  <a:pt x="5590169" y="1115191"/>
                  <a:pt x="5573793" y="1131567"/>
                  <a:pt x="5553593" y="1131567"/>
                </a:cubicBezTo>
                <a:cubicBezTo>
                  <a:pt x="5533393" y="1131567"/>
                  <a:pt x="5517018" y="1115191"/>
                  <a:pt x="5517018" y="1094990"/>
                </a:cubicBezTo>
                <a:cubicBezTo>
                  <a:pt x="5517018" y="1074787"/>
                  <a:pt x="5533393" y="1058411"/>
                  <a:pt x="5553593" y="1058411"/>
                </a:cubicBezTo>
                <a:close/>
                <a:moveTo>
                  <a:pt x="5332913" y="1058408"/>
                </a:moveTo>
                <a:cubicBezTo>
                  <a:pt x="5353113" y="1058408"/>
                  <a:pt x="5369490" y="1074784"/>
                  <a:pt x="5369490" y="1094986"/>
                </a:cubicBezTo>
                <a:cubicBezTo>
                  <a:pt x="5369490" y="1115188"/>
                  <a:pt x="5353113" y="1131564"/>
                  <a:pt x="5332913" y="1131564"/>
                </a:cubicBezTo>
                <a:cubicBezTo>
                  <a:pt x="5312714" y="1131564"/>
                  <a:pt x="5296337" y="1115188"/>
                  <a:pt x="5296337" y="1094986"/>
                </a:cubicBezTo>
                <a:cubicBezTo>
                  <a:pt x="5296337" y="1074784"/>
                  <a:pt x="5312714" y="1058408"/>
                  <a:pt x="5332913" y="1058408"/>
                </a:cubicBezTo>
                <a:close/>
                <a:moveTo>
                  <a:pt x="5112230" y="1058405"/>
                </a:moveTo>
                <a:cubicBezTo>
                  <a:pt x="5132433" y="1058405"/>
                  <a:pt x="5148807" y="1074781"/>
                  <a:pt x="5148807" y="1094983"/>
                </a:cubicBezTo>
                <a:cubicBezTo>
                  <a:pt x="5148807" y="1115185"/>
                  <a:pt x="5132433" y="1131561"/>
                  <a:pt x="5112230" y="1131561"/>
                </a:cubicBezTo>
                <a:cubicBezTo>
                  <a:pt x="5092030" y="1131561"/>
                  <a:pt x="5075655" y="1115185"/>
                  <a:pt x="5075655" y="1094983"/>
                </a:cubicBezTo>
                <a:cubicBezTo>
                  <a:pt x="5075655" y="1074781"/>
                  <a:pt x="5092030" y="1058405"/>
                  <a:pt x="5112230" y="1058405"/>
                </a:cubicBezTo>
                <a:close/>
                <a:moveTo>
                  <a:pt x="4891552" y="1058402"/>
                </a:moveTo>
                <a:cubicBezTo>
                  <a:pt x="4911751" y="1058402"/>
                  <a:pt x="4928127" y="1074778"/>
                  <a:pt x="4928127" y="1094980"/>
                </a:cubicBezTo>
                <a:cubicBezTo>
                  <a:pt x="4928127" y="1115182"/>
                  <a:pt x="4911751" y="1131558"/>
                  <a:pt x="4891552" y="1131558"/>
                </a:cubicBezTo>
                <a:cubicBezTo>
                  <a:pt x="4871352" y="1131558"/>
                  <a:pt x="4854975" y="1115182"/>
                  <a:pt x="4854975" y="1094980"/>
                </a:cubicBezTo>
                <a:cubicBezTo>
                  <a:pt x="4854975" y="1074778"/>
                  <a:pt x="4871352" y="1058402"/>
                  <a:pt x="4891552" y="1058402"/>
                </a:cubicBezTo>
                <a:close/>
                <a:moveTo>
                  <a:pt x="4670871" y="1058399"/>
                </a:moveTo>
                <a:cubicBezTo>
                  <a:pt x="4691070" y="1058399"/>
                  <a:pt x="4707447" y="1074775"/>
                  <a:pt x="4707447" y="1094977"/>
                </a:cubicBezTo>
                <a:cubicBezTo>
                  <a:pt x="4707447" y="1115179"/>
                  <a:pt x="4691070" y="1131555"/>
                  <a:pt x="4670871" y="1131555"/>
                </a:cubicBezTo>
                <a:cubicBezTo>
                  <a:pt x="4650672" y="1131555"/>
                  <a:pt x="4634295" y="1115179"/>
                  <a:pt x="4634295" y="1094977"/>
                </a:cubicBezTo>
                <a:cubicBezTo>
                  <a:pt x="4634295" y="1074775"/>
                  <a:pt x="4650672" y="1058399"/>
                  <a:pt x="4670871" y="1058399"/>
                </a:cubicBezTo>
                <a:close/>
                <a:moveTo>
                  <a:pt x="4450188" y="1058396"/>
                </a:moveTo>
                <a:cubicBezTo>
                  <a:pt x="4470390" y="1058396"/>
                  <a:pt x="4486764" y="1074772"/>
                  <a:pt x="4486764" y="1094974"/>
                </a:cubicBezTo>
                <a:cubicBezTo>
                  <a:pt x="4486764" y="1115175"/>
                  <a:pt x="4470390" y="1131551"/>
                  <a:pt x="4450188" y="1131551"/>
                </a:cubicBezTo>
                <a:cubicBezTo>
                  <a:pt x="4429988" y="1131551"/>
                  <a:pt x="4413613" y="1115175"/>
                  <a:pt x="4413613" y="1094974"/>
                </a:cubicBezTo>
                <a:cubicBezTo>
                  <a:pt x="4413613" y="1074772"/>
                  <a:pt x="4429988" y="1058396"/>
                  <a:pt x="4450188" y="1058396"/>
                </a:cubicBezTo>
                <a:close/>
                <a:moveTo>
                  <a:pt x="4229507" y="1058393"/>
                </a:moveTo>
                <a:cubicBezTo>
                  <a:pt x="4249708" y="1058393"/>
                  <a:pt x="4266084" y="1074769"/>
                  <a:pt x="4266084" y="1094971"/>
                </a:cubicBezTo>
                <a:cubicBezTo>
                  <a:pt x="4266084" y="1115172"/>
                  <a:pt x="4249708" y="1131548"/>
                  <a:pt x="4229507" y="1131548"/>
                </a:cubicBezTo>
                <a:cubicBezTo>
                  <a:pt x="4209307" y="1131548"/>
                  <a:pt x="4192931" y="1115172"/>
                  <a:pt x="4192931" y="1094971"/>
                </a:cubicBezTo>
                <a:cubicBezTo>
                  <a:pt x="4192931" y="1074769"/>
                  <a:pt x="4209307" y="1058393"/>
                  <a:pt x="4229507" y="1058393"/>
                </a:cubicBezTo>
                <a:close/>
                <a:moveTo>
                  <a:pt x="4008847" y="1058390"/>
                </a:moveTo>
                <a:cubicBezTo>
                  <a:pt x="4029045" y="1058390"/>
                  <a:pt x="4045426" y="1074766"/>
                  <a:pt x="4045426" y="1094968"/>
                </a:cubicBezTo>
                <a:cubicBezTo>
                  <a:pt x="4045426" y="1115169"/>
                  <a:pt x="4029045" y="1131545"/>
                  <a:pt x="4008847" y="1131545"/>
                </a:cubicBezTo>
                <a:cubicBezTo>
                  <a:pt x="3988642" y="1131545"/>
                  <a:pt x="3972267" y="1115169"/>
                  <a:pt x="3972267" y="1094968"/>
                </a:cubicBezTo>
                <a:cubicBezTo>
                  <a:pt x="3972267" y="1074766"/>
                  <a:pt x="3988642" y="1058390"/>
                  <a:pt x="4008847" y="1058390"/>
                </a:cubicBezTo>
                <a:close/>
                <a:moveTo>
                  <a:pt x="3788165" y="1058387"/>
                </a:moveTo>
                <a:cubicBezTo>
                  <a:pt x="3808367" y="1058387"/>
                  <a:pt x="3824738" y="1074763"/>
                  <a:pt x="3824738" y="1094965"/>
                </a:cubicBezTo>
                <a:cubicBezTo>
                  <a:pt x="3824738" y="1115166"/>
                  <a:pt x="3808367" y="1131542"/>
                  <a:pt x="3788165" y="1131542"/>
                </a:cubicBezTo>
                <a:cubicBezTo>
                  <a:pt x="3767965" y="1131542"/>
                  <a:pt x="3751588" y="1115166"/>
                  <a:pt x="3751588" y="1094965"/>
                </a:cubicBezTo>
                <a:cubicBezTo>
                  <a:pt x="3751588" y="1074763"/>
                  <a:pt x="3767965" y="1058387"/>
                  <a:pt x="3788165" y="1058387"/>
                </a:cubicBezTo>
                <a:close/>
                <a:moveTo>
                  <a:pt x="3567479" y="1058384"/>
                </a:moveTo>
                <a:cubicBezTo>
                  <a:pt x="3587675" y="1058384"/>
                  <a:pt x="3604051" y="1074760"/>
                  <a:pt x="3604051" y="1094962"/>
                </a:cubicBezTo>
                <a:cubicBezTo>
                  <a:pt x="3604051" y="1115163"/>
                  <a:pt x="3587675" y="1131539"/>
                  <a:pt x="3567479" y="1131539"/>
                </a:cubicBezTo>
                <a:cubicBezTo>
                  <a:pt x="3547276" y="1131539"/>
                  <a:pt x="3530908" y="1115163"/>
                  <a:pt x="3530908" y="1094962"/>
                </a:cubicBezTo>
                <a:cubicBezTo>
                  <a:pt x="3530908" y="1074760"/>
                  <a:pt x="3547276" y="1058384"/>
                  <a:pt x="3567479" y="1058384"/>
                </a:cubicBezTo>
                <a:close/>
                <a:moveTo>
                  <a:pt x="3346801" y="1058381"/>
                </a:moveTo>
                <a:cubicBezTo>
                  <a:pt x="3367001" y="1058381"/>
                  <a:pt x="3383375" y="1074757"/>
                  <a:pt x="3383375" y="1094958"/>
                </a:cubicBezTo>
                <a:cubicBezTo>
                  <a:pt x="3383375" y="1115159"/>
                  <a:pt x="3367001" y="1131535"/>
                  <a:pt x="3346801" y="1131535"/>
                </a:cubicBezTo>
                <a:cubicBezTo>
                  <a:pt x="3326603" y="1131535"/>
                  <a:pt x="3310228" y="1115159"/>
                  <a:pt x="3310228" y="1094958"/>
                </a:cubicBezTo>
                <a:cubicBezTo>
                  <a:pt x="3310228" y="1074757"/>
                  <a:pt x="3326603" y="1058381"/>
                  <a:pt x="3346801" y="1058381"/>
                </a:cubicBezTo>
                <a:close/>
                <a:moveTo>
                  <a:pt x="3126126" y="1058378"/>
                </a:moveTo>
                <a:cubicBezTo>
                  <a:pt x="3146320" y="1058378"/>
                  <a:pt x="3162696" y="1074754"/>
                  <a:pt x="3162696" y="1094955"/>
                </a:cubicBezTo>
                <a:cubicBezTo>
                  <a:pt x="3162696" y="1115156"/>
                  <a:pt x="3146320" y="1131532"/>
                  <a:pt x="3126126" y="1131532"/>
                </a:cubicBezTo>
                <a:cubicBezTo>
                  <a:pt x="3105923" y="1131532"/>
                  <a:pt x="3089541" y="1115156"/>
                  <a:pt x="3089541" y="1094955"/>
                </a:cubicBezTo>
                <a:cubicBezTo>
                  <a:pt x="3089541" y="1074754"/>
                  <a:pt x="3105923" y="1058378"/>
                  <a:pt x="3126126" y="1058378"/>
                </a:cubicBezTo>
                <a:close/>
                <a:moveTo>
                  <a:pt x="2905436" y="1058375"/>
                </a:moveTo>
                <a:cubicBezTo>
                  <a:pt x="2925637" y="1058375"/>
                  <a:pt x="2942013" y="1074751"/>
                  <a:pt x="2942013" y="1094952"/>
                </a:cubicBezTo>
                <a:cubicBezTo>
                  <a:pt x="2942013" y="1115153"/>
                  <a:pt x="2925637" y="1131529"/>
                  <a:pt x="2905436" y="1131529"/>
                </a:cubicBezTo>
                <a:cubicBezTo>
                  <a:pt x="2885243" y="1131529"/>
                  <a:pt x="2868866" y="1115153"/>
                  <a:pt x="2868866" y="1094952"/>
                </a:cubicBezTo>
                <a:cubicBezTo>
                  <a:pt x="2868866" y="1074751"/>
                  <a:pt x="2885243" y="1058375"/>
                  <a:pt x="2905436" y="1058375"/>
                </a:cubicBezTo>
                <a:close/>
                <a:moveTo>
                  <a:pt x="2684758" y="1058372"/>
                </a:moveTo>
                <a:cubicBezTo>
                  <a:pt x="2704958" y="1058372"/>
                  <a:pt x="2721329" y="1074748"/>
                  <a:pt x="2721329" y="1094949"/>
                </a:cubicBezTo>
                <a:cubicBezTo>
                  <a:pt x="2721329" y="1115150"/>
                  <a:pt x="2704958" y="1131526"/>
                  <a:pt x="2684758" y="1131526"/>
                </a:cubicBezTo>
                <a:cubicBezTo>
                  <a:pt x="2664554" y="1131526"/>
                  <a:pt x="2648177" y="1115150"/>
                  <a:pt x="2648177" y="1094949"/>
                </a:cubicBezTo>
                <a:cubicBezTo>
                  <a:pt x="2648177" y="1074748"/>
                  <a:pt x="2664554" y="1058372"/>
                  <a:pt x="2684758" y="1058372"/>
                </a:cubicBezTo>
                <a:close/>
                <a:moveTo>
                  <a:pt x="2464071" y="1058369"/>
                </a:moveTo>
                <a:cubicBezTo>
                  <a:pt x="2484272" y="1058369"/>
                  <a:pt x="2500650" y="1074745"/>
                  <a:pt x="2500650" y="1094946"/>
                </a:cubicBezTo>
                <a:cubicBezTo>
                  <a:pt x="2500650" y="1115147"/>
                  <a:pt x="2484272" y="1131523"/>
                  <a:pt x="2464071" y="1131523"/>
                </a:cubicBezTo>
                <a:cubicBezTo>
                  <a:pt x="2443875" y="1131523"/>
                  <a:pt x="2427500" y="1115147"/>
                  <a:pt x="2427500" y="1094946"/>
                </a:cubicBezTo>
                <a:cubicBezTo>
                  <a:pt x="2427500" y="1074745"/>
                  <a:pt x="2443875" y="1058369"/>
                  <a:pt x="2464071" y="1058369"/>
                </a:cubicBezTo>
                <a:close/>
                <a:moveTo>
                  <a:pt x="2243393" y="1058366"/>
                </a:moveTo>
                <a:cubicBezTo>
                  <a:pt x="2263591" y="1058366"/>
                  <a:pt x="2279972" y="1074742"/>
                  <a:pt x="2279972" y="1094943"/>
                </a:cubicBezTo>
                <a:cubicBezTo>
                  <a:pt x="2279972" y="1115144"/>
                  <a:pt x="2263591" y="1131520"/>
                  <a:pt x="2243393" y="1131520"/>
                </a:cubicBezTo>
                <a:cubicBezTo>
                  <a:pt x="2223191" y="1131520"/>
                  <a:pt x="2206817" y="1115144"/>
                  <a:pt x="2206817" y="1094943"/>
                </a:cubicBezTo>
                <a:cubicBezTo>
                  <a:pt x="2206817" y="1074742"/>
                  <a:pt x="2223191" y="1058366"/>
                  <a:pt x="2243393" y="1058366"/>
                </a:cubicBezTo>
                <a:close/>
                <a:moveTo>
                  <a:pt x="2022713" y="1058363"/>
                </a:moveTo>
                <a:cubicBezTo>
                  <a:pt x="2042913" y="1058363"/>
                  <a:pt x="2059288" y="1074739"/>
                  <a:pt x="2059288" y="1094940"/>
                </a:cubicBezTo>
                <a:cubicBezTo>
                  <a:pt x="2059288" y="1115140"/>
                  <a:pt x="2042913" y="1131516"/>
                  <a:pt x="2022713" y="1131516"/>
                </a:cubicBezTo>
                <a:cubicBezTo>
                  <a:pt x="2002514" y="1131516"/>
                  <a:pt x="1986179" y="1115140"/>
                  <a:pt x="1986179" y="1094940"/>
                </a:cubicBezTo>
                <a:cubicBezTo>
                  <a:pt x="1986179" y="1074739"/>
                  <a:pt x="2002514" y="1058363"/>
                  <a:pt x="2022713" y="1058363"/>
                </a:cubicBezTo>
                <a:close/>
                <a:moveTo>
                  <a:pt x="1802069" y="1058360"/>
                </a:moveTo>
                <a:cubicBezTo>
                  <a:pt x="1822269" y="1058360"/>
                  <a:pt x="1838645" y="1074736"/>
                  <a:pt x="1838645" y="1094937"/>
                </a:cubicBezTo>
                <a:cubicBezTo>
                  <a:pt x="1838645" y="1115137"/>
                  <a:pt x="1822269" y="1131513"/>
                  <a:pt x="1802069" y="1131513"/>
                </a:cubicBezTo>
                <a:cubicBezTo>
                  <a:pt x="1781869" y="1131513"/>
                  <a:pt x="1765494" y="1115137"/>
                  <a:pt x="1765494" y="1094937"/>
                </a:cubicBezTo>
                <a:cubicBezTo>
                  <a:pt x="1765494" y="1074736"/>
                  <a:pt x="1781869" y="1058360"/>
                  <a:pt x="1802069" y="1058360"/>
                </a:cubicBezTo>
                <a:close/>
                <a:moveTo>
                  <a:pt x="1581384" y="1058357"/>
                </a:moveTo>
                <a:cubicBezTo>
                  <a:pt x="1601583" y="1058357"/>
                  <a:pt x="1617960" y="1074733"/>
                  <a:pt x="1617960" y="1094933"/>
                </a:cubicBezTo>
                <a:cubicBezTo>
                  <a:pt x="1617960" y="1115134"/>
                  <a:pt x="1601583" y="1131510"/>
                  <a:pt x="1581384" y="1131510"/>
                </a:cubicBezTo>
                <a:cubicBezTo>
                  <a:pt x="1561183" y="1131510"/>
                  <a:pt x="1544807" y="1115134"/>
                  <a:pt x="1544807" y="1094933"/>
                </a:cubicBezTo>
                <a:cubicBezTo>
                  <a:pt x="1544807" y="1074733"/>
                  <a:pt x="1561183" y="1058357"/>
                  <a:pt x="1581384" y="1058357"/>
                </a:cubicBezTo>
                <a:close/>
                <a:moveTo>
                  <a:pt x="1360698" y="1058354"/>
                </a:moveTo>
                <a:cubicBezTo>
                  <a:pt x="1380898" y="1058354"/>
                  <a:pt x="1397274" y="1074730"/>
                  <a:pt x="1397274" y="1094930"/>
                </a:cubicBezTo>
                <a:cubicBezTo>
                  <a:pt x="1397274" y="1115131"/>
                  <a:pt x="1380898" y="1131507"/>
                  <a:pt x="1360698" y="1131507"/>
                </a:cubicBezTo>
                <a:cubicBezTo>
                  <a:pt x="1340498" y="1131507"/>
                  <a:pt x="1324122" y="1115131"/>
                  <a:pt x="1324122" y="1094930"/>
                </a:cubicBezTo>
                <a:cubicBezTo>
                  <a:pt x="1324122" y="1074730"/>
                  <a:pt x="1340498" y="1058354"/>
                  <a:pt x="1360698" y="1058354"/>
                </a:cubicBezTo>
                <a:close/>
                <a:moveTo>
                  <a:pt x="1140012" y="1058351"/>
                </a:moveTo>
                <a:cubicBezTo>
                  <a:pt x="1160212" y="1058351"/>
                  <a:pt x="1176588" y="1074727"/>
                  <a:pt x="1176588" y="1094927"/>
                </a:cubicBezTo>
                <a:cubicBezTo>
                  <a:pt x="1176588" y="1115128"/>
                  <a:pt x="1160212" y="1131504"/>
                  <a:pt x="1140012" y="1131504"/>
                </a:cubicBezTo>
                <a:cubicBezTo>
                  <a:pt x="1119812" y="1131504"/>
                  <a:pt x="1103436" y="1115128"/>
                  <a:pt x="1103436" y="1094927"/>
                </a:cubicBezTo>
                <a:cubicBezTo>
                  <a:pt x="1103436" y="1074727"/>
                  <a:pt x="1119812" y="1058351"/>
                  <a:pt x="1140012" y="1058351"/>
                </a:cubicBezTo>
                <a:close/>
                <a:moveTo>
                  <a:pt x="919326" y="1058348"/>
                </a:moveTo>
                <a:cubicBezTo>
                  <a:pt x="939526" y="1058348"/>
                  <a:pt x="955902" y="1074724"/>
                  <a:pt x="955902" y="1094924"/>
                </a:cubicBezTo>
                <a:cubicBezTo>
                  <a:pt x="955902" y="1115124"/>
                  <a:pt x="939526" y="1131500"/>
                  <a:pt x="919326" y="1131500"/>
                </a:cubicBezTo>
                <a:cubicBezTo>
                  <a:pt x="899126" y="1131500"/>
                  <a:pt x="882750" y="1115124"/>
                  <a:pt x="882750" y="1094924"/>
                </a:cubicBezTo>
                <a:cubicBezTo>
                  <a:pt x="882750" y="1074724"/>
                  <a:pt x="899126" y="1058348"/>
                  <a:pt x="919326" y="1058348"/>
                </a:cubicBezTo>
                <a:close/>
                <a:moveTo>
                  <a:pt x="698640" y="1058345"/>
                </a:moveTo>
                <a:cubicBezTo>
                  <a:pt x="718840" y="1058345"/>
                  <a:pt x="735216" y="1074721"/>
                  <a:pt x="735216" y="1094921"/>
                </a:cubicBezTo>
                <a:cubicBezTo>
                  <a:pt x="735216" y="1115121"/>
                  <a:pt x="718840" y="1131497"/>
                  <a:pt x="698640" y="1131497"/>
                </a:cubicBezTo>
                <a:cubicBezTo>
                  <a:pt x="678440" y="1131497"/>
                  <a:pt x="662064" y="1115121"/>
                  <a:pt x="662064" y="1094921"/>
                </a:cubicBezTo>
                <a:cubicBezTo>
                  <a:pt x="662064" y="1074721"/>
                  <a:pt x="678440" y="1058345"/>
                  <a:pt x="698640" y="1058345"/>
                </a:cubicBezTo>
                <a:close/>
                <a:moveTo>
                  <a:pt x="477954" y="1058342"/>
                </a:moveTo>
                <a:cubicBezTo>
                  <a:pt x="498153" y="1058342"/>
                  <a:pt x="514529" y="1074718"/>
                  <a:pt x="514529" y="1094918"/>
                </a:cubicBezTo>
                <a:cubicBezTo>
                  <a:pt x="514529" y="1115118"/>
                  <a:pt x="498153" y="1131494"/>
                  <a:pt x="477954" y="1131494"/>
                </a:cubicBezTo>
                <a:cubicBezTo>
                  <a:pt x="457753" y="1131494"/>
                  <a:pt x="441378" y="1115118"/>
                  <a:pt x="441378" y="1094918"/>
                </a:cubicBezTo>
                <a:cubicBezTo>
                  <a:pt x="441378" y="1074718"/>
                  <a:pt x="457753" y="1058342"/>
                  <a:pt x="477954" y="1058342"/>
                </a:cubicBezTo>
                <a:close/>
                <a:moveTo>
                  <a:pt x="257267" y="1058339"/>
                </a:moveTo>
                <a:cubicBezTo>
                  <a:pt x="277467" y="1058339"/>
                  <a:pt x="293843" y="1074715"/>
                  <a:pt x="293843" y="1094915"/>
                </a:cubicBezTo>
                <a:cubicBezTo>
                  <a:pt x="293843" y="1115115"/>
                  <a:pt x="277467" y="1131491"/>
                  <a:pt x="257267" y="1131491"/>
                </a:cubicBezTo>
                <a:cubicBezTo>
                  <a:pt x="237067" y="1131491"/>
                  <a:pt x="220691" y="1115115"/>
                  <a:pt x="220691" y="1094915"/>
                </a:cubicBezTo>
                <a:cubicBezTo>
                  <a:pt x="220691" y="1074715"/>
                  <a:pt x="237067" y="1058339"/>
                  <a:pt x="257267" y="1058339"/>
                </a:cubicBezTo>
                <a:close/>
                <a:moveTo>
                  <a:pt x="36581" y="1058336"/>
                </a:moveTo>
                <a:cubicBezTo>
                  <a:pt x="56781" y="1058336"/>
                  <a:pt x="73157" y="1074712"/>
                  <a:pt x="73157" y="1094912"/>
                </a:cubicBezTo>
                <a:cubicBezTo>
                  <a:pt x="73157" y="1115112"/>
                  <a:pt x="56781" y="1131488"/>
                  <a:pt x="36581" y="1131488"/>
                </a:cubicBezTo>
                <a:cubicBezTo>
                  <a:pt x="16381" y="1131488"/>
                  <a:pt x="5" y="1115112"/>
                  <a:pt x="5" y="1094912"/>
                </a:cubicBezTo>
                <a:cubicBezTo>
                  <a:pt x="5" y="1074712"/>
                  <a:pt x="16381" y="1058336"/>
                  <a:pt x="36581" y="1058336"/>
                </a:cubicBezTo>
                <a:close/>
                <a:moveTo>
                  <a:pt x="11732658" y="1058333"/>
                </a:moveTo>
                <a:cubicBezTo>
                  <a:pt x="11752858" y="1058333"/>
                  <a:pt x="11769234" y="1074709"/>
                  <a:pt x="11769234" y="1094909"/>
                </a:cubicBezTo>
                <a:cubicBezTo>
                  <a:pt x="11769234" y="1115109"/>
                  <a:pt x="11752858" y="1131485"/>
                  <a:pt x="11732658" y="1131485"/>
                </a:cubicBezTo>
                <a:cubicBezTo>
                  <a:pt x="11712458" y="1131485"/>
                  <a:pt x="11696082" y="1115109"/>
                  <a:pt x="11696082" y="1094909"/>
                </a:cubicBezTo>
                <a:cubicBezTo>
                  <a:pt x="11696082" y="1074709"/>
                  <a:pt x="11712458" y="1058333"/>
                  <a:pt x="11732658" y="1058333"/>
                </a:cubicBezTo>
                <a:close/>
                <a:moveTo>
                  <a:pt x="11953343" y="1058329"/>
                </a:moveTo>
                <a:cubicBezTo>
                  <a:pt x="11973543" y="1058329"/>
                  <a:pt x="11989919" y="1074706"/>
                  <a:pt x="11989919" y="1094906"/>
                </a:cubicBezTo>
                <a:cubicBezTo>
                  <a:pt x="11989919" y="1115105"/>
                  <a:pt x="11973543" y="1131481"/>
                  <a:pt x="11953343" y="1131481"/>
                </a:cubicBezTo>
                <a:cubicBezTo>
                  <a:pt x="11933143" y="1131481"/>
                  <a:pt x="11916767" y="1115105"/>
                  <a:pt x="11916767" y="1094906"/>
                </a:cubicBezTo>
                <a:cubicBezTo>
                  <a:pt x="11916767" y="1074706"/>
                  <a:pt x="11933143" y="1058329"/>
                  <a:pt x="11953343" y="1058329"/>
                </a:cubicBezTo>
                <a:close/>
                <a:moveTo>
                  <a:pt x="11511977" y="846810"/>
                </a:moveTo>
                <a:cubicBezTo>
                  <a:pt x="11532177" y="846810"/>
                  <a:pt x="11548553" y="863186"/>
                  <a:pt x="11548553" y="883386"/>
                </a:cubicBezTo>
                <a:cubicBezTo>
                  <a:pt x="11548553" y="903586"/>
                  <a:pt x="11532177" y="919962"/>
                  <a:pt x="11511977" y="919962"/>
                </a:cubicBezTo>
                <a:cubicBezTo>
                  <a:pt x="11491777" y="919962"/>
                  <a:pt x="11475401" y="903586"/>
                  <a:pt x="11475401" y="883386"/>
                </a:cubicBezTo>
                <a:cubicBezTo>
                  <a:pt x="11475401" y="863186"/>
                  <a:pt x="11491777" y="846810"/>
                  <a:pt x="11511977" y="846810"/>
                </a:cubicBezTo>
                <a:close/>
                <a:moveTo>
                  <a:pt x="11291296" y="846807"/>
                </a:moveTo>
                <a:cubicBezTo>
                  <a:pt x="11311496" y="846807"/>
                  <a:pt x="11327872" y="863183"/>
                  <a:pt x="11327872" y="883383"/>
                </a:cubicBezTo>
                <a:cubicBezTo>
                  <a:pt x="11327872" y="903583"/>
                  <a:pt x="11311496" y="919959"/>
                  <a:pt x="11291296" y="919959"/>
                </a:cubicBezTo>
                <a:cubicBezTo>
                  <a:pt x="11271096" y="919959"/>
                  <a:pt x="11254720" y="903583"/>
                  <a:pt x="11254720" y="883383"/>
                </a:cubicBezTo>
                <a:cubicBezTo>
                  <a:pt x="11254720" y="863183"/>
                  <a:pt x="11271096" y="846807"/>
                  <a:pt x="11291296" y="846807"/>
                </a:cubicBezTo>
                <a:close/>
                <a:moveTo>
                  <a:pt x="11070615" y="846805"/>
                </a:moveTo>
                <a:cubicBezTo>
                  <a:pt x="11090815" y="846805"/>
                  <a:pt x="11107191" y="863181"/>
                  <a:pt x="11107191" y="883381"/>
                </a:cubicBezTo>
                <a:cubicBezTo>
                  <a:pt x="11107191" y="903581"/>
                  <a:pt x="11090815" y="919956"/>
                  <a:pt x="11070615" y="919956"/>
                </a:cubicBezTo>
                <a:cubicBezTo>
                  <a:pt x="11050415" y="919956"/>
                  <a:pt x="11034039" y="903581"/>
                  <a:pt x="11034039" y="883381"/>
                </a:cubicBezTo>
                <a:cubicBezTo>
                  <a:pt x="11034039" y="863181"/>
                  <a:pt x="11050415" y="846805"/>
                  <a:pt x="11070615" y="846805"/>
                </a:cubicBezTo>
                <a:close/>
                <a:moveTo>
                  <a:pt x="10849934" y="846802"/>
                </a:moveTo>
                <a:cubicBezTo>
                  <a:pt x="10870134" y="846802"/>
                  <a:pt x="10886510" y="863178"/>
                  <a:pt x="10886510" y="883378"/>
                </a:cubicBezTo>
                <a:cubicBezTo>
                  <a:pt x="10886510" y="903578"/>
                  <a:pt x="10870134" y="919954"/>
                  <a:pt x="10849934" y="919954"/>
                </a:cubicBezTo>
                <a:cubicBezTo>
                  <a:pt x="10829734" y="919954"/>
                  <a:pt x="10813358" y="903578"/>
                  <a:pt x="10813358" y="883378"/>
                </a:cubicBezTo>
                <a:cubicBezTo>
                  <a:pt x="10813358" y="863178"/>
                  <a:pt x="10829734" y="846802"/>
                  <a:pt x="10849934" y="846802"/>
                </a:cubicBezTo>
                <a:close/>
                <a:moveTo>
                  <a:pt x="10629253" y="846799"/>
                </a:moveTo>
                <a:cubicBezTo>
                  <a:pt x="10649453" y="846799"/>
                  <a:pt x="10665829" y="863175"/>
                  <a:pt x="10665829" y="883375"/>
                </a:cubicBezTo>
                <a:cubicBezTo>
                  <a:pt x="10665829" y="903575"/>
                  <a:pt x="10649453" y="919951"/>
                  <a:pt x="10629253" y="919951"/>
                </a:cubicBezTo>
                <a:cubicBezTo>
                  <a:pt x="10609053" y="919951"/>
                  <a:pt x="10592677" y="903575"/>
                  <a:pt x="10592677" y="883375"/>
                </a:cubicBezTo>
                <a:cubicBezTo>
                  <a:pt x="10592677" y="863175"/>
                  <a:pt x="10609053" y="846799"/>
                  <a:pt x="10629253" y="846799"/>
                </a:cubicBezTo>
                <a:close/>
                <a:moveTo>
                  <a:pt x="10408572" y="846796"/>
                </a:moveTo>
                <a:cubicBezTo>
                  <a:pt x="10428772" y="846796"/>
                  <a:pt x="10445148" y="863172"/>
                  <a:pt x="10445148" y="883373"/>
                </a:cubicBezTo>
                <a:cubicBezTo>
                  <a:pt x="10445148" y="903572"/>
                  <a:pt x="10428772" y="919948"/>
                  <a:pt x="10408572" y="919948"/>
                </a:cubicBezTo>
                <a:cubicBezTo>
                  <a:pt x="10388372" y="919948"/>
                  <a:pt x="10371996" y="903572"/>
                  <a:pt x="10371996" y="883373"/>
                </a:cubicBezTo>
                <a:cubicBezTo>
                  <a:pt x="10371996" y="863172"/>
                  <a:pt x="10388372" y="846796"/>
                  <a:pt x="10408572" y="846796"/>
                </a:cubicBezTo>
                <a:close/>
                <a:moveTo>
                  <a:pt x="10187891" y="846794"/>
                </a:moveTo>
                <a:cubicBezTo>
                  <a:pt x="10208091" y="846794"/>
                  <a:pt x="10224467" y="863170"/>
                  <a:pt x="10224467" y="883370"/>
                </a:cubicBezTo>
                <a:cubicBezTo>
                  <a:pt x="10224467" y="903570"/>
                  <a:pt x="10208091" y="919946"/>
                  <a:pt x="10187891" y="919946"/>
                </a:cubicBezTo>
                <a:cubicBezTo>
                  <a:pt x="10167691" y="919946"/>
                  <a:pt x="10151315" y="903570"/>
                  <a:pt x="10151315" y="883370"/>
                </a:cubicBezTo>
                <a:cubicBezTo>
                  <a:pt x="10151315" y="863170"/>
                  <a:pt x="10167691" y="846794"/>
                  <a:pt x="10187891" y="846794"/>
                </a:cubicBezTo>
                <a:close/>
                <a:moveTo>
                  <a:pt x="9967210" y="846791"/>
                </a:moveTo>
                <a:cubicBezTo>
                  <a:pt x="9987410" y="846791"/>
                  <a:pt x="10003786" y="863167"/>
                  <a:pt x="10003786" y="883367"/>
                </a:cubicBezTo>
                <a:cubicBezTo>
                  <a:pt x="10003786" y="903567"/>
                  <a:pt x="9987410" y="919943"/>
                  <a:pt x="9967210" y="919943"/>
                </a:cubicBezTo>
                <a:cubicBezTo>
                  <a:pt x="9947010" y="919943"/>
                  <a:pt x="9930634" y="903567"/>
                  <a:pt x="9930634" y="883367"/>
                </a:cubicBezTo>
                <a:cubicBezTo>
                  <a:pt x="9930634" y="863167"/>
                  <a:pt x="9947010" y="846791"/>
                  <a:pt x="9967210" y="846791"/>
                </a:cubicBezTo>
                <a:close/>
                <a:moveTo>
                  <a:pt x="9746529" y="846788"/>
                </a:moveTo>
                <a:cubicBezTo>
                  <a:pt x="9766729" y="846788"/>
                  <a:pt x="9783105" y="863164"/>
                  <a:pt x="9783105" y="883364"/>
                </a:cubicBezTo>
                <a:cubicBezTo>
                  <a:pt x="9783105" y="903564"/>
                  <a:pt x="9766729" y="919940"/>
                  <a:pt x="9746529" y="919940"/>
                </a:cubicBezTo>
                <a:cubicBezTo>
                  <a:pt x="9726329" y="919940"/>
                  <a:pt x="9709953" y="903564"/>
                  <a:pt x="9709953" y="883364"/>
                </a:cubicBezTo>
                <a:cubicBezTo>
                  <a:pt x="9709953" y="863164"/>
                  <a:pt x="9726329" y="846788"/>
                  <a:pt x="9746529" y="846788"/>
                </a:cubicBezTo>
                <a:close/>
                <a:moveTo>
                  <a:pt x="9525848" y="846786"/>
                </a:moveTo>
                <a:cubicBezTo>
                  <a:pt x="9546048" y="846786"/>
                  <a:pt x="9562424" y="863162"/>
                  <a:pt x="9562424" y="883362"/>
                </a:cubicBezTo>
                <a:cubicBezTo>
                  <a:pt x="9562424" y="903562"/>
                  <a:pt x="9546048" y="919938"/>
                  <a:pt x="9525848" y="919938"/>
                </a:cubicBezTo>
                <a:cubicBezTo>
                  <a:pt x="9505648" y="919938"/>
                  <a:pt x="9489272" y="903562"/>
                  <a:pt x="9489272" y="883362"/>
                </a:cubicBezTo>
                <a:cubicBezTo>
                  <a:pt x="9489272" y="863162"/>
                  <a:pt x="9505648" y="846786"/>
                  <a:pt x="9525848" y="846786"/>
                </a:cubicBezTo>
                <a:close/>
                <a:moveTo>
                  <a:pt x="9305167" y="846783"/>
                </a:moveTo>
                <a:cubicBezTo>
                  <a:pt x="9325367" y="846783"/>
                  <a:pt x="9341743" y="863159"/>
                  <a:pt x="9341743" y="883359"/>
                </a:cubicBezTo>
                <a:cubicBezTo>
                  <a:pt x="9341743" y="903559"/>
                  <a:pt x="9325367" y="919935"/>
                  <a:pt x="9305167" y="919935"/>
                </a:cubicBezTo>
                <a:cubicBezTo>
                  <a:pt x="9284967" y="919935"/>
                  <a:pt x="9268591" y="903559"/>
                  <a:pt x="9268591" y="883359"/>
                </a:cubicBezTo>
                <a:cubicBezTo>
                  <a:pt x="9268591" y="863159"/>
                  <a:pt x="9284967" y="846783"/>
                  <a:pt x="9305167" y="846783"/>
                </a:cubicBezTo>
                <a:close/>
                <a:moveTo>
                  <a:pt x="9084486" y="846780"/>
                </a:moveTo>
                <a:cubicBezTo>
                  <a:pt x="9104686" y="846780"/>
                  <a:pt x="9121062" y="863156"/>
                  <a:pt x="9121062" y="883356"/>
                </a:cubicBezTo>
                <a:cubicBezTo>
                  <a:pt x="9121062" y="903556"/>
                  <a:pt x="9104686" y="919932"/>
                  <a:pt x="9084486" y="919932"/>
                </a:cubicBezTo>
                <a:cubicBezTo>
                  <a:pt x="9064286" y="919932"/>
                  <a:pt x="9047910" y="903556"/>
                  <a:pt x="9047910" y="883356"/>
                </a:cubicBezTo>
                <a:cubicBezTo>
                  <a:pt x="9047910" y="863156"/>
                  <a:pt x="9064286" y="846780"/>
                  <a:pt x="9084486" y="846780"/>
                </a:cubicBezTo>
                <a:close/>
                <a:moveTo>
                  <a:pt x="8863805" y="846777"/>
                </a:moveTo>
                <a:cubicBezTo>
                  <a:pt x="8884005" y="846777"/>
                  <a:pt x="8900381" y="863153"/>
                  <a:pt x="8900381" y="883353"/>
                </a:cubicBezTo>
                <a:cubicBezTo>
                  <a:pt x="8900381" y="903553"/>
                  <a:pt x="8884005" y="919929"/>
                  <a:pt x="8863805" y="919929"/>
                </a:cubicBezTo>
                <a:cubicBezTo>
                  <a:pt x="8843605" y="919929"/>
                  <a:pt x="8827229" y="903553"/>
                  <a:pt x="8827229" y="883353"/>
                </a:cubicBezTo>
                <a:cubicBezTo>
                  <a:pt x="8827229" y="863153"/>
                  <a:pt x="8843605" y="846777"/>
                  <a:pt x="8863805" y="846777"/>
                </a:cubicBezTo>
                <a:close/>
                <a:moveTo>
                  <a:pt x="8643124" y="846775"/>
                </a:moveTo>
                <a:cubicBezTo>
                  <a:pt x="8663324" y="846775"/>
                  <a:pt x="8679700" y="863151"/>
                  <a:pt x="8679700" y="883351"/>
                </a:cubicBezTo>
                <a:cubicBezTo>
                  <a:pt x="8679700" y="903551"/>
                  <a:pt x="8663324" y="919927"/>
                  <a:pt x="8643124" y="919927"/>
                </a:cubicBezTo>
                <a:cubicBezTo>
                  <a:pt x="8622924" y="919927"/>
                  <a:pt x="8606548" y="903551"/>
                  <a:pt x="8606548" y="883351"/>
                </a:cubicBezTo>
                <a:cubicBezTo>
                  <a:pt x="8606548" y="863151"/>
                  <a:pt x="8622924" y="846775"/>
                  <a:pt x="8643124" y="846775"/>
                </a:cubicBezTo>
                <a:close/>
                <a:moveTo>
                  <a:pt x="8422443" y="846772"/>
                </a:moveTo>
                <a:cubicBezTo>
                  <a:pt x="8442643" y="846772"/>
                  <a:pt x="8459019" y="863148"/>
                  <a:pt x="8459019" y="883348"/>
                </a:cubicBezTo>
                <a:cubicBezTo>
                  <a:pt x="8459019" y="903548"/>
                  <a:pt x="8442643" y="919924"/>
                  <a:pt x="8422443" y="919924"/>
                </a:cubicBezTo>
                <a:cubicBezTo>
                  <a:pt x="8402243" y="919924"/>
                  <a:pt x="8385867" y="903548"/>
                  <a:pt x="8385867" y="883348"/>
                </a:cubicBezTo>
                <a:cubicBezTo>
                  <a:pt x="8385867" y="863148"/>
                  <a:pt x="8402243" y="846772"/>
                  <a:pt x="8422443" y="846772"/>
                </a:cubicBezTo>
                <a:close/>
                <a:moveTo>
                  <a:pt x="8201762" y="846769"/>
                </a:moveTo>
                <a:cubicBezTo>
                  <a:pt x="8221962" y="846769"/>
                  <a:pt x="8238338" y="863145"/>
                  <a:pt x="8238338" y="883345"/>
                </a:cubicBezTo>
                <a:cubicBezTo>
                  <a:pt x="8238338" y="903545"/>
                  <a:pt x="8221962" y="919921"/>
                  <a:pt x="8201762" y="919921"/>
                </a:cubicBezTo>
                <a:cubicBezTo>
                  <a:pt x="8181562" y="919921"/>
                  <a:pt x="8165186" y="903545"/>
                  <a:pt x="8165186" y="883345"/>
                </a:cubicBezTo>
                <a:cubicBezTo>
                  <a:pt x="8165186" y="863145"/>
                  <a:pt x="8181562" y="846769"/>
                  <a:pt x="8201762" y="846769"/>
                </a:cubicBezTo>
                <a:close/>
                <a:moveTo>
                  <a:pt x="7981081" y="846767"/>
                </a:moveTo>
                <a:cubicBezTo>
                  <a:pt x="8001281" y="846767"/>
                  <a:pt x="8017657" y="863143"/>
                  <a:pt x="8017657" y="883343"/>
                </a:cubicBezTo>
                <a:cubicBezTo>
                  <a:pt x="8017657" y="903543"/>
                  <a:pt x="8001281" y="919919"/>
                  <a:pt x="7981081" y="919919"/>
                </a:cubicBezTo>
                <a:cubicBezTo>
                  <a:pt x="7960881" y="919919"/>
                  <a:pt x="7944505" y="903543"/>
                  <a:pt x="7944505" y="883343"/>
                </a:cubicBezTo>
                <a:cubicBezTo>
                  <a:pt x="7944505" y="863143"/>
                  <a:pt x="7960881" y="846767"/>
                  <a:pt x="7981081" y="846767"/>
                </a:cubicBezTo>
                <a:close/>
                <a:moveTo>
                  <a:pt x="7760400" y="846764"/>
                </a:moveTo>
                <a:cubicBezTo>
                  <a:pt x="7780600" y="846764"/>
                  <a:pt x="7796976" y="863140"/>
                  <a:pt x="7796976" y="883340"/>
                </a:cubicBezTo>
                <a:cubicBezTo>
                  <a:pt x="7796976" y="903540"/>
                  <a:pt x="7780600" y="919916"/>
                  <a:pt x="7760400" y="919916"/>
                </a:cubicBezTo>
                <a:cubicBezTo>
                  <a:pt x="7740200" y="919916"/>
                  <a:pt x="7723824" y="903540"/>
                  <a:pt x="7723824" y="883340"/>
                </a:cubicBezTo>
                <a:cubicBezTo>
                  <a:pt x="7723824" y="863140"/>
                  <a:pt x="7740200" y="846764"/>
                  <a:pt x="7760400" y="846764"/>
                </a:cubicBezTo>
                <a:close/>
                <a:moveTo>
                  <a:pt x="7539719" y="846761"/>
                </a:moveTo>
                <a:cubicBezTo>
                  <a:pt x="7559919" y="846761"/>
                  <a:pt x="7576295" y="863137"/>
                  <a:pt x="7576295" y="883337"/>
                </a:cubicBezTo>
                <a:cubicBezTo>
                  <a:pt x="7576295" y="903537"/>
                  <a:pt x="7559919" y="919913"/>
                  <a:pt x="7539719" y="919913"/>
                </a:cubicBezTo>
                <a:cubicBezTo>
                  <a:pt x="7519519" y="919913"/>
                  <a:pt x="7503143" y="903537"/>
                  <a:pt x="7503143" y="883337"/>
                </a:cubicBezTo>
                <a:cubicBezTo>
                  <a:pt x="7503143" y="863137"/>
                  <a:pt x="7519519" y="846761"/>
                  <a:pt x="7539719" y="846761"/>
                </a:cubicBezTo>
                <a:close/>
                <a:moveTo>
                  <a:pt x="7319038" y="846758"/>
                </a:moveTo>
                <a:cubicBezTo>
                  <a:pt x="7339238" y="846758"/>
                  <a:pt x="7355614" y="863134"/>
                  <a:pt x="7355614" y="883335"/>
                </a:cubicBezTo>
                <a:cubicBezTo>
                  <a:pt x="7355614" y="903534"/>
                  <a:pt x="7339238" y="919910"/>
                  <a:pt x="7319038" y="919910"/>
                </a:cubicBezTo>
                <a:cubicBezTo>
                  <a:pt x="7298838" y="919910"/>
                  <a:pt x="7282462" y="903534"/>
                  <a:pt x="7282462" y="883335"/>
                </a:cubicBezTo>
                <a:cubicBezTo>
                  <a:pt x="7282462" y="863134"/>
                  <a:pt x="7298838" y="846758"/>
                  <a:pt x="7319038" y="846758"/>
                </a:cubicBezTo>
                <a:close/>
                <a:moveTo>
                  <a:pt x="7098357" y="846756"/>
                </a:moveTo>
                <a:cubicBezTo>
                  <a:pt x="7118557" y="846756"/>
                  <a:pt x="7134933" y="863132"/>
                  <a:pt x="7134933" y="883332"/>
                </a:cubicBezTo>
                <a:cubicBezTo>
                  <a:pt x="7134933" y="903532"/>
                  <a:pt x="7118557" y="919908"/>
                  <a:pt x="7098357" y="919908"/>
                </a:cubicBezTo>
                <a:cubicBezTo>
                  <a:pt x="7078157" y="919908"/>
                  <a:pt x="7061781" y="903532"/>
                  <a:pt x="7061781" y="883332"/>
                </a:cubicBezTo>
                <a:cubicBezTo>
                  <a:pt x="7061781" y="863132"/>
                  <a:pt x="7078157" y="846756"/>
                  <a:pt x="7098357" y="846756"/>
                </a:cubicBezTo>
                <a:close/>
                <a:moveTo>
                  <a:pt x="6877676" y="846753"/>
                </a:moveTo>
                <a:cubicBezTo>
                  <a:pt x="6897876" y="846753"/>
                  <a:pt x="6914252" y="863129"/>
                  <a:pt x="6914252" y="883329"/>
                </a:cubicBezTo>
                <a:cubicBezTo>
                  <a:pt x="6914252" y="903529"/>
                  <a:pt x="6897876" y="919905"/>
                  <a:pt x="6877676" y="919905"/>
                </a:cubicBezTo>
                <a:cubicBezTo>
                  <a:pt x="6857476" y="919905"/>
                  <a:pt x="6841100" y="903529"/>
                  <a:pt x="6841100" y="883329"/>
                </a:cubicBezTo>
                <a:cubicBezTo>
                  <a:pt x="6841100" y="863129"/>
                  <a:pt x="6857476" y="846753"/>
                  <a:pt x="6877676" y="846753"/>
                </a:cubicBezTo>
                <a:close/>
                <a:moveTo>
                  <a:pt x="6656995" y="846750"/>
                </a:moveTo>
                <a:cubicBezTo>
                  <a:pt x="6677195" y="846750"/>
                  <a:pt x="6693571" y="863126"/>
                  <a:pt x="6693571" y="883326"/>
                </a:cubicBezTo>
                <a:cubicBezTo>
                  <a:pt x="6693571" y="903526"/>
                  <a:pt x="6677195" y="919902"/>
                  <a:pt x="6656995" y="919902"/>
                </a:cubicBezTo>
                <a:cubicBezTo>
                  <a:pt x="6636795" y="919902"/>
                  <a:pt x="6620419" y="903526"/>
                  <a:pt x="6620419" y="883326"/>
                </a:cubicBezTo>
                <a:cubicBezTo>
                  <a:pt x="6620419" y="863126"/>
                  <a:pt x="6636795" y="846750"/>
                  <a:pt x="6656995" y="846750"/>
                </a:cubicBezTo>
                <a:close/>
                <a:moveTo>
                  <a:pt x="6436314" y="846748"/>
                </a:moveTo>
                <a:cubicBezTo>
                  <a:pt x="6456514" y="846748"/>
                  <a:pt x="6472890" y="863124"/>
                  <a:pt x="6472890" y="883324"/>
                </a:cubicBezTo>
                <a:cubicBezTo>
                  <a:pt x="6472890" y="903523"/>
                  <a:pt x="6456514" y="919900"/>
                  <a:pt x="6436314" y="919900"/>
                </a:cubicBezTo>
                <a:cubicBezTo>
                  <a:pt x="6416114" y="919900"/>
                  <a:pt x="6399738" y="903523"/>
                  <a:pt x="6399738" y="883324"/>
                </a:cubicBezTo>
                <a:cubicBezTo>
                  <a:pt x="6399738" y="863124"/>
                  <a:pt x="6416114" y="846748"/>
                  <a:pt x="6436314" y="846748"/>
                </a:cubicBezTo>
                <a:close/>
                <a:moveTo>
                  <a:pt x="6215633" y="846745"/>
                </a:moveTo>
                <a:cubicBezTo>
                  <a:pt x="6235833" y="846745"/>
                  <a:pt x="6252209" y="863121"/>
                  <a:pt x="6252209" y="883321"/>
                </a:cubicBezTo>
                <a:cubicBezTo>
                  <a:pt x="6252209" y="903521"/>
                  <a:pt x="6235833" y="919897"/>
                  <a:pt x="6215633" y="919897"/>
                </a:cubicBezTo>
                <a:cubicBezTo>
                  <a:pt x="6195433" y="919897"/>
                  <a:pt x="6179057" y="903521"/>
                  <a:pt x="6179057" y="883321"/>
                </a:cubicBezTo>
                <a:cubicBezTo>
                  <a:pt x="6179057" y="863121"/>
                  <a:pt x="6195433" y="846745"/>
                  <a:pt x="6215633" y="846745"/>
                </a:cubicBezTo>
                <a:close/>
                <a:moveTo>
                  <a:pt x="5994952" y="846742"/>
                </a:moveTo>
                <a:cubicBezTo>
                  <a:pt x="6015152" y="846742"/>
                  <a:pt x="6031528" y="863118"/>
                  <a:pt x="6031528" y="883318"/>
                </a:cubicBezTo>
                <a:cubicBezTo>
                  <a:pt x="6031528" y="903518"/>
                  <a:pt x="6015152" y="919894"/>
                  <a:pt x="5994952" y="919894"/>
                </a:cubicBezTo>
                <a:cubicBezTo>
                  <a:pt x="5974752" y="919894"/>
                  <a:pt x="5958376" y="903518"/>
                  <a:pt x="5958376" y="883318"/>
                </a:cubicBezTo>
                <a:cubicBezTo>
                  <a:pt x="5958376" y="863118"/>
                  <a:pt x="5974752" y="846742"/>
                  <a:pt x="5994952" y="846742"/>
                </a:cubicBezTo>
                <a:close/>
                <a:moveTo>
                  <a:pt x="5774272" y="846739"/>
                </a:moveTo>
                <a:cubicBezTo>
                  <a:pt x="5794472" y="846739"/>
                  <a:pt x="5810848" y="863115"/>
                  <a:pt x="5810848" y="883315"/>
                </a:cubicBezTo>
                <a:cubicBezTo>
                  <a:pt x="5810848" y="903515"/>
                  <a:pt x="5794472" y="919891"/>
                  <a:pt x="5774272" y="919891"/>
                </a:cubicBezTo>
                <a:cubicBezTo>
                  <a:pt x="5754073" y="919891"/>
                  <a:pt x="5737697" y="903515"/>
                  <a:pt x="5737697" y="883315"/>
                </a:cubicBezTo>
                <a:cubicBezTo>
                  <a:pt x="5737697" y="863115"/>
                  <a:pt x="5754073" y="846739"/>
                  <a:pt x="5774272" y="846739"/>
                </a:cubicBezTo>
                <a:close/>
                <a:moveTo>
                  <a:pt x="5553593" y="846737"/>
                </a:moveTo>
                <a:cubicBezTo>
                  <a:pt x="5573793" y="846737"/>
                  <a:pt x="5590169" y="863113"/>
                  <a:pt x="5590169" y="883313"/>
                </a:cubicBezTo>
                <a:cubicBezTo>
                  <a:pt x="5590169" y="903513"/>
                  <a:pt x="5573793" y="919889"/>
                  <a:pt x="5553593" y="919889"/>
                </a:cubicBezTo>
                <a:cubicBezTo>
                  <a:pt x="5533393" y="919889"/>
                  <a:pt x="5517018" y="903513"/>
                  <a:pt x="5517018" y="883313"/>
                </a:cubicBezTo>
                <a:cubicBezTo>
                  <a:pt x="5517018" y="863113"/>
                  <a:pt x="5533393" y="846737"/>
                  <a:pt x="5553593" y="846737"/>
                </a:cubicBezTo>
                <a:close/>
                <a:moveTo>
                  <a:pt x="5332913" y="846734"/>
                </a:moveTo>
                <a:cubicBezTo>
                  <a:pt x="5353113" y="846734"/>
                  <a:pt x="5369490" y="863110"/>
                  <a:pt x="5369490" y="883310"/>
                </a:cubicBezTo>
                <a:cubicBezTo>
                  <a:pt x="5369490" y="903510"/>
                  <a:pt x="5353113" y="919886"/>
                  <a:pt x="5332913" y="919886"/>
                </a:cubicBezTo>
                <a:cubicBezTo>
                  <a:pt x="5312714" y="919886"/>
                  <a:pt x="5296337" y="903510"/>
                  <a:pt x="5296337" y="883310"/>
                </a:cubicBezTo>
                <a:cubicBezTo>
                  <a:pt x="5296337" y="863110"/>
                  <a:pt x="5312714" y="846734"/>
                  <a:pt x="5332913" y="846734"/>
                </a:cubicBezTo>
                <a:close/>
                <a:moveTo>
                  <a:pt x="5112230" y="846731"/>
                </a:moveTo>
                <a:cubicBezTo>
                  <a:pt x="5132433" y="846731"/>
                  <a:pt x="5148807" y="863107"/>
                  <a:pt x="5148807" y="883307"/>
                </a:cubicBezTo>
                <a:cubicBezTo>
                  <a:pt x="5148807" y="903507"/>
                  <a:pt x="5132433" y="919883"/>
                  <a:pt x="5112230" y="919883"/>
                </a:cubicBezTo>
                <a:cubicBezTo>
                  <a:pt x="5092030" y="919883"/>
                  <a:pt x="5075655" y="903507"/>
                  <a:pt x="5075655" y="883307"/>
                </a:cubicBezTo>
                <a:cubicBezTo>
                  <a:pt x="5075655" y="863107"/>
                  <a:pt x="5092030" y="846731"/>
                  <a:pt x="5112230" y="846731"/>
                </a:cubicBezTo>
                <a:close/>
                <a:moveTo>
                  <a:pt x="4891552" y="846729"/>
                </a:moveTo>
                <a:cubicBezTo>
                  <a:pt x="4911751" y="846729"/>
                  <a:pt x="4928127" y="863105"/>
                  <a:pt x="4928127" y="883305"/>
                </a:cubicBezTo>
                <a:cubicBezTo>
                  <a:pt x="4928127" y="903504"/>
                  <a:pt x="4911751" y="919880"/>
                  <a:pt x="4891552" y="919880"/>
                </a:cubicBezTo>
                <a:cubicBezTo>
                  <a:pt x="4871352" y="919880"/>
                  <a:pt x="4854975" y="903504"/>
                  <a:pt x="4854975" y="883305"/>
                </a:cubicBezTo>
                <a:cubicBezTo>
                  <a:pt x="4854975" y="863105"/>
                  <a:pt x="4871352" y="846729"/>
                  <a:pt x="4891552" y="846729"/>
                </a:cubicBezTo>
                <a:close/>
                <a:moveTo>
                  <a:pt x="4670871" y="846726"/>
                </a:moveTo>
                <a:cubicBezTo>
                  <a:pt x="4691070" y="846726"/>
                  <a:pt x="4707447" y="863102"/>
                  <a:pt x="4707447" y="883302"/>
                </a:cubicBezTo>
                <a:cubicBezTo>
                  <a:pt x="4707447" y="903502"/>
                  <a:pt x="4691070" y="919878"/>
                  <a:pt x="4670871" y="919878"/>
                </a:cubicBezTo>
                <a:cubicBezTo>
                  <a:pt x="4650672" y="919878"/>
                  <a:pt x="4634295" y="903502"/>
                  <a:pt x="4634295" y="883302"/>
                </a:cubicBezTo>
                <a:cubicBezTo>
                  <a:pt x="4634295" y="863102"/>
                  <a:pt x="4650672" y="846726"/>
                  <a:pt x="4670871" y="846726"/>
                </a:cubicBezTo>
                <a:close/>
                <a:moveTo>
                  <a:pt x="4450188" y="846723"/>
                </a:moveTo>
                <a:cubicBezTo>
                  <a:pt x="4470390" y="846723"/>
                  <a:pt x="4486764" y="863099"/>
                  <a:pt x="4486764" y="883299"/>
                </a:cubicBezTo>
                <a:cubicBezTo>
                  <a:pt x="4486764" y="903499"/>
                  <a:pt x="4470390" y="919875"/>
                  <a:pt x="4450188" y="919875"/>
                </a:cubicBezTo>
                <a:cubicBezTo>
                  <a:pt x="4429988" y="919875"/>
                  <a:pt x="4413613" y="903499"/>
                  <a:pt x="4413613" y="883299"/>
                </a:cubicBezTo>
                <a:cubicBezTo>
                  <a:pt x="4413613" y="863099"/>
                  <a:pt x="4429988" y="846723"/>
                  <a:pt x="4450188" y="846723"/>
                </a:cubicBezTo>
                <a:close/>
                <a:moveTo>
                  <a:pt x="4229507" y="846720"/>
                </a:moveTo>
                <a:cubicBezTo>
                  <a:pt x="4249708" y="846720"/>
                  <a:pt x="4266084" y="863096"/>
                  <a:pt x="4266084" y="883296"/>
                </a:cubicBezTo>
                <a:cubicBezTo>
                  <a:pt x="4266084" y="903496"/>
                  <a:pt x="4249708" y="919872"/>
                  <a:pt x="4229507" y="919872"/>
                </a:cubicBezTo>
                <a:cubicBezTo>
                  <a:pt x="4209307" y="919872"/>
                  <a:pt x="4192931" y="903496"/>
                  <a:pt x="4192931" y="883296"/>
                </a:cubicBezTo>
                <a:cubicBezTo>
                  <a:pt x="4192931" y="863096"/>
                  <a:pt x="4209307" y="846720"/>
                  <a:pt x="4229507" y="846720"/>
                </a:cubicBezTo>
                <a:close/>
                <a:moveTo>
                  <a:pt x="4008847" y="846718"/>
                </a:moveTo>
                <a:cubicBezTo>
                  <a:pt x="4029045" y="846718"/>
                  <a:pt x="4045426" y="863094"/>
                  <a:pt x="4045426" y="883294"/>
                </a:cubicBezTo>
                <a:cubicBezTo>
                  <a:pt x="4045426" y="903494"/>
                  <a:pt x="4029045" y="919870"/>
                  <a:pt x="4008847" y="919870"/>
                </a:cubicBezTo>
                <a:cubicBezTo>
                  <a:pt x="3988642" y="919870"/>
                  <a:pt x="3972267" y="903494"/>
                  <a:pt x="3972267" y="883294"/>
                </a:cubicBezTo>
                <a:cubicBezTo>
                  <a:pt x="3972267" y="863094"/>
                  <a:pt x="3988642" y="846718"/>
                  <a:pt x="4008847" y="846718"/>
                </a:cubicBezTo>
                <a:close/>
                <a:moveTo>
                  <a:pt x="3788165" y="846715"/>
                </a:moveTo>
                <a:cubicBezTo>
                  <a:pt x="3808367" y="846715"/>
                  <a:pt x="3824738" y="863091"/>
                  <a:pt x="3824738" y="883291"/>
                </a:cubicBezTo>
                <a:cubicBezTo>
                  <a:pt x="3824738" y="903491"/>
                  <a:pt x="3808367" y="919867"/>
                  <a:pt x="3788165" y="919867"/>
                </a:cubicBezTo>
                <a:cubicBezTo>
                  <a:pt x="3767965" y="919867"/>
                  <a:pt x="3751588" y="903491"/>
                  <a:pt x="3751588" y="883291"/>
                </a:cubicBezTo>
                <a:cubicBezTo>
                  <a:pt x="3751588" y="863091"/>
                  <a:pt x="3767965" y="846715"/>
                  <a:pt x="3788165" y="846715"/>
                </a:cubicBezTo>
                <a:close/>
                <a:moveTo>
                  <a:pt x="3567479" y="846712"/>
                </a:moveTo>
                <a:cubicBezTo>
                  <a:pt x="3587675" y="846712"/>
                  <a:pt x="3604051" y="863088"/>
                  <a:pt x="3604051" y="883288"/>
                </a:cubicBezTo>
                <a:cubicBezTo>
                  <a:pt x="3604051" y="903488"/>
                  <a:pt x="3587675" y="919864"/>
                  <a:pt x="3567479" y="919864"/>
                </a:cubicBezTo>
                <a:cubicBezTo>
                  <a:pt x="3547276" y="919864"/>
                  <a:pt x="3530908" y="903488"/>
                  <a:pt x="3530908" y="883288"/>
                </a:cubicBezTo>
                <a:cubicBezTo>
                  <a:pt x="3530908" y="863088"/>
                  <a:pt x="3547276" y="846712"/>
                  <a:pt x="3567479" y="846712"/>
                </a:cubicBezTo>
                <a:close/>
                <a:moveTo>
                  <a:pt x="3346801" y="846709"/>
                </a:moveTo>
                <a:cubicBezTo>
                  <a:pt x="3367001" y="846709"/>
                  <a:pt x="3383375" y="863085"/>
                  <a:pt x="3383375" y="883286"/>
                </a:cubicBezTo>
                <a:cubicBezTo>
                  <a:pt x="3383375" y="903486"/>
                  <a:pt x="3367001" y="919862"/>
                  <a:pt x="3346801" y="919862"/>
                </a:cubicBezTo>
                <a:cubicBezTo>
                  <a:pt x="3326603" y="919862"/>
                  <a:pt x="3310228" y="903486"/>
                  <a:pt x="3310228" y="883286"/>
                </a:cubicBezTo>
                <a:cubicBezTo>
                  <a:pt x="3310228" y="863085"/>
                  <a:pt x="3326603" y="846709"/>
                  <a:pt x="3346801" y="846709"/>
                </a:cubicBezTo>
                <a:close/>
                <a:moveTo>
                  <a:pt x="3126126" y="846707"/>
                </a:moveTo>
                <a:cubicBezTo>
                  <a:pt x="3146320" y="846707"/>
                  <a:pt x="3162696" y="863083"/>
                  <a:pt x="3162696" y="883283"/>
                </a:cubicBezTo>
                <a:cubicBezTo>
                  <a:pt x="3162696" y="903483"/>
                  <a:pt x="3146320" y="919859"/>
                  <a:pt x="3126126" y="919859"/>
                </a:cubicBezTo>
                <a:cubicBezTo>
                  <a:pt x="3105923" y="919859"/>
                  <a:pt x="3089541" y="903483"/>
                  <a:pt x="3089541" y="883283"/>
                </a:cubicBezTo>
                <a:cubicBezTo>
                  <a:pt x="3089541" y="863083"/>
                  <a:pt x="3105923" y="846707"/>
                  <a:pt x="3126126" y="846707"/>
                </a:cubicBezTo>
                <a:close/>
                <a:moveTo>
                  <a:pt x="2905436" y="846704"/>
                </a:moveTo>
                <a:cubicBezTo>
                  <a:pt x="2925637" y="846704"/>
                  <a:pt x="2942013" y="863080"/>
                  <a:pt x="2942013" y="883280"/>
                </a:cubicBezTo>
                <a:cubicBezTo>
                  <a:pt x="2942013" y="903480"/>
                  <a:pt x="2925637" y="919856"/>
                  <a:pt x="2905436" y="919856"/>
                </a:cubicBezTo>
                <a:cubicBezTo>
                  <a:pt x="2885243" y="919856"/>
                  <a:pt x="2868866" y="903480"/>
                  <a:pt x="2868866" y="883280"/>
                </a:cubicBezTo>
                <a:cubicBezTo>
                  <a:pt x="2868866" y="863080"/>
                  <a:pt x="2885243" y="846704"/>
                  <a:pt x="2905436" y="846704"/>
                </a:cubicBezTo>
                <a:close/>
                <a:moveTo>
                  <a:pt x="2684758" y="846701"/>
                </a:moveTo>
                <a:cubicBezTo>
                  <a:pt x="2704958" y="846701"/>
                  <a:pt x="2721329" y="863077"/>
                  <a:pt x="2721329" y="883277"/>
                </a:cubicBezTo>
                <a:cubicBezTo>
                  <a:pt x="2721329" y="903477"/>
                  <a:pt x="2704958" y="919853"/>
                  <a:pt x="2684758" y="919853"/>
                </a:cubicBezTo>
                <a:cubicBezTo>
                  <a:pt x="2664554" y="919853"/>
                  <a:pt x="2648177" y="903477"/>
                  <a:pt x="2648177" y="883277"/>
                </a:cubicBezTo>
                <a:cubicBezTo>
                  <a:pt x="2648177" y="863077"/>
                  <a:pt x="2664554" y="846701"/>
                  <a:pt x="2684758" y="846701"/>
                </a:cubicBezTo>
                <a:close/>
                <a:moveTo>
                  <a:pt x="2464071" y="846699"/>
                </a:moveTo>
                <a:cubicBezTo>
                  <a:pt x="2484272" y="846699"/>
                  <a:pt x="2500650" y="863075"/>
                  <a:pt x="2500650" y="883275"/>
                </a:cubicBezTo>
                <a:cubicBezTo>
                  <a:pt x="2500650" y="903475"/>
                  <a:pt x="2484272" y="919851"/>
                  <a:pt x="2464071" y="919851"/>
                </a:cubicBezTo>
                <a:cubicBezTo>
                  <a:pt x="2443875" y="919851"/>
                  <a:pt x="2427500" y="903475"/>
                  <a:pt x="2427500" y="883275"/>
                </a:cubicBezTo>
                <a:cubicBezTo>
                  <a:pt x="2427500" y="863075"/>
                  <a:pt x="2443875" y="846699"/>
                  <a:pt x="2464071" y="846699"/>
                </a:cubicBezTo>
                <a:close/>
                <a:moveTo>
                  <a:pt x="2243393" y="846696"/>
                </a:moveTo>
                <a:cubicBezTo>
                  <a:pt x="2263591" y="846696"/>
                  <a:pt x="2279972" y="863072"/>
                  <a:pt x="2279972" y="883272"/>
                </a:cubicBezTo>
                <a:cubicBezTo>
                  <a:pt x="2279972" y="903472"/>
                  <a:pt x="2263591" y="919848"/>
                  <a:pt x="2243393" y="919848"/>
                </a:cubicBezTo>
                <a:cubicBezTo>
                  <a:pt x="2223191" y="919848"/>
                  <a:pt x="2206817" y="903472"/>
                  <a:pt x="2206817" y="883272"/>
                </a:cubicBezTo>
                <a:cubicBezTo>
                  <a:pt x="2206817" y="863072"/>
                  <a:pt x="2223191" y="846696"/>
                  <a:pt x="2243393" y="846696"/>
                </a:cubicBezTo>
                <a:close/>
                <a:moveTo>
                  <a:pt x="2022713" y="846693"/>
                </a:moveTo>
                <a:cubicBezTo>
                  <a:pt x="2042913" y="846693"/>
                  <a:pt x="2059288" y="863069"/>
                  <a:pt x="2059288" y="883269"/>
                </a:cubicBezTo>
                <a:cubicBezTo>
                  <a:pt x="2059288" y="903469"/>
                  <a:pt x="2042913" y="919845"/>
                  <a:pt x="2022713" y="919845"/>
                </a:cubicBezTo>
                <a:cubicBezTo>
                  <a:pt x="2002514" y="919845"/>
                  <a:pt x="1986179" y="903469"/>
                  <a:pt x="1986179" y="883269"/>
                </a:cubicBezTo>
                <a:cubicBezTo>
                  <a:pt x="1986179" y="863069"/>
                  <a:pt x="2002514" y="846693"/>
                  <a:pt x="2022713" y="846693"/>
                </a:cubicBezTo>
                <a:close/>
                <a:moveTo>
                  <a:pt x="1802070" y="846690"/>
                </a:moveTo>
                <a:cubicBezTo>
                  <a:pt x="1822269" y="846690"/>
                  <a:pt x="1838646" y="863066"/>
                  <a:pt x="1838646" y="883266"/>
                </a:cubicBezTo>
                <a:cubicBezTo>
                  <a:pt x="1838646" y="903466"/>
                  <a:pt x="1822269" y="919842"/>
                  <a:pt x="1802070" y="919842"/>
                </a:cubicBezTo>
                <a:cubicBezTo>
                  <a:pt x="1781869" y="919842"/>
                  <a:pt x="1765494" y="903466"/>
                  <a:pt x="1765494" y="883266"/>
                </a:cubicBezTo>
                <a:cubicBezTo>
                  <a:pt x="1765494" y="863066"/>
                  <a:pt x="1781869" y="846690"/>
                  <a:pt x="1802070" y="846690"/>
                </a:cubicBezTo>
                <a:close/>
                <a:moveTo>
                  <a:pt x="1581384" y="846688"/>
                </a:moveTo>
                <a:cubicBezTo>
                  <a:pt x="1601584" y="846688"/>
                  <a:pt x="1617960" y="863064"/>
                  <a:pt x="1617960" y="883264"/>
                </a:cubicBezTo>
                <a:cubicBezTo>
                  <a:pt x="1617960" y="903464"/>
                  <a:pt x="1601584" y="919840"/>
                  <a:pt x="1581384" y="919840"/>
                </a:cubicBezTo>
                <a:cubicBezTo>
                  <a:pt x="1561184" y="919840"/>
                  <a:pt x="1544808" y="903464"/>
                  <a:pt x="1544808" y="883264"/>
                </a:cubicBezTo>
                <a:cubicBezTo>
                  <a:pt x="1544808" y="863064"/>
                  <a:pt x="1561184" y="846688"/>
                  <a:pt x="1581384" y="846688"/>
                </a:cubicBezTo>
                <a:close/>
                <a:moveTo>
                  <a:pt x="1360698" y="846685"/>
                </a:moveTo>
                <a:cubicBezTo>
                  <a:pt x="1380898" y="846685"/>
                  <a:pt x="1397274" y="863061"/>
                  <a:pt x="1397274" y="883261"/>
                </a:cubicBezTo>
                <a:cubicBezTo>
                  <a:pt x="1397274" y="903461"/>
                  <a:pt x="1380898" y="919837"/>
                  <a:pt x="1360698" y="919837"/>
                </a:cubicBezTo>
                <a:cubicBezTo>
                  <a:pt x="1340498" y="919837"/>
                  <a:pt x="1324122" y="903461"/>
                  <a:pt x="1324122" y="883261"/>
                </a:cubicBezTo>
                <a:cubicBezTo>
                  <a:pt x="1324122" y="863061"/>
                  <a:pt x="1340498" y="846685"/>
                  <a:pt x="1360698" y="846685"/>
                </a:cubicBezTo>
                <a:close/>
                <a:moveTo>
                  <a:pt x="1140012" y="846682"/>
                </a:moveTo>
                <a:cubicBezTo>
                  <a:pt x="1160212" y="846682"/>
                  <a:pt x="1176588" y="863058"/>
                  <a:pt x="1176588" y="883258"/>
                </a:cubicBezTo>
                <a:cubicBezTo>
                  <a:pt x="1176588" y="903458"/>
                  <a:pt x="1160212" y="919834"/>
                  <a:pt x="1140012" y="919834"/>
                </a:cubicBezTo>
                <a:cubicBezTo>
                  <a:pt x="1119812" y="919834"/>
                  <a:pt x="1103436" y="903458"/>
                  <a:pt x="1103436" y="883258"/>
                </a:cubicBezTo>
                <a:cubicBezTo>
                  <a:pt x="1103436" y="863058"/>
                  <a:pt x="1119812" y="846682"/>
                  <a:pt x="1140012" y="846682"/>
                </a:cubicBezTo>
                <a:close/>
                <a:moveTo>
                  <a:pt x="919326" y="846680"/>
                </a:moveTo>
                <a:cubicBezTo>
                  <a:pt x="939526" y="846680"/>
                  <a:pt x="955902" y="863056"/>
                  <a:pt x="955902" y="883256"/>
                </a:cubicBezTo>
                <a:cubicBezTo>
                  <a:pt x="955902" y="903456"/>
                  <a:pt x="939526" y="919832"/>
                  <a:pt x="919326" y="919832"/>
                </a:cubicBezTo>
                <a:cubicBezTo>
                  <a:pt x="899126" y="919832"/>
                  <a:pt x="882750" y="903456"/>
                  <a:pt x="882750" y="883256"/>
                </a:cubicBezTo>
                <a:cubicBezTo>
                  <a:pt x="882750" y="863056"/>
                  <a:pt x="899126" y="846680"/>
                  <a:pt x="919326" y="846680"/>
                </a:cubicBezTo>
                <a:close/>
                <a:moveTo>
                  <a:pt x="698640" y="846677"/>
                </a:moveTo>
                <a:cubicBezTo>
                  <a:pt x="718840" y="846677"/>
                  <a:pt x="735216" y="863053"/>
                  <a:pt x="735216" y="883253"/>
                </a:cubicBezTo>
                <a:cubicBezTo>
                  <a:pt x="735216" y="903453"/>
                  <a:pt x="718840" y="919829"/>
                  <a:pt x="698640" y="919829"/>
                </a:cubicBezTo>
                <a:cubicBezTo>
                  <a:pt x="678440" y="919829"/>
                  <a:pt x="662064" y="903453"/>
                  <a:pt x="662064" y="883253"/>
                </a:cubicBezTo>
                <a:cubicBezTo>
                  <a:pt x="662064" y="863053"/>
                  <a:pt x="678440" y="846677"/>
                  <a:pt x="698640" y="846677"/>
                </a:cubicBezTo>
                <a:close/>
                <a:moveTo>
                  <a:pt x="477954" y="846674"/>
                </a:moveTo>
                <a:cubicBezTo>
                  <a:pt x="498154" y="846674"/>
                  <a:pt x="514530" y="863050"/>
                  <a:pt x="514530" y="883250"/>
                </a:cubicBezTo>
                <a:cubicBezTo>
                  <a:pt x="514530" y="903450"/>
                  <a:pt x="498154" y="919826"/>
                  <a:pt x="477954" y="919826"/>
                </a:cubicBezTo>
                <a:cubicBezTo>
                  <a:pt x="457754" y="919826"/>
                  <a:pt x="441378" y="903450"/>
                  <a:pt x="441378" y="883250"/>
                </a:cubicBezTo>
                <a:cubicBezTo>
                  <a:pt x="441378" y="863050"/>
                  <a:pt x="457754" y="846674"/>
                  <a:pt x="477954" y="846674"/>
                </a:cubicBezTo>
                <a:close/>
                <a:moveTo>
                  <a:pt x="257267" y="846671"/>
                </a:moveTo>
                <a:cubicBezTo>
                  <a:pt x="277468" y="846671"/>
                  <a:pt x="293843" y="863047"/>
                  <a:pt x="293843" y="883248"/>
                </a:cubicBezTo>
                <a:cubicBezTo>
                  <a:pt x="293843" y="903447"/>
                  <a:pt x="277468" y="919823"/>
                  <a:pt x="257267" y="919823"/>
                </a:cubicBezTo>
                <a:cubicBezTo>
                  <a:pt x="237068" y="919823"/>
                  <a:pt x="220692" y="903447"/>
                  <a:pt x="220692" y="883248"/>
                </a:cubicBezTo>
                <a:cubicBezTo>
                  <a:pt x="220692" y="863047"/>
                  <a:pt x="237068" y="846671"/>
                  <a:pt x="257267" y="846671"/>
                </a:cubicBezTo>
                <a:close/>
                <a:moveTo>
                  <a:pt x="36581" y="846669"/>
                </a:moveTo>
                <a:cubicBezTo>
                  <a:pt x="56781" y="846669"/>
                  <a:pt x="73157" y="863045"/>
                  <a:pt x="73157" y="883245"/>
                </a:cubicBezTo>
                <a:cubicBezTo>
                  <a:pt x="73157" y="903445"/>
                  <a:pt x="56781" y="919821"/>
                  <a:pt x="36581" y="919821"/>
                </a:cubicBezTo>
                <a:cubicBezTo>
                  <a:pt x="16381" y="919821"/>
                  <a:pt x="5" y="903445"/>
                  <a:pt x="5" y="883245"/>
                </a:cubicBezTo>
                <a:cubicBezTo>
                  <a:pt x="5" y="863045"/>
                  <a:pt x="16381" y="846669"/>
                  <a:pt x="36581" y="846669"/>
                </a:cubicBezTo>
                <a:close/>
                <a:moveTo>
                  <a:pt x="11732658" y="846666"/>
                </a:moveTo>
                <a:cubicBezTo>
                  <a:pt x="11752858" y="846666"/>
                  <a:pt x="11769234" y="863042"/>
                  <a:pt x="11769234" y="883242"/>
                </a:cubicBezTo>
                <a:cubicBezTo>
                  <a:pt x="11769234" y="903442"/>
                  <a:pt x="11752858" y="919818"/>
                  <a:pt x="11732658" y="919818"/>
                </a:cubicBezTo>
                <a:cubicBezTo>
                  <a:pt x="11712458" y="919818"/>
                  <a:pt x="11696082" y="903442"/>
                  <a:pt x="11696082" y="883242"/>
                </a:cubicBezTo>
                <a:cubicBezTo>
                  <a:pt x="11696082" y="863042"/>
                  <a:pt x="11712458" y="846666"/>
                  <a:pt x="11732658" y="846666"/>
                </a:cubicBezTo>
                <a:close/>
                <a:moveTo>
                  <a:pt x="11953343" y="846663"/>
                </a:moveTo>
                <a:cubicBezTo>
                  <a:pt x="11973543" y="846663"/>
                  <a:pt x="11989919" y="863039"/>
                  <a:pt x="11989919" y="883239"/>
                </a:cubicBezTo>
                <a:cubicBezTo>
                  <a:pt x="11989919" y="903439"/>
                  <a:pt x="11973543" y="919815"/>
                  <a:pt x="11953343" y="919815"/>
                </a:cubicBezTo>
                <a:cubicBezTo>
                  <a:pt x="11933143" y="919815"/>
                  <a:pt x="11916767" y="903439"/>
                  <a:pt x="11916767" y="883239"/>
                </a:cubicBezTo>
                <a:cubicBezTo>
                  <a:pt x="11916767" y="863039"/>
                  <a:pt x="11933143" y="846663"/>
                  <a:pt x="11953343" y="846663"/>
                </a:cubicBezTo>
                <a:close/>
                <a:moveTo>
                  <a:pt x="11511977" y="635151"/>
                </a:moveTo>
                <a:cubicBezTo>
                  <a:pt x="11532177" y="635151"/>
                  <a:pt x="11548553" y="651527"/>
                  <a:pt x="11548553" y="671727"/>
                </a:cubicBezTo>
                <a:cubicBezTo>
                  <a:pt x="11548553" y="691925"/>
                  <a:pt x="11532177" y="708300"/>
                  <a:pt x="11511977" y="708300"/>
                </a:cubicBezTo>
                <a:cubicBezTo>
                  <a:pt x="11491777" y="708300"/>
                  <a:pt x="11475401" y="691925"/>
                  <a:pt x="11475401" y="671727"/>
                </a:cubicBezTo>
                <a:cubicBezTo>
                  <a:pt x="11475401" y="651527"/>
                  <a:pt x="11491777" y="635151"/>
                  <a:pt x="11511977" y="635151"/>
                </a:cubicBezTo>
                <a:close/>
                <a:moveTo>
                  <a:pt x="11291296" y="635148"/>
                </a:moveTo>
                <a:cubicBezTo>
                  <a:pt x="11311496" y="635148"/>
                  <a:pt x="11327872" y="651524"/>
                  <a:pt x="11327872" y="671724"/>
                </a:cubicBezTo>
                <a:cubicBezTo>
                  <a:pt x="11327872" y="691922"/>
                  <a:pt x="11311496" y="708297"/>
                  <a:pt x="11291296" y="708297"/>
                </a:cubicBezTo>
                <a:cubicBezTo>
                  <a:pt x="11271096" y="708297"/>
                  <a:pt x="11254720" y="691922"/>
                  <a:pt x="11254720" y="671724"/>
                </a:cubicBezTo>
                <a:cubicBezTo>
                  <a:pt x="11254720" y="651524"/>
                  <a:pt x="11271096" y="635148"/>
                  <a:pt x="11291296" y="635148"/>
                </a:cubicBezTo>
                <a:close/>
                <a:moveTo>
                  <a:pt x="11070615" y="635145"/>
                </a:moveTo>
                <a:cubicBezTo>
                  <a:pt x="11090815" y="635145"/>
                  <a:pt x="11107191" y="651521"/>
                  <a:pt x="11107191" y="671721"/>
                </a:cubicBezTo>
                <a:cubicBezTo>
                  <a:pt x="11107191" y="691919"/>
                  <a:pt x="11090815" y="708294"/>
                  <a:pt x="11070615" y="708294"/>
                </a:cubicBezTo>
                <a:cubicBezTo>
                  <a:pt x="11050415" y="708294"/>
                  <a:pt x="11034039" y="691919"/>
                  <a:pt x="11034039" y="671721"/>
                </a:cubicBezTo>
                <a:cubicBezTo>
                  <a:pt x="11034039" y="651521"/>
                  <a:pt x="11050415" y="635145"/>
                  <a:pt x="11070615" y="635145"/>
                </a:cubicBezTo>
                <a:close/>
                <a:moveTo>
                  <a:pt x="10849934" y="635142"/>
                </a:moveTo>
                <a:cubicBezTo>
                  <a:pt x="10870134" y="635142"/>
                  <a:pt x="10886510" y="651518"/>
                  <a:pt x="10886510" y="671718"/>
                </a:cubicBezTo>
                <a:cubicBezTo>
                  <a:pt x="10886510" y="691917"/>
                  <a:pt x="10870134" y="708291"/>
                  <a:pt x="10849934" y="708291"/>
                </a:cubicBezTo>
                <a:cubicBezTo>
                  <a:pt x="10829734" y="708291"/>
                  <a:pt x="10813358" y="691917"/>
                  <a:pt x="10813358" y="671718"/>
                </a:cubicBezTo>
                <a:cubicBezTo>
                  <a:pt x="10813358" y="651518"/>
                  <a:pt x="10829734" y="635142"/>
                  <a:pt x="10849934" y="635142"/>
                </a:cubicBezTo>
                <a:close/>
                <a:moveTo>
                  <a:pt x="10629253" y="635139"/>
                </a:moveTo>
                <a:cubicBezTo>
                  <a:pt x="10649453" y="635139"/>
                  <a:pt x="10665829" y="651515"/>
                  <a:pt x="10665829" y="671715"/>
                </a:cubicBezTo>
                <a:cubicBezTo>
                  <a:pt x="10665829" y="691914"/>
                  <a:pt x="10649453" y="708289"/>
                  <a:pt x="10629253" y="708289"/>
                </a:cubicBezTo>
                <a:cubicBezTo>
                  <a:pt x="10609053" y="708289"/>
                  <a:pt x="10592677" y="691914"/>
                  <a:pt x="10592677" y="671715"/>
                </a:cubicBezTo>
                <a:cubicBezTo>
                  <a:pt x="10592677" y="651515"/>
                  <a:pt x="10609053" y="635139"/>
                  <a:pt x="10629253" y="635139"/>
                </a:cubicBezTo>
                <a:close/>
                <a:moveTo>
                  <a:pt x="10408572" y="635136"/>
                </a:moveTo>
                <a:cubicBezTo>
                  <a:pt x="10428772" y="635136"/>
                  <a:pt x="10445148" y="651512"/>
                  <a:pt x="10445148" y="671712"/>
                </a:cubicBezTo>
                <a:cubicBezTo>
                  <a:pt x="10445148" y="691911"/>
                  <a:pt x="10428772" y="708286"/>
                  <a:pt x="10408572" y="708286"/>
                </a:cubicBezTo>
                <a:cubicBezTo>
                  <a:pt x="10388372" y="708286"/>
                  <a:pt x="10371996" y="691911"/>
                  <a:pt x="10371996" y="671712"/>
                </a:cubicBezTo>
                <a:cubicBezTo>
                  <a:pt x="10371996" y="651512"/>
                  <a:pt x="10388372" y="635136"/>
                  <a:pt x="10408572" y="635136"/>
                </a:cubicBezTo>
                <a:close/>
                <a:moveTo>
                  <a:pt x="10187891" y="635134"/>
                </a:moveTo>
                <a:cubicBezTo>
                  <a:pt x="10208091" y="635134"/>
                  <a:pt x="10224467" y="651510"/>
                  <a:pt x="10224467" y="671710"/>
                </a:cubicBezTo>
                <a:cubicBezTo>
                  <a:pt x="10224467" y="691908"/>
                  <a:pt x="10208091" y="708283"/>
                  <a:pt x="10187891" y="708283"/>
                </a:cubicBezTo>
                <a:cubicBezTo>
                  <a:pt x="10167691" y="708283"/>
                  <a:pt x="10151315" y="691908"/>
                  <a:pt x="10151315" y="671710"/>
                </a:cubicBezTo>
                <a:cubicBezTo>
                  <a:pt x="10151315" y="651510"/>
                  <a:pt x="10167691" y="635134"/>
                  <a:pt x="10187891" y="635134"/>
                </a:cubicBezTo>
                <a:close/>
                <a:moveTo>
                  <a:pt x="9967210" y="635131"/>
                </a:moveTo>
                <a:cubicBezTo>
                  <a:pt x="9987410" y="635131"/>
                  <a:pt x="10003786" y="651507"/>
                  <a:pt x="10003786" y="671707"/>
                </a:cubicBezTo>
                <a:cubicBezTo>
                  <a:pt x="10003786" y="691905"/>
                  <a:pt x="9987410" y="708280"/>
                  <a:pt x="9967210" y="708280"/>
                </a:cubicBezTo>
                <a:cubicBezTo>
                  <a:pt x="9947010" y="708280"/>
                  <a:pt x="9930634" y="691905"/>
                  <a:pt x="9930634" y="671707"/>
                </a:cubicBezTo>
                <a:cubicBezTo>
                  <a:pt x="9930634" y="651507"/>
                  <a:pt x="9947010" y="635131"/>
                  <a:pt x="9967210" y="635131"/>
                </a:cubicBezTo>
                <a:close/>
                <a:moveTo>
                  <a:pt x="9746529" y="635128"/>
                </a:moveTo>
                <a:cubicBezTo>
                  <a:pt x="9766729" y="635128"/>
                  <a:pt x="9783105" y="651504"/>
                  <a:pt x="9783105" y="671704"/>
                </a:cubicBezTo>
                <a:cubicBezTo>
                  <a:pt x="9783105" y="691902"/>
                  <a:pt x="9766729" y="708277"/>
                  <a:pt x="9746529" y="708277"/>
                </a:cubicBezTo>
                <a:cubicBezTo>
                  <a:pt x="9726329" y="708277"/>
                  <a:pt x="9709953" y="691902"/>
                  <a:pt x="9709953" y="671704"/>
                </a:cubicBezTo>
                <a:cubicBezTo>
                  <a:pt x="9709953" y="651504"/>
                  <a:pt x="9726329" y="635128"/>
                  <a:pt x="9746529" y="635128"/>
                </a:cubicBezTo>
                <a:close/>
                <a:moveTo>
                  <a:pt x="9525848" y="635125"/>
                </a:moveTo>
                <a:cubicBezTo>
                  <a:pt x="9546048" y="635125"/>
                  <a:pt x="9562424" y="651501"/>
                  <a:pt x="9562424" y="671701"/>
                </a:cubicBezTo>
                <a:cubicBezTo>
                  <a:pt x="9562424" y="691900"/>
                  <a:pt x="9546048" y="708275"/>
                  <a:pt x="9525848" y="708275"/>
                </a:cubicBezTo>
                <a:cubicBezTo>
                  <a:pt x="9505648" y="708275"/>
                  <a:pt x="9489272" y="691900"/>
                  <a:pt x="9489272" y="671701"/>
                </a:cubicBezTo>
                <a:cubicBezTo>
                  <a:pt x="9489272" y="651501"/>
                  <a:pt x="9505648" y="635125"/>
                  <a:pt x="9525848" y="635125"/>
                </a:cubicBezTo>
                <a:close/>
                <a:moveTo>
                  <a:pt x="9305167" y="635122"/>
                </a:moveTo>
                <a:cubicBezTo>
                  <a:pt x="9325367" y="635122"/>
                  <a:pt x="9341743" y="651498"/>
                  <a:pt x="9341743" y="671698"/>
                </a:cubicBezTo>
                <a:cubicBezTo>
                  <a:pt x="9341743" y="691897"/>
                  <a:pt x="9325367" y="708272"/>
                  <a:pt x="9305167" y="708272"/>
                </a:cubicBezTo>
                <a:cubicBezTo>
                  <a:pt x="9284967" y="708272"/>
                  <a:pt x="9268591" y="691897"/>
                  <a:pt x="9268591" y="671698"/>
                </a:cubicBezTo>
                <a:cubicBezTo>
                  <a:pt x="9268591" y="651498"/>
                  <a:pt x="9284967" y="635122"/>
                  <a:pt x="9305167" y="635122"/>
                </a:cubicBezTo>
                <a:close/>
                <a:moveTo>
                  <a:pt x="9084486" y="635119"/>
                </a:moveTo>
                <a:cubicBezTo>
                  <a:pt x="9104686" y="635119"/>
                  <a:pt x="9121062" y="651495"/>
                  <a:pt x="9121062" y="671695"/>
                </a:cubicBezTo>
                <a:cubicBezTo>
                  <a:pt x="9121062" y="691894"/>
                  <a:pt x="9104686" y="708269"/>
                  <a:pt x="9084486" y="708269"/>
                </a:cubicBezTo>
                <a:cubicBezTo>
                  <a:pt x="9064286" y="708269"/>
                  <a:pt x="9047910" y="691894"/>
                  <a:pt x="9047910" y="671695"/>
                </a:cubicBezTo>
                <a:cubicBezTo>
                  <a:pt x="9047910" y="651495"/>
                  <a:pt x="9064286" y="635119"/>
                  <a:pt x="9084486" y="635119"/>
                </a:cubicBezTo>
                <a:close/>
                <a:moveTo>
                  <a:pt x="8863805" y="635117"/>
                </a:moveTo>
                <a:cubicBezTo>
                  <a:pt x="8884005" y="635117"/>
                  <a:pt x="8900381" y="651493"/>
                  <a:pt x="8900381" y="671693"/>
                </a:cubicBezTo>
                <a:cubicBezTo>
                  <a:pt x="8900381" y="691891"/>
                  <a:pt x="8884005" y="708266"/>
                  <a:pt x="8863805" y="708266"/>
                </a:cubicBezTo>
                <a:cubicBezTo>
                  <a:pt x="8843605" y="708266"/>
                  <a:pt x="8827229" y="691891"/>
                  <a:pt x="8827229" y="671693"/>
                </a:cubicBezTo>
                <a:cubicBezTo>
                  <a:pt x="8827229" y="651493"/>
                  <a:pt x="8843605" y="635117"/>
                  <a:pt x="8863805" y="635117"/>
                </a:cubicBezTo>
                <a:close/>
                <a:moveTo>
                  <a:pt x="8643124" y="635114"/>
                </a:moveTo>
                <a:cubicBezTo>
                  <a:pt x="8663324" y="635114"/>
                  <a:pt x="8679700" y="651490"/>
                  <a:pt x="8679700" y="671690"/>
                </a:cubicBezTo>
                <a:cubicBezTo>
                  <a:pt x="8679700" y="691888"/>
                  <a:pt x="8663324" y="708264"/>
                  <a:pt x="8643124" y="708264"/>
                </a:cubicBezTo>
                <a:cubicBezTo>
                  <a:pt x="8622924" y="708264"/>
                  <a:pt x="8606548" y="691888"/>
                  <a:pt x="8606548" y="671690"/>
                </a:cubicBezTo>
                <a:cubicBezTo>
                  <a:pt x="8606548" y="651490"/>
                  <a:pt x="8622924" y="635114"/>
                  <a:pt x="8643124" y="635114"/>
                </a:cubicBezTo>
                <a:close/>
                <a:moveTo>
                  <a:pt x="8422443" y="635111"/>
                </a:moveTo>
                <a:cubicBezTo>
                  <a:pt x="8442643" y="635111"/>
                  <a:pt x="8459019" y="651487"/>
                  <a:pt x="8459019" y="671687"/>
                </a:cubicBezTo>
                <a:cubicBezTo>
                  <a:pt x="8459019" y="691886"/>
                  <a:pt x="8442643" y="708261"/>
                  <a:pt x="8422443" y="708261"/>
                </a:cubicBezTo>
                <a:cubicBezTo>
                  <a:pt x="8402243" y="708261"/>
                  <a:pt x="8385867" y="691886"/>
                  <a:pt x="8385867" y="671687"/>
                </a:cubicBezTo>
                <a:cubicBezTo>
                  <a:pt x="8385867" y="651487"/>
                  <a:pt x="8402243" y="635111"/>
                  <a:pt x="8422443" y="635111"/>
                </a:cubicBezTo>
                <a:close/>
                <a:moveTo>
                  <a:pt x="8201762" y="635108"/>
                </a:moveTo>
                <a:cubicBezTo>
                  <a:pt x="8221962" y="635108"/>
                  <a:pt x="8238338" y="651484"/>
                  <a:pt x="8238338" y="671684"/>
                </a:cubicBezTo>
                <a:cubicBezTo>
                  <a:pt x="8238338" y="691883"/>
                  <a:pt x="8221962" y="708258"/>
                  <a:pt x="8201762" y="708258"/>
                </a:cubicBezTo>
                <a:cubicBezTo>
                  <a:pt x="8181562" y="708258"/>
                  <a:pt x="8165186" y="691883"/>
                  <a:pt x="8165186" y="671684"/>
                </a:cubicBezTo>
                <a:cubicBezTo>
                  <a:pt x="8165186" y="651484"/>
                  <a:pt x="8181562" y="635108"/>
                  <a:pt x="8201762" y="635108"/>
                </a:cubicBezTo>
                <a:close/>
                <a:moveTo>
                  <a:pt x="7981081" y="635105"/>
                </a:moveTo>
                <a:cubicBezTo>
                  <a:pt x="8001281" y="635105"/>
                  <a:pt x="8017657" y="651481"/>
                  <a:pt x="8017657" y="671681"/>
                </a:cubicBezTo>
                <a:cubicBezTo>
                  <a:pt x="8017657" y="691880"/>
                  <a:pt x="8001281" y="708255"/>
                  <a:pt x="7981081" y="708255"/>
                </a:cubicBezTo>
                <a:cubicBezTo>
                  <a:pt x="7960881" y="708255"/>
                  <a:pt x="7944505" y="691880"/>
                  <a:pt x="7944505" y="671681"/>
                </a:cubicBezTo>
                <a:cubicBezTo>
                  <a:pt x="7944505" y="651481"/>
                  <a:pt x="7960881" y="635105"/>
                  <a:pt x="7981081" y="635105"/>
                </a:cubicBezTo>
                <a:close/>
                <a:moveTo>
                  <a:pt x="7760400" y="635102"/>
                </a:moveTo>
                <a:cubicBezTo>
                  <a:pt x="7780600" y="635102"/>
                  <a:pt x="7796976" y="651478"/>
                  <a:pt x="7796976" y="671678"/>
                </a:cubicBezTo>
                <a:cubicBezTo>
                  <a:pt x="7796976" y="691877"/>
                  <a:pt x="7780600" y="708252"/>
                  <a:pt x="7760400" y="708252"/>
                </a:cubicBezTo>
                <a:cubicBezTo>
                  <a:pt x="7740200" y="708252"/>
                  <a:pt x="7723824" y="691877"/>
                  <a:pt x="7723824" y="671678"/>
                </a:cubicBezTo>
                <a:cubicBezTo>
                  <a:pt x="7723824" y="651478"/>
                  <a:pt x="7740200" y="635102"/>
                  <a:pt x="7760400" y="635102"/>
                </a:cubicBezTo>
                <a:close/>
                <a:moveTo>
                  <a:pt x="7539719" y="635100"/>
                </a:moveTo>
                <a:cubicBezTo>
                  <a:pt x="7559919" y="635100"/>
                  <a:pt x="7576295" y="651476"/>
                  <a:pt x="7576295" y="671676"/>
                </a:cubicBezTo>
                <a:cubicBezTo>
                  <a:pt x="7576295" y="691874"/>
                  <a:pt x="7559919" y="708250"/>
                  <a:pt x="7539719" y="708250"/>
                </a:cubicBezTo>
                <a:cubicBezTo>
                  <a:pt x="7519519" y="708250"/>
                  <a:pt x="7503143" y="691874"/>
                  <a:pt x="7503143" y="671676"/>
                </a:cubicBezTo>
                <a:cubicBezTo>
                  <a:pt x="7503143" y="651476"/>
                  <a:pt x="7519519" y="635100"/>
                  <a:pt x="7539719" y="635100"/>
                </a:cubicBezTo>
                <a:close/>
                <a:moveTo>
                  <a:pt x="7319038" y="635097"/>
                </a:moveTo>
                <a:cubicBezTo>
                  <a:pt x="7339238" y="635097"/>
                  <a:pt x="7355614" y="651473"/>
                  <a:pt x="7355614" y="671673"/>
                </a:cubicBezTo>
                <a:cubicBezTo>
                  <a:pt x="7355614" y="691872"/>
                  <a:pt x="7339238" y="708247"/>
                  <a:pt x="7319038" y="708247"/>
                </a:cubicBezTo>
                <a:cubicBezTo>
                  <a:pt x="7298838" y="708247"/>
                  <a:pt x="7282462" y="691872"/>
                  <a:pt x="7282462" y="671673"/>
                </a:cubicBezTo>
                <a:cubicBezTo>
                  <a:pt x="7282462" y="651473"/>
                  <a:pt x="7298838" y="635097"/>
                  <a:pt x="7319038" y="635097"/>
                </a:cubicBezTo>
                <a:close/>
                <a:moveTo>
                  <a:pt x="7098357" y="635094"/>
                </a:moveTo>
                <a:cubicBezTo>
                  <a:pt x="7118557" y="635094"/>
                  <a:pt x="7134933" y="651470"/>
                  <a:pt x="7134933" y="671670"/>
                </a:cubicBezTo>
                <a:cubicBezTo>
                  <a:pt x="7134933" y="691869"/>
                  <a:pt x="7118557" y="708244"/>
                  <a:pt x="7098357" y="708244"/>
                </a:cubicBezTo>
                <a:cubicBezTo>
                  <a:pt x="7078157" y="708244"/>
                  <a:pt x="7061781" y="691869"/>
                  <a:pt x="7061781" y="671670"/>
                </a:cubicBezTo>
                <a:cubicBezTo>
                  <a:pt x="7061781" y="651470"/>
                  <a:pt x="7078157" y="635094"/>
                  <a:pt x="7098357" y="635094"/>
                </a:cubicBezTo>
                <a:close/>
                <a:moveTo>
                  <a:pt x="6877676" y="635091"/>
                </a:moveTo>
                <a:cubicBezTo>
                  <a:pt x="6897876" y="635091"/>
                  <a:pt x="6914252" y="651467"/>
                  <a:pt x="6914252" y="671667"/>
                </a:cubicBezTo>
                <a:cubicBezTo>
                  <a:pt x="6914252" y="691866"/>
                  <a:pt x="6897876" y="708241"/>
                  <a:pt x="6877676" y="708241"/>
                </a:cubicBezTo>
                <a:cubicBezTo>
                  <a:pt x="6857476" y="708241"/>
                  <a:pt x="6841100" y="691866"/>
                  <a:pt x="6841100" y="671667"/>
                </a:cubicBezTo>
                <a:cubicBezTo>
                  <a:pt x="6841100" y="651467"/>
                  <a:pt x="6857476" y="635091"/>
                  <a:pt x="6877676" y="635091"/>
                </a:cubicBezTo>
                <a:close/>
                <a:moveTo>
                  <a:pt x="6656995" y="635088"/>
                </a:moveTo>
                <a:cubicBezTo>
                  <a:pt x="6677195" y="635088"/>
                  <a:pt x="6693571" y="651464"/>
                  <a:pt x="6693571" y="671664"/>
                </a:cubicBezTo>
                <a:cubicBezTo>
                  <a:pt x="6693571" y="691863"/>
                  <a:pt x="6677195" y="708239"/>
                  <a:pt x="6656995" y="708239"/>
                </a:cubicBezTo>
                <a:cubicBezTo>
                  <a:pt x="6636795" y="708239"/>
                  <a:pt x="6620419" y="691863"/>
                  <a:pt x="6620419" y="671664"/>
                </a:cubicBezTo>
                <a:cubicBezTo>
                  <a:pt x="6620419" y="651464"/>
                  <a:pt x="6636795" y="635088"/>
                  <a:pt x="6656995" y="635088"/>
                </a:cubicBezTo>
                <a:close/>
                <a:moveTo>
                  <a:pt x="6436314" y="635085"/>
                </a:moveTo>
                <a:cubicBezTo>
                  <a:pt x="6456514" y="635085"/>
                  <a:pt x="6472890" y="651461"/>
                  <a:pt x="6472890" y="671661"/>
                </a:cubicBezTo>
                <a:cubicBezTo>
                  <a:pt x="6472890" y="691860"/>
                  <a:pt x="6456514" y="708236"/>
                  <a:pt x="6436314" y="708236"/>
                </a:cubicBezTo>
                <a:cubicBezTo>
                  <a:pt x="6416114" y="708236"/>
                  <a:pt x="6399738" y="691860"/>
                  <a:pt x="6399738" y="671661"/>
                </a:cubicBezTo>
                <a:cubicBezTo>
                  <a:pt x="6399738" y="651461"/>
                  <a:pt x="6416114" y="635085"/>
                  <a:pt x="6436314" y="635085"/>
                </a:cubicBezTo>
                <a:close/>
                <a:moveTo>
                  <a:pt x="6215633" y="635083"/>
                </a:moveTo>
                <a:cubicBezTo>
                  <a:pt x="6235833" y="635083"/>
                  <a:pt x="6252209" y="651458"/>
                  <a:pt x="6252209" y="671658"/>
                </a:cubicBezTo>
                <a:cubicBezTo>
                  <a:pt x="6252209" y="691858"/>
                  <a:pt x="6235833" y="708233"/>
                  <a:pt x="6215633" y="708233"/>
                </a:cubicBezTo>
                <a:cubicBezTo>
                  <a:pt x="6195433" y="708233"/>
                  <a:pt x="6179057" y="691858"/>
                  <a:pt x="6179057" y="671658"/>
                </a:cubicBezTo>
                <a:cubicBezTo>
                  <a:pt x="6179057" y="651458"/>
                  <a:pt x="6195433" y="635083"/>
                  <a:pt x="6215633" y="635083"/>
                </a:cubicBezTo>
                <a:close/>
                <a:moveTo>
                  <a:pt x="5994952" y="635080"/>
                </a:moveTo>
                <a:cubicBezTo>
                  <a:pt x="6015152" y="635080"/>
                  <a:pt x="6031528" y="651456"/>
                  <a:pt x="6031528" y="671656"/>
                </a:cubicBezTo>
                <a:cubicBezTo>
                  <a:pt x="6031528" y="691855"/>
                  <a:pt x="6015152" y="708230"/>
                  <a:pt x="5994952" y="708230"/>
                </a:cubicBezTo>
                <a:cubicBezTo>
                  <a:pt x="5974752" y="708230"/>
                  <a:pt x="5958376" y="691855"/>
                  <a:pt x="5958376" y="671656"/>
                </a:cubicBezTo>
                <a:cubicBezTo>
                  <a:pt x="5958376" y="651456"/>
                  <a:pt x="5974752" y="635080"/>
                  <a:pt x="5994952" y="635080"/>
                </a:cubicBezTo>
                <a:close/>
                <a:moveTo>
                  <a:pt x="5774272" y="635077"/>
                </a:moveTo>
                <a:cubicBezTo>
                  <a:pt x="5794472" y="635077"/>
                  <a:pt x="5810848" y="651453"/>
                  <a:pt x="5810848" y="671653"/>
                </a:cubicBezTo>
                <a:cubicBezTo>
                  <a:pt x="5810848" y="691852"/>
                  <a:pt x="5794472" y="708227"/>
                  <a:pt x="5774272" y="708227"/>
                </a:cubicBezTo>
                <a:cubicBezTo>
                  <a:pt x="5754073" y="708227"/>
                  <a:pt x="5737697" y="691852"/>
                  <a:pt x="5737697" y="671653"/>
                </a:cubicBezTo>
                <a:cubicBezTo>
                  <a:pt x="5737697" y="651453"/>
                  <a:pt x="5754073" y="635077"/>
                  <a:pt x="5774272" y="635077"/>
                </a:cubicBezTo>
                <a:close/>
                <a:moveTo>
                  <a:pt x="5553593" y="635074"/>
                </a:moveTo>
                <a:cubicBezTo>
                  <a:pt x="5573793" y="635074"/>
                  <a:pt x="5590169" y="651450"/>
                  <a:pt x="5590169" y="671650"/>
                </a:cubicBezTo>
                <a:cubicBezTo>
                  <a:pt x="5590169" y="691849"/>
                  <a:pt x="5573793" y="708225"/>
                  <a:pt x="5553593" y="708225"/>
                </a:cubicBezTo>
                <a:cubicBezTo>
                  <a:pt x="5533393" y="708225"/>
                  <a:pt x="5517018" y="691849"/>
                  <a:pt x="5517018" y="671650"/>
                </a:cubicBezTo>
                <a:cubicBezTo>
                  <a:pt x="5517018" y="651450"/>
                  <a:pt x="5533393" y="635074"/>
                  <a:pt x="5553593" y="635074"/>
                </a:cubicBezTo>
                <a:close/>
                <a:moveTo>
                  <a:pt x="5332913" y="635071"/>
                </a:moveTo>
                <a:cubicBezTo>
                  <a:pt x="5353113" y="635071"/>
                  <a:pt x="5369490" y="651447"/>
                  <a:pt x="5369490" y="671647"/>
                </a:cubicBezTo>
                <a:cubicBezTo>
                  <a:pt x="5369490" y="691846"/>
                  <a:pt x="5353113" y="708222"/>
                  <a:pt x="5332913" y="708222"/>
                </a:cubicBezTo>
                <a:cubicBezTo>
                  <a:pt x="5312714" y="708222"/>
                  <a:pt x="5296337" y="691846"/>
                  <a:pt x="5296337" y="671647"/>
                </a:cubicBezTo>
                <a:cubicBezTo>
                  <a:pt x="5296337" y="651447"/>
                  <a:pt x="5312714" y="635071"/>
                  <a:pt x="5332913" y="635071"/>
                </a:cubicBezTo>
                <a:close/>
                <a:moveTo>
                  <a:pt x="5112230" y="635068"/>
                </a:moveTo>
                <a:cubicBezTo>
                  <a:pt x="5132433" y="635068"/>
                  <a:pt x="5148807" y="651444"/>
                  <a:pt x="5148807" y="671644"/>
                </a:cubicBezTo>
                <a:cubicBezTo>
                  <a:pt x="5148807" y="691844"/>
                  <a:pt x="5132433" y="708219"/>
                  <a:pt x="5112230" y="708219"/>
                </a:cubicBezTo>
                <a:cubicBezTo>
                  <a:pt x="5092030" y="708219"/>
                  <a:pt x="5075655" y="691844"/>
                  <a:pt x="5075655" y="671644"/>
                </a:cubicBezTo>
                <a:cubicBezTo>
                  <a:pt x="5075655" y="651444"/>
                  <a:pt x="5092030" y="635068"/>
                  <a:pt x="5112230" y="635068"/>
                </a:cubicBezTo>
                <a:close/>
                <a:moveTo>
                  <a:pt x="4891552" y="635066"/>
                </a:moveTo>
                <a:cubicBezTo>
                  <a:pt x="4911751" y="635066"/>
                  <a:pt x="4928127" y="651441"/>
                  <a:pt x="4928127" y="671641"/>
                </a:cubicBezTo>
                <a:cubicBezTo>
                  <a:pt x="4928127" y="691841"/>
                  <a:pt x="4911751" y="708216"/>
                  <a:pt x="4891552" y="708216"/>
                </a:cubicBezTo>
                <a:cubicBezTo>
                  <a:pt x="4871352" y="708216"/>
                  <a:pt x="4854975" y="691841"/>
                  <a:pt x="4854975" y="671641"/>
                </a:cubicBezTo>
                <a:cubicBezTo>
                  <a:pt x="4854975" y="651441"/>
                  <a:pt x="4871352" y="635066"/>
                  <a:pt x="4891552" y="635066"/>
                </a:cubicBezTo>
                <a:close/>
                <a:moveTo>
                  <a:pt x="4670871" y="635063"/>
                </a:moveTo>
                <a:cubicBezTo>
                  <a:pt x="4691070" y="635063"/>
                  <a:pt x="4707447" y="651439"/>
                  <a:pt x="4707447" y="671639"/>
                </a:cubicBezTo>
                <a:cubicBezTo>
                  <a:pt x="4707447" y="691838"/>
                  <a:pt x="4691070" y="708213"/>
                  <a:pt x="4670871" y="708213"/>
                </a:cubicBezTo>
                <a:cubicBezTo>
                  <a:pt x="4650672" y="708213"/>
                  <a:pt x="4634295" y="691838"/>
                  <a:pt x="4634295" y="671639"/>
                </a:cubicBezTo>
                <a:cubicBezTo>
                  <a:pt x="4634295" y="651439"/>
                  <a:pt x="4650672" y="635063"/>
                  <a:pt x="4670871" y="635063"/>
                </a:cubicBezTo>
                <a:close/>
                <a:moveTo>
                  <a:pt x="4450188" y="635060"/>
                </a:moveTo>
                <a:cubicBezTo>
                  <a:pt x="4470390" y="635060"/>
                  <a:pt x="4486764" y="651436"/>
                  <a:pt x="4486764" y="671636"/>
                </a:cubicBezTo>
                <a:cubicBezTo>
                  <a:pt x="4486764" y="691835"/>
                  <a:pt x="4470390" y="708211"/>
                  <a:pt x="4450188" y="708211"/>
                </a:cubicBezTo>
                <a:cubicBezTo>
                  <a:pt x="4429988" y="708211"/>
                  <a:pt x="4413613" y="691835"/>
                  <a:pt x="4413613" y="671636"/>
                </a:cubicBezTo>
                <a:cubicBezTo>
                  <a:pt x="4413613" y="651436"/>
                  <a:pt x="4429988" y="635060"/>
                  <a:pt x="4450188" y="635060"/>
                </a:cubicBezTo>
                <a:close/>
                <a:moveTo>
                  <a:pt x="4229507" y="635057"/>
                </a:moveTo>
                <a:cubicBezTo>
                  <a:pt x="4249708" y="635057"/>
                  <a:pt x="4266084" y="651433"/>
                  <a:pt x="4266084" y="671633"/>
                </a:cubicBezTo>
                <a:cubicBezTo>
                  <a:pt x="4266084" y="691832"/>
                  <a:pt x="4249708" y="708208"/>
                  <a:pt x="4229507" y="708208"/>
                </a:cubicBezTo>
                <a:cubicBezTo>
                  <a:pt x="4209307" y="708208"/>
                  <a:pt x="4192931" y="691832"/>
                  <a:pt x="4192931" y="671633"/>
                </a:cubicBezTo>
                <a:cubicBezTo>
                  <a:pt x="4192931" y="651433"/>
                  <a:pt x="4209307" y="635057"/>
                  <a:pt x="4229507" y="635057"/>
                </a:cubicBezTo>
                <a:close/>
                <a:moveTo>
                  <a:pt x="4008847" y="635054"/>
                </a:moveTo>
                <a:cubicBezTo>
                  <a:pt x="4029045" y="635054"/>
                  <a:pt x="4045426" y="651430"/>
                  <a:pt x="4045426" y="671630"/>
                </a:cubicBezTo>
                <a:cubicBezTo>
                  <a:pt x="4045426" y="691830"/>
                  <a:pt x="4029045" y="708205"/>
                  <a:pt x="4008847" y="708205"/>
                </a:cubicBezTo>
                <a:cubicBezTo>
                  <a:pt x="3988642" y="708205"/>
                  <a:pt x="3972267" y="691830"/>
                  <a:pt x="3972267" y="671630"/>
                </a:cubicBezTo>
                <a:cubicBezTo>
                  <a:pt x="3972267" y="651430"/>
                  <a:pt x="3988642" y="635054"/>
                  <a:pt x="4008847" y="635054"/>
                </a:cubicBezTo>
                <a:close/>
                <a:moveTo>
                  <a:pt x="3788165" y="635051"/>
                </a:moveTo>
                <a:cubicBezTo>
                  <a:pt x="3808367" y="635051"/>
                  <a:pt x="3824738" y="651427"/>
                  <a:pt x="3824738" y="671627"/>
                </a:cubicBezTo>
                <a:cubicBezTo>
                  <a:pt x="3824738" y="691827"/>
                  <a:pt x="3808367" y="708202"/>
                  <a:pt x="3788165" y="708202"/>
                </a:cubicBezTo>
                <a:cubicBezTo>
                  <a:pt x="3767965" y="708202"/>
                  <a:pt x="3751588" y="691827"/>
                  <a:pt x="3751588" y="671627"/>
                </a:cubicBezTo>
                <a:cubicBezTo>
                  <a:pt x="3751588" y="651427"/>
                  <a:pt x="3767965" y="635051"/>
                  <a:pt x="3788165" y="635051"/>
                </a:cubicBezTo>
                <a:close/>
                <a:moveTo>
                  <a:pt x="3567479" y="635048"/>
                </a:moveTo>
                <a:cubicBezTo>
                  <a:pt x="3587675" y="635048"/>
                  <a:pt x="3604051" y="651424"/>
                  <a:pt x="3604051" y="671624"/>
                </a:cubicBezTo>
                <a:cubicBezTo>
                  <a:pt x="3604051" y="691824"/>
                  <a:pt x="3587675" y="708200"/>
                  <a:pt x="3567479" y="708200"/>
                </a:cubicBezTo>
                <a:cubicBezTo>
                  <a:pt x="3547276" y="708200"/>
                  <a:pt x="3530908" y="691824"/>
                  <a:pt x="3530908" y="671624"/>
                </a:cubicBezTo>
                <a:cubicBezTo>
                  <a:pt x="3530908" y="651424"/>
                  <a:pt x="3547276" y="635048"/>
                  <a:pt x="3567479" y="635048"/>
                </a:cubicBezTo>
                <a:close/>
                <a:moveTo>
                  <a:pt x="3346801" y="635046"/>
                </a:moveTo>
                <a:cubicBezTo>
                  <a:pt x="3367001" y="635046"/>
                  <a:pt x="3383375" y="651422"/>
                  <a:pt x="3383375" y="671622"/>
                </a:cubicBezTo>
                <a:cubicBezTo>
                  <a:pt x="3383375" y="691821"/>
                  <a:pt x="3367001" y="708197"/>
                  <a:pt x="3346801" y="708197"/>
                </a:cubicBezTo>
                <a:cubicBezTo>
                  <a:pt x="3326603" y="708197"/>
                  <a:pt x="3310228" y="691821"/>
                  <a:pt x="3310228" y="671622"/>
                </a:cubicBezTo>
                <a:cubicBezTo>
                  <a:pt x="3310228" y="651422"/>
                  <a:pt x="3326603" y="635046"/>
                  <a:pt x="3346801" y="635046"/>
                </a:cubicBezTo>
                <a:close/>
                <a:moveTo>
                  <a:pt x="3126126" y="635043"/>
                </a:moveTo>
                <a:cubicBezTo>
                  <a:pt x="3146320" y="635043"/>
                  <a:pt x="3162696" y="651419"/>
                  <a:pt x="3162696" y="671619"/>
                </a:cubicBezTo>
                <a:cubicBezTo>
                  <a:pt x="3162696" y="691818"/>
                  <a:pt x="3146320" y="708194"/>
                  <a:pt x="3126126" y="708194"/>
                </a:cubicBezTo>
                <a:cubicBezTo>
                  <a:pt x="3105923" y="708194"/>
                  <a:pt x="3089541" y="691818"/>
                  <a:pt x="3089541" y="671619"/>
                </a:cubicBezTo>
                <a:cubicBezTo>
                  <a:pt x="3089541" y="651419"/>
                  <a:pt x="3105923" y="635043"/>
                  <a:pt x="3126126" y="635043"/>
                </a:cubicBezTo>
                <a:close/>
                <a:moveTo>
                  <a:pt x="2905436" y="635040"/>
                </a:moveTo>
                <a:cubicBezTo>
                  <a:pt x="2925637" y="635040"/>
                  <a:pt x="2942013" y="651416"/>
                  <a:pt x="2942013" y="671616"/>
                </a:cubicBezTo>
                <a:cubicBezTo>
                  <a:pt x="2942013" y="691816"/>
                  <a:pt x="2925637" y="708191"/>
                  <a:pt x="2905436" y="708191"/>
                </a:cubicBezTo>
                <a:cubicBezTo>
                  <a:pt x="2885243" y="708191"/>
                  <a:pt x="2868866" y="691816"/>
                  <a:pt x="2868866" y="671616"/>
                </a:cubicBezTo>
                <a:cubicBezTo>
                  <a:pt x="2868866" y="651416"/>
                  <a:pt x="2885243" y="635040"/>
                  <a:pt x="2905436" y="635040"/>
                </a:cubicBezTo>
                <a:close/>
                <a:moveTo>
                  <a:pt x="2684758" y="635037"/>
                </a:moveTo>
                <a:cubicBezTo>
                  <a:pt x="2704958" y="635037"/>
                  <a:pt x="2721329" y="651413"/>
                  <a:pt x="2721329" y="671613"/>
                </a:cubicBezTo>
                <a:cubicBezTo>
                  <a:pt x="2721329" y="691813"/>
                  <a:pt x="2704958" y="708188"/>
                  <a:pt x="2684758" y="708188"/>
                </a:cubicBezTo>
                <a:cubicBezTo>
                  <a:pt x="2664554" y="708188"/>
                  <a:pt x="2648177" y="691813"/>
                  <a:pt x="2648177" y="671613"/>
                </a:cubicBezTo>
                <a:cubicBezTo>
                  <a:pt x="2648177" y="651413"/>
                  <a:pt x="2664554" y="635037"/>
                  <a:pt x="2684758" y="635037"/>
                </a:cubicBezTo>
                <a:close/>
                <a:moveTo>
                  <a:pt x="2464071" y="635034"/>
                </a:moveTo>
                <a:cubicBezTo>
                  <a:pt x="2484272" y="635034"/>
                  <a:pt x="2500650" y="651410"/>
                  <a:pt x="2500650" y="671610"/>
                </a:cubicBezTo>
                <a:cubicBezTo>
                  <a:pt x="2500650" y="691810"/>
                  <a:pt x="2484272" y="708186"/>
                  <a:pt x="2464071" y="708186"/>
                </a:cubicBezTo>
                <a:cubicBezTo>
                  <a:pt x="2443875" y="708186"/>
                  <a:pt x="2427500" y="691810"/>
                  <a:pt x="2427500" y="671610"/>
                </a:cubicBezTo>
                <a:cubicBezTo>
                  <a:pt x="2427500" y="651410"/>
                  <a:pt x="2443875" y="635034"/>
                  <a:pt x="2464071" y="635034"/>
                </a:cubicBezTo>
                <a:close/>
                <a:moveTo>
                  <a:pt x="2243393" y="635031"/>
                </a:moveTo>
                <a:cubicBezTo>
                  <a:pt x="2263591" y="635031"/>
                  <a:pt x="2279972" y="651407"/>
                  <a:pt x="2279972" y="671607"/>
                </a:cubicBezTo>
                <a:cubicBezTo>
                  <a:pt x="2279972" y="691807"/>
                  <a:pt x="2263591" y="708183"/>
                  <a:pt x="2243393" y="708183"/>
                </a:cubicBezTo>
                <a:cubicBezTo>
                  <a:pt x="2223191" y="708183"/>
                  <a:pt x="2206817" y="691807"/>
                  <a:pt x="2206817" y="671607"/>
                </a:cubicBezTo>
                <a:cubicBezTo>
                  <a:pt x="2206817" y="651407"/>
                  <a:pt x="2223191" y="635031"/>
                  <a:pt x="2243393" y="635031"/>
                </a:cubicBezTo>
                <a:close/>
                <a:moveTo>
                  <a:pt x="2022713" y="635029"/>
                </a:moveTo>
                <a:cubicBezTo>
                  <a:pt x="2042913" y="635029"/>
                  <a:pt x="2059288" y="651405"/>
                  <a:pt x="2059288" y="671605"/>
                </a:cubicBezTo>
                <a:cubicBezTo>
                  <a:pt x="2059288" y="691804"/>
                  <a:pt x="2042913" y="708180"/>
                  <a:pt x="2022713" y="708180"/>
                </a:cubicBezTo>
                <a:cubicBezTo>
                  <a:pt x="2002514" y="708180"/>
                  <a:pt x="1986179" y="691804"/>
                  <a:pt x="1986179" y="671605"/>
                </a:cubicBezTo>
                <a:cubicBezTo>
                  <a:pt x="1986179" y="651405"/>
                  <a:pt x="2002514" y="635029"/>
                  <a:pt x="2022713" y="635029"/>
                </a:cubicBezTo>
                <a:close/>
                <a:moveTo>
                  <a:pt x="1802070" y="635026"/>
                </a:moveTo>
                <a:cubicBezTo>
                  <a:pt x="1822270" y="635026"/>
                  <a:pt x="1838646" y="651402"/>
                  <a:pt x="1838646" y="671602"/>
                </a:cubicBezTo>
                <a:cubicBezTo>
                  <a:pt x="1838646" y="691802"/>
                  <a:pt x="1822270" y="708177"/>
                  <a:pt x="1802070" y="708177"/>
                </a:cubicBezTo>
                <a:cubicBezTo>
                  <a:pt x="1781870" y="708177"/>
                  <a:pt x="1765494" y="691802"/>
                  <a:pt x="1765494" y="671602"/>
                </a:cubicBezTo>
                <a:cubicBezTo>
                  <a:pt x="1765494" y="651402"/>
                  <a:pt x="1781870" y="635026"/>
                  <a:pt x="1802070" y="635026"/>
                </a:cubicBezTo>
                <a:close/>
                <a:moveTo>
                  <a:pt x="1581384" y="635023"/>
                </a:moveTo>
                <a:cubicBezTo>
                  <a:pt x="1601584" y="635023"/>
                  <a:pt x="1617960" y="651399"/>
                  <a:pt x="1617960" y="671599"/>
                </a:cubicBezTo>
                <a:cubicBezTo>
                  <a:pt x="1617960" y="691799"/>
                  <a:pt x="1601584" y="708174"/>
                  <a:pt x="1581384" y="708174"/>
                </a:cubicBezTo>
                <a:cubicBezTo>
                  <a:pt x="1561184" y="708174"/>
                  <a:pt x="1544808" y="691799"/>
                  <a:pt x="1544808" y="671599"/>
                </a:cubicBezTo>
                <a:cubicBezTo>
                  <a:pt x="1544808" y="651399"/>
                  <a:pt x="1561184" y="635023"/>
                  <a:pt x="1581384" y="635023"/>
                </a:cubicBezTo>
                <a:close/>
                <a:moveTo>
                  <a:pt x="1360698" y="635020"/>
                </a:moveTo>
                <a:cubicBezTo>
                  <a:pt x="1380898" y="635020"/>
                  <a:pt x="1397274" y="651396"/>
                  <a:pt x="1397274" y="671596"/>
                </a:cubicBezTo>
                <a:cubicBezTo>
                  <a:pt x="1397274" y="691796"/>
                  <a:pt x="1380898" y="708172"/>
                  <a:pt x="1360698" y="708172"/>
                </a:cubicBezTo>
                <a:cubicBezTo>
                  <a:pt x="1340498" y="708172"/>
                  <a:pt x="1324122" y="691796"/>
                  <a:pt x="1324122" y="671596"/>
                </a:cubicBezTo>
                <a:cubicBezTo>
                  <a:pt x="1324122" y="651396"/>
                  <a:pt x="1340498" y="635020"/>
                  <a:pt x="1360698" y="635020"/>
                </a:cubicBezTo>
                <a:close/>
                <a:moveTo>
                  <a:pt x="1140012" y="635017"/>
                </a:moveTo>
                <a:cubicBezTo>
                  <a:pt x="1160212" y="635017"/>
                  <a:pt x="1176588" y="651393"/>
                  <a:pt x="1176588" y="671593"/>
                </a:cubicBezTo>
                <a:cubicBezTo>
                  <a:pt x="1176588" y="691793"/>
                  <a:pt x="1160212" y="708169"/>
                  <a:pt x="1140012" y="708169"/>
                </a:cubicBezTo>
                <a:cubicBezTo>
                  <a:pt x="1119812" y="708169"/>
                  <a:pt x="1103436" y="691793"/>
                  <a:pt x="1103436" y="671593"/>
                </a:cubicBezTo>
                <a:cubicBezTo>
                  <a:pt x="1103436" y="651393"/>
                  <a:pt x="1119812" y="635017"/>
                  <a:pt x="1140012" y="635017"/>
                </a:cubicBezTo>
                <a:close/>
                <a:moveTo>
                  <a:pt x="919326" y="635014"/>
                </a:moveTo>
                <a:cubicBezTo>
                  <a:pt x="939526" y="635014"/>
                  <a:pt x="955902" y="651390"/>
                  <a:pt x="955902" y="671590"/>
                </a:cubicBezTo>
                <a:cubicBezTo>
                  <a:pt x="955902" y="691790"/>
                  <a:pt x="939526" y="708166"/>
                  <a:pt x="919326" y="708166"/>
                </a:cubicBezTo>
                <a:cubicBezTo>
                  <a:pt x="899126" y="708166"/>
                  <a:pt x="882750" y="691790"/>
                  <a:pt x="882750" y="671590"/>
                </a:cubicBezTo>
                <a:cubicBezTo>
                  <a:pt x="882750" y="651390"/>
                  <a:pt x="899126" y="635014"/>
                  <a:pt x="919326" y="635014"/>
                </a:cubicBezTo>
                <a:close/>
                <a:moveTo>
                  <a:pt x="698640" y="635012"/>
                </a:moveTo>
                <a:cubicBezTo>
                  <a:pt x="718840" y="635012"/>
                  <a:pt x="735216" y="651388"/>
                  <a:pt x="735216" y="671588"/>
                </a:cubicBezTo>
                <a:cubicBezTo>
                  <a:pt x="735216" y="691787"/>
                  <a:pt x="718840" y="708163"/>
                  <a:pt x="698640" y="708163"/>
                </a:cubicBezTo>
                <a:cubicBezTo>
                  <a:pt x="678440" y="708163"/>
                  <a:pt x="662064" y="691787"/>
                  <a:pt x="662064" y="671588"/>
                </a:cubicBezTo>
                <a:cubicBezTo>
                  <a:pt x="662064" y="651388"/>
                  <a:pt x="678440" y="635012"/>
                  <a:pt x="698640" y="635012"/>
                </a:cubicBezTo>
                <a:close/>
                <a:moveTo>
                  <a:pt x="477954" y="635009"/>
                </a:moveTo>
                <a:cubicBezTo>
                  <a:pt x="498154" y="635009"/>
                  <a:pt x="514530" y="651385"/>
                  <a:pt x="514530" y="671585"/>
                </a:cubicBezTo>
                <a:cubicBezTo>
                  <a:pt x="514530" y="691785"/>
                  <a:pt x="498154" y="708161"/>
                  <a:pt x="477954" y="708161"/>
                </a:cubicBezTo>
                <a:cubicBezTo>
                  <a:pt x="457754" y="708161"/>
                  <a:pt x="441378" y="691785"/>
                  <a:pt x="441378" y="671585"/>
                </a:cubicBezTo>
                <a:cubicBezTo>
                  <a:pt x="441378" y="651385"/>
                  <a:pt x="457754" y="635009"/>
                  <a:pt x="477954" y="635009"/>
                </a:cubicBezTo>
                <a:close/>
                <a:moveTo>
                  <a:pt x="257268" y="635006"/>
                </a:moveTo>
                <a:cubicBezTo>
                  <a:pt x="277468" y="635006"/>
                  <a:pt x="293844" y="651382"/>
                  <a:pt x="293844" y="671582"/>
                </a:cubicBezTo>
                <a:cubicBezTo>
                  <a:pt x="293844" y="691782"/>
                  <a:pt x="277468" y="708158"/>
                  <a:pt x="257268" y="708158"/>
                </a:cubicBezTo>
                <a:cubicBezTo>
                  <a:pt x="237068" y="708158"/>
                  <a:pt x="220692" y="691782"/>
                  <a:pt x="220692" y="671582"/>
                </a:cubicBezTo>
                <a:cubicBezTo>
                  <a:pt x="220692" y="651382"/>
                  <a:pt x="237068" y="635006"/>
                  <a:pt x="257268" y="635006"/>
                </a:cubicBezTo>
                <a:close/>
                <a:moveTo>
                  <a:pt x="36581" y="635003"/>
                </a:moveTo>
                <a:cubicBezTo>
                  <a:pt x="56781" y="635003"/>
                  <a:pt x="73157" y="651379"/>
                  <a:pt x="73157" y="671579"/>
                </a:cubicBezTo>
                <a:cubicBezTo>
                  <a:pt x="73157" y="691779"/>
                  <a:pt x="56781" y="708155"/>
                  <a:pt x="36581" y="708155"/>
                </a:cubicBezTo>
                <a:cubicBezTo>
                  <a:pt x="16381" y="708155"/>
                  <a:pt x="5" y="691779"/>
                  <a:pt x="5" y="671579"/>
                </a:cubicBezTo>
                <a:cubicBezTo>
                  <a:pt x="5" y="651379"/>
                  <a:pt x="16381" y="635003"/>
                  <a:pt x="36581" y="635003"/>
                </a:cubicBezTo>
                <a:close/>
                <a:moveTo>
                  <a:pt x="11732658" y="635000"/>
                </a:moveTo>
                <a:cubicBezTo>
                  <a:pt x="11752858" y="635000"/>
                  <a:pt x="11769234" y="651376"/>
                  <a:pt x="11769234" y="671576"/>
                </a:cubicBezTo>
                <a:cubicBezTo>
                  <a:pt x="11769234" y="691776"/>
                  <a:pt x="11752858" y="708152"/>
                  <a:pt x="11732658" y="708152"/>
                </a:cubicBezTo>
                <a:cubicBezTo>
                  <a:pt x="11712458" y="708152"/>
                  <a:pt x="11696082" y="691776"/>
                  <a:pt x="11696082" y="671576"/>
                </a:cubicBezTo>
                <a:cubicBezTo>
                  <a:pt x="11696082" y="651376"/>
                  <a:pt x="11712458" y="635000"/>
                  <a:pt x="11732658" y="635000"/>
                </a:cubicBezTo>
                <a:close/>
                <a:moveTo>
                  <a:pt x="11953343" y="634997"/>
                </a:moveTo>
                <a:cubicBezTo>
                  <a:pt x="11973543" y="634997"/>
                  <a:pt x="11989919" y="651373"/>
                  <a:pt x="11989919" y="671573"/>
                </a:cubicBezTo>
                <a:cubicBezTo>
                  <a:pt x="11989919" y="691773"/>
                  <a:pt x="11973543" y="708149"/>
                  <a:pt x="11953343" y="708149"/>
                </a:cubicBezTo>
                <a:cubicBezTo>
                  <a:pt x="11933143" y="708149"/>
                  <a:pt x="11916767" y="691773"/>
                  <a:pt x="11916767" y="671573"/>
                </a:cubicBezTo>
                <a:cubicBezTo>
                  <a:pt x="11916767" y="651373"/>
                  <a:pt x="11933143" y="634997"/>
                  <a:pt x="11953343" y="634997"/>
                </a:cubicBezTo>
                <a:close/>
                <a:moveTo>
                  <a:pt x="11511977" y="423489"/>
                </a:moveTo>
                <a:cubicBezTo>
                  <a:pt x="11532177" y="423489"/>
                  <a:pt x="11548553" y="439864"/>
                  <a:pt x="11548553" y="460064"/>
                </a:cubicBezTo>
                <a:cubicBezTo>
                  <a:pt x="11548553" y="480264"/>
                  <a:pt x="11532177" y="496639"/>
                  <a:pt x="11511977" y="496639"/>
                </a:cubicBezTo>
                <a:cubicBezTo>
                  <a:pt x="11491777" y="496639"/>
                  <a:pt x="11475401" y="480264"/>
                  <a:pt x="11475401" y="460064"/>
                </a:cubicBezTo>
                <a:cubicBezTo>
                  <a:pt x="11475401" y="439864"/>
                  <a:pt x="11491777" y="423489"/>
                  <a:pt x="11511977" y="423489"/>
                </a:cubicBezTo>
                <a:close/>
                <a:moveTo>
                  <a:pt x="11291296" y="423486"/>
                </a:moveTo>
                <a:cubicBezTo>
                  <a:pt x="11311496" y="423486"/>
                  <a:pt x="11327872" y="439861"/>
                  <a:pt x="11327872" y="460061"/>
                </a:cubicBezTo>
                <a:cubicBezTo>
                  <a:pt x="11327872" y="480261"/>
                  <a:pt x="11311496" y="496636"/>
                  <a:pt x="11291296" y="496636"/>
                </a:cubicBezTo>
                <a:cubicBezTo>
                  <a:pt x="11271096" y="496636"/>
                  <a:pt x="11254720" y="480261"/>
                  <a:pt x="11254720" y="460061"/>
                </a:cubicBezTo>
                <a:cubicBezTo>
                  <a:pt x="11254720" y="439861"/>
                  <a:pt x="11271096" y="423486"/>
                  <a:pt x="11291296" y="423486"/>
                </a:cubicBezTo>
                <a:close/>
                <a:moveTo>
                  <a:pt x="11070615" y="423483"/>
                </a:moveTo>
                <a:cubicBezTo>
                  <a:pt x="11090815" y="423483"/>
                  <a:pt x="11107191" y="439858"/>
                  <a:pt x="11107191" y="460058"/>
                </a:cubicBezTo>
                <a:cubicBezTo>
                  <a:pt x="11107191" y="480258"/>
                  <a:pt x="11090815" y="496633"/>
                  <a:pt x="11070615" y="496633"/>
                </a:cubicBezTo>
                <a:cubicBezTo>
                  <a:pt x="11050415" y="496633"/>
                  <a:pt x="11034039" y="480258"/>
                  <a:pt x="11034039" y="460058"/>
                </a:cubicBezTo>
                <a:cubicBezTo>
                  <a:pt x="11034039" y="439858"/>
                  <a:pt x="11050415" y="423483"/>
                  <a:pt x="11070615" y="423483"/>
                </a:cubicBezTo>
                <a:close/>
                <a:moveTo>
                  <a:pt x="10849934" y="423480"/>
                </a:moveTo>
                <a:cubicBezTo>
                  <a:pt x="10870134" y="423480"/>
                  <a:pt x="10886510" y="439855"/>
                  <a:pt x="10886510" y="460055"/>
                </a:cubicBezTo>
                <a:cubicBezTo>
                  <a:pt x="10886510" y="480255"/>
                  <a:pt x="10870134" y="496630"/>
                  <a:pt x="10849934" y="496630"/>
                </a:cubicBezTo>
                <a:cubicBezTo>
                  <a:pt x="10829734" y="496630"/>
                  <a:pt x="10813358" y="480255"/>
                  <a:pt x="10813358" y="460055"/>
                </a:cubicBezTo>
                <a:cubicBezTo>
                  <a:pt x="10813358" y="439855"/>
                  <a:pt x="10829734" y="423480"/>
                  <a:pt x="10849934" y="423480"/>
                </a:cubicBezTo>
                <a:close/>
                <a:moveTo>
                  <a:pt x="10629253" y="423477"/>
                </a:moveTo>
                <a:cubicBezTo>
                  <a:pt x="10649453" y="423477"/>
                  <a:pt x="10665829" y="439852"/>
                  <a:pt x="10665829" y="460052"/>
                </a:cubicBezTo>
                <a:cubicBezTo>
                  <a:pt x="10665829" y="480252"/>
                  <a:pt x="10649453" y="496627"/>
                  <a:pt x="10629253" y="496627"/>
                </a:cubicBezTo>
                <a:cubicBezTo>
                  <a:pt x="10609053" y="496627"/>
                  <a:pt x="10592677" y="480252"/>
                  <a:pt x="10592677" y="460052"/>
                </a:cubicBezTo>
                <a:cubicBezTo>
                  <a:pt x="10592677" y="439852"/>
                  <a:pt x="10609053" y="423477"/>
                  <a:pt x="10629253" y="423477"/>
                </a:cubicBezTo>
                <a:close/>
                <a:moveTo>
                  <a:pt x="10408572" y="423474"/>
                </a:moveTo>
                <a:cubicBezTo>
                  <a:pt x="10428772" y="423474"/>
                  <a:pt x="10445148" y="439849"/>
                  <a:pt x="10445148" y="460049"/>
                </a:cubicBezTo>
                <a:cubicBezTo>
                  <a:pt x="10445148" y="480249"/>
                  <a:pt x="10428772" y="496625"/>
                  <a:pt x="10408572" y="496625"/>
                </a:cubicBezTo>
                <a:cubicBezTo>
                  <a:pt x="10388372" y="496625"/>
                  <a:pt x="10371996" y="480249"/>
                  <a:pt x="10371996" y="460049"/>
                </a:cubicBezTo>
                <a:cubicBezTo>
                  <a:pt x="10371996" y="439849"/>
                  <a:pt x="10388372" y="423474"/>
                  <a:pt x="10408572" y="423474"/>
                </a:cubicBezTo>
                <a:close/>
                <a:moveTo>
                  <a:pt x="10187891" y="423471"/>
                </a:moveTo>
                <a:cubicBezTo>
                  <a:pt x="10208091" y="423471"/>
                  <a:pt x="10224467" y="439846"/>
                  <a:pt x="10224467" y="460046"/>
                </a:cubicBezTo>
                <a:cubicBezTo>
                  <a:pt x="10224467" y="480246"/>
                  <a:pt x="10208091" y="496622"/>
                  <a:pt x="10187891" y="496622"/>
                </a:cubicBezTo>
                <a:cubicBezTo>
                  <a:pt x="10167691" y="496622"/>
                  <a:pt x="10151315" y="480246"/>
                  <a:pt x="10151315" y="460046"/>
                </a:cubicBezTo>
                <a:cubicBezTo>
                  <a:pt x="10151315" y="439846"/>
                  <a:pt x="10167691" y="423471"/>
                  <a:pt x="10187891" y="423471"/>
                </a:cubicBezTo>
                <a:close/>
                <a:moveTo>
                  <a:pt x="9967210" y="423469"/>
                </a:moveTo>
                <a:cubicBezTo>
                  <a:pt x="9987410" y="423469"/>
                  <a:pt x="10003786" y="439843"/>
                  <a:pt x="10003786" y="460043"/>
                </a:cubicBezTo>
                <a:cubicBezTo>
                  <a:pt x="10003786" y="480243"/>
                  <a:pt x="9987410" y="496619"/>
                  <a:pt x="9967210" y="496619"/>
                </a:cubicBezTo>
                <a:cubicBezTo>
                  <a:pt x="9947010" y="496619"/>
                  <a:pt x="9930634" y="480243"/>
                  <a:pt x="9930634" y="460043"/>
                </a:cubicBezTo>
                <a:cubicBezTo>
                  <a:pt x="9930634" y="439843"/>
                  <a:pt x="9947010" y="423469"/>
                  <a:pt x="9967210" y="423469"/>
                </a:cubicBezTo>
                <a:close/>
                <a:moveTo>
                  <a:pt x="9746529" y="423466"/>
                </a:moveTo>
                <a:cubicBezTo>
                  <a:pt x="9766729" y="423466"/>
                  <a:pt x="9783105" y="439840"/>
                  <a:pt x="9783105" y="460041"/>
                </a:cubicBezTo>
                <a:cubicBezTo>
                  <a:pt x="9783105" y="480241"/>
                  <a:pt x="9766729" y="496616"/>
                  <a:pt x="9746529" y="496616"/>
                </a:cubicBezTo>
                <a:cubicBezTo>
                  <a:pt x="9726329" y="496616"/>
                  <a:pt x="9709953" y="480241"/>
                  <a:pt x="9709953" y="460041"/>
                </a:cubicBezTo>
                <a:cubicBezTo>
                  <a:pt x="9709953" y="439840"/>
                  <a:pt x="9726329" y="423466"/>
                  <a:pt x="9746529" y="423466"/>
                </a:cubicBezTo>
                <a:close/>
                <a:moveTo>
                  <a:pt x="9525848" y="423463"/>
                </a:moveTo>
                <a:cubicBezTo>
                  <a:pt x="9546048" y="423463"/>
                  <a:pt x="9562424" y="439838"/>
                  <a:pt x="9562424" y="460038"/>
                </a:cubicBezTo>
                <a:cubicBezTo>
                  <a:pt x="9562424" y="480238"/>
                  <a:pt x="9546048" y="496613"/>
                  <a:pt x="9525848" y="496613"/>
                </a:cubicBezTo>
                <a:cubicBezTo>
                  <a:pt x="9505648" y="496613"/>
                  <a:pt x="9489272" y="480238"/>
                  <a:pt x="9489272" y="460038"/>
                </a:cubicBezTo>
                <a:cubicBezTo>
                  <a:pt x="9489272" y="439838"/>
                  <a:pt x="9505648" y="423463"/>
                  <a:pt x="9525848" y="423463"/>
                </a:cubicBezTo>
                <a:close/>
                <a:moveTo>
                  <a:pt x="9305167" y="423460"/>
                </a:moveTo>
                <a:cubicBezTo>
                  <a:pt x="9325367" y="423460"/>
                  <a:pt x="9341743" y="439835"/>
                  <a:pt x="9341743" y="460035"/>
                </a:cubicBezTo>
                <a:cubicBezTo>
                  <a:pt x="9341743" y="480235"/>
                  <a:pt x="9325367" y="496610"/>
                  <a:pt x="9305167" y="496610"/>
                </a:cubicBezTo>
                <a:cubicBezTo>
                  <a:pt x="9284967" y="496610"/>
                  <a:pt x="9268591" y="480235"/>
                  <a:pt x="9268591" y="460035"/>
                </a:cubicBezTo>
                <a:cubicBezTo>
                  <a:pt x="9268591" y="439835"/>
                  <a:pt x="9284967" y="423460"/>
                  <a:pt x="9305167" y="423460"/>
                </a:cubicBezTo>
                <a:close/>
                <a:moveTo>
                  <a:pt x="9084486" y="423457"/>
                </a:moveTo>
                <a:cubicBezTo>
                  <a:pt x="9104686" y="423457"/>
                  <a:pt x="9121062" y="439832"/>
                  <a:pt x="9121062" y="460032"/>
                </a:cubicBezTo>
                <a:cubicBezTo>
                  <a:pt x="9121062" y="480232"/>
                  <a:pt x="9104686" y="496607"/>
                  <a:pt x="9084486" y="496607"/>
                </a:cubicBezTo>
                <a:cubicBezTo>
                  <a:pt x="9064286" y="496607"/>
                  <a:pt x="9047910" y="480232"/>
                  <a:pt x="9047910" y="460032"/>
                </a:cubicBezTo>
                <a:cubicBezTo>
                  <a:pt x="9047910" y="439832"/>
                  <a:pt x="9064286" y="423457"/>
                  <a:pt x="9084486" y="423457"/>
                </a:cubicBezTo>
                <a:close/>
                <a:moveTo>
                  <a:pt x="8863805" y="423454"/>
                </a:moveTo>
                <a:cubicBezTo>
                  <a:pt x="8884005" y="423454"/>
                  <a:pt x="8900381" y="439829"/>
                  <a:pt x="8900381" y="460029"/>
                </a:cubicBezTo>
                <a:cubicBezTo>
                  <a:pt x="8900381" y="480229"/>
                  <a:pt x="8884005" y="496604"/>
                  <a:pt x="8863805" y="496604"/>
                </a:cubicBezTo>
                <a:cubicBezTo>
                  <a:pt x="8843605" y="496604"/>
                  <a:pt x="8827229" y="480229"/>
                  <a:pt x="8827229" y="460029"/>
                </a:cubicBezTo>
                <a:cubicBezTo>
                  <a:pt x="8827229" y="439829"/>
                  <a:pt x="8843605" y="423454"/>
                  <a:pt x="8863805" y="423454"/>
                </a:cubicBezTo>
                <a:close/>
                <a:moveTo>
                  <a:pt x="8643124" y="423451"/>
                </a:moveTo>
                <a:cubicBezTo>
                  <a:pt x="8663324" y="423451"/>
                  <a:pt x="8679700" y="439826"/>
                  <a:pt x="8679700" y="460026"/>
                </a:cubicBezTo>
                <a:cubicBezTo>
                  <a:pt x="8679700" y="480226"/>
                  <a:pt x="8663324" y="496602"/>
                  <a:pt x="8643124" y="496602"/>
                </a:cubicBezTo>
                <a:cubicBezTo>
                  <a:pt x="8622924" y="496602"/>
                  <a:pt x="8606548" y="480226"/>
                  <a:pt x="8606548" y="460026"/>
                </a:cubicBezTo>
                <a:cubicBezTo>
                  <a:pt x="8606548" y="439826"/>
                  <a:pt x="8622924" y="423451"/>
                  <a:pt x="8643124" y="423451"/>
                </a:cubicBezTo>
                <a:close/>
                <a:moveTo>
                  <a:pt x="8422443" y="423448"/>
                </a:moveTo>
                <a:cubicBezTo>
                  <a:pt x="8442643" y="423448"/>
                  <a:pt x="8459019" y="439823"/>
                  <a:pt x="8459019" y="460023"/>
                </a:cubicBezTo>
                <a:cubicBezTo>
                  <a:pt x="8459019" y="480223"/>
                  <a:pt x="8442643" y="496599"/>
                  <a:pt x="8422443" y="496599"/>
                </a:cubicBezTo>
                <a:cubicBezTo>
                  <a:pt x="8402243" y="496599"/>
                  <a:pt x="8385867" y="480223"/>
                  <a:pt x="8385867" y="460023"/>
                </a:cubicBezTo>
                <a:cubicBezTo>
                  <a:pt x="8385867" y="439823"/>
                  <a:pt x="8402243" y="423448"/>
                  <a:pt x="8422443" y="423448"/>
                </a:cubicBezTo>
                <a:close/>
                <a:moveTo>
                  <a:pt x="8201762" y="423445"/>
                </a:moveTo>
                <a:cubicBezTo>
                  <a:pt x="8221962" y="423445"/>
                  <a:pt x="8238338" y="439820"/>
                  <a:pt x="8238338" y="460020"/>
                </a:cubicBezTo>
                <a:cubicBezTo>
                  <a:pt x="8238338" y="480220"/>
                  <a:pt x="8221962" y="496596"/>
                  <a:pt x="8201762" y="496596"/>
                </a:cubicBezTo>
                <a:cubicBezTo>
                  <a:pt x="8181562" y="496596"/>
                  <a:pt x="8165186" y="480220"/>
                  <a:pt x="8165186" y="460020"/>
                </a:cubicBezTo>
                <a:cubicBezTo>
                  <a:pt x="8165186" y="439820"/>
                  <a:pt x="8181562" y="423445"/>
                  <a:pt x="8201762" y="423445"/>
                </a:cubicBezTo>
                <a:close/>
                <a:moveTo>
                  <a:pt x="7981081" y="423442"/>
                </a:moveTo>
                <a:cubicBezTo>
                  <a:pt x="8001281" y="423442"/>
                  <a:pt x="8017657" y="439817"/>
                  <a:pt x="8017657" y="460017"/>
                </a:cubicBezTo>
                <a:cubicBezTo>
                  <a:pt x="8017657" y="480217"/>
                  <a:pt x="8001281" y="496593"/>
                  <a:pt x="7981081" y="496593"/>
                </a:cubicBezTo>
                <a:cubicBezTo>
                  <a:pt x="7960881" y="496593"/>
                  <a:pt x="7944505" y="480217"/>
                  <a:pt x="7944505" y="460017"/>
                </a:cubicBezTo>
                <a:cubicBezTo>
                  <a:pt x="7944505" y="439817"/>
                  <a:pt x="7960881" y="423442"/>
                  <a:pt x="7981081" y="423442"/>
                </a:cubicBezTo>
                <a:close/>
                <a:moveTo>
                  <a:pt x="7760400" y="423439"/>
                </a:moveTo>
                <a:cubicBezTo>
                  <a:pt x="7780600" y="423439"/>
                  <a:pt x="7796976" y="439814"/>
                  <a:pt x="7796976" y="460015"/>
                </a:cubicBezTo>
                <a:cubicBezTo>
                  <a:pt x="7796976" y="480215"/>
                  <a:pt x="7780600" y="496590"/>
                  <a:pt x="7760400" y="496590"/>
                </a:cubicBezTo>
                <a:cubicBezTo>
                  <a:pt x="7740200" y="496590"/>
                  <a:pt x="7723824" y="480215"/>
                  <a:pt x="7723824" y="460015"/>
                </a:cubicBezTo>
                <a:cubicBezTo>
                  <a:pt x="7723824" y="439814"/>
                  <a:pt x="7740200" y="423439"/>
                  <a:pt x="7760400" y="423439"/>
                </a:cubicBezTo>
                <a:close/>
                <a:moveTo>
                  <a:pt x="7539719" y="423436"/>
                </a:moveTo>
                <a:cubicBezTo>
                  <a:pt x="7559919" y="423436"/>
                  <a:pt x="7576295" y="439812"/>
                  <a:pt x="7576295" y="460012"/>
                </a:cubicBezTo>
                <a:cubicBezTo>
                  <a:pt x="7576295" y="480212"/>
                  <a:pt x="7559919" y="496587"/>
                  <a:pt x="7539719" y="496587"/>
                </a:cubicBezTo>
                <a:cubicBezTo>
                  <a:pt x="7519519" y="496587"/>
                  <a:pt x="7503143" y="480212"/>
                  <a:pt x="7503143" y="460012"/>
                </a:cubicBezTo>
                <a:cubicBezTo>
                  <a:pt x="7503143" y="439812"/>
                  <a:pt x="7519519" y="423436"/>
                  <a:pt x="7539719" y="423436"/>
                </a:cubicBezTo>
                <a:close/>
                <a:moveTo>
                  <a:pt x="7319038" y="423434"/>
                </a:moveTo>
                <a:cubicBezTo>
                  <a:pt x="7339238" y="423434"/>
                  <a:pt x="7355614" y="439809"/>
                  <a:pt x="7355614" y="460009"/>
                </a:cubicBezTo>
                <a:cubicBezTo>
                  <a:pt x="7355614" y="480209"/>
                  <a:pt x="7339238" y="496584"/>
                  <a:pt x="7319038" y="496584"/>
                </a:cubicBezTo>
                <a:cubicBezTo>
                  <a:pt x="7298838" y="496584"/>
                  <a:pt x="7282462" y="480209"/>
                  <a:pt x="7282462" y="460009"/>
                </a:cubicBezTo>
                <a:cubicBezTo>
                  <a:pt x="7282462" y="439809"/>
                  <a:pt x="7298838" y="423434"/>
                  <a:pt x="7319038" y="423434"/>
                </a:cubicBezTo>
                <a:close/>
                <a:moveTo>
                  <a:pt x="7098357" y="423431"/>
                </a:moveTo>
                <a:cubicBezTo>
                  <a:pt x="7118557" y="423431"/>
                  <a:pt x="7134933" y="439806"/>
                  <a:pt x="7134933" y="460006"/>
                </a:cubicBezTo>
                <a:cubicBezTo>
                  <a:pt x="7134933" y="480206"/>
                  <a:pt x="7118557" y="496582"/>
                  <a:pt x="7098357" y="496582"/>
                </a:cubicBezTo>
                <a:cubicBezTo>
                  <a:pt x="7078157" y="496582"/>
                  <a:pt x="7061781" y="480206"/>
                  <a:pt x="7061781" y="460006"/>
                </a:cubicBezTo>
                <a:cubicBezTo>
                  <a:pt x="7061781" y="439806"/>
                  <a:pt x="7078157" y="423431"/>
                  <a:pt x="7098357" y="423431"/>
                </a:cubicBezTo>
                <a:close/>
                <a:moveTo>
                  <a:pt x="6877676" y="423428"/>
                </a:moveTo>
                <a:cubicBezTo>
                  <a:pt x="6897876" y="423428"/>
                  <a:pt x="6914252" y="439803"/>
                  <a:pt x="6914252" y="460003"/>
                </a:cubicBezTo>
                <a:cubicBezTo>
                  <a:pt x="6914252" y="480203"/>
                  <a:pt x="6897876" y="496579"/>
                  <a:pt x="6877676" y="496579"/>
                </a:cubicBezTo>
                <a:cubicBezTo>
                  <a:pt x="6857476" y="496579"/>
                  <a:pt x="6841100" y="480203"/>
                  <a:pt x="6841100" y="460003"/>
                </a:cubicBezTo>
                <a:cubicBezTo>
                  <a:pt x="6841100" y="439803"/>
                  <a:pt x="6857476" y="423428"/>
                  <a:pt x="6877676" y="423428"/>
                </a:cubicBezTo>
                <a:close/>
                <a:moveTo>
                  <a:pt x="6656995" y="423425"/>
                </a:moveTo>
                <a:cubicBezTo>
                  <a:pt x="6677195" y="423425"/>
                  <a:pt x="6693571" y="439800"/>
                  <a:pt x="6693571" y="460000"/>
                </a:cubicBezTo>
                <a:cubicBezTo>
                  <a:pt x="6693571" y="480200"/>
                  <a:pt x="6677195" y="496576"/>
                  <a:pt x="6656995" y="496576"/>
                </a:cubicBezTo>
                <a:cubicBezTo>
                  <a:pt x="6636795" y="496576"/>
                  <a:pt x="6620419" y="480200"/>
                  <a:pt x="6620419" y="460000"/>
                </a:cubicBezTo>
                <a:cubicBezTo>
                  <a:pt x="6620419" y="439800"/>
                  <a:pt x="6636795" y="423425"/>
                  <a:pt x="6656995" y="423425"/>
                </a:cubicBezTo>
                <a:close/>
                <a:moveTo>
                  <a:pt x="6436314" y="423422"/>
                </a:moveTo>
                <a:cubicBezTo>
                  <a:pt x="6456514" y="423422"/>
                  <a:pt x="6472890" y="439797"/>
                  <a:pt x="6472890" y="459997"/>
                </a:cubicBezTo>
                <a:cubicBezTo>
                  <a:pt x="6472890" y="480197"/>
                  <a:pt x="6456514" y="496573"/>
                  <a:pt x="6436314" y="496573"/>
                </a:cubicBezTo>
                <a:cubicBezTo>
                  <a:pt x="6416114" y="496573"/>
                  <a:pt x="6399738" y="480197"/>
                  <a:pt x="6399738" y="459997"/>
                </a:cubicBezTo>
                <a:cubicBezTo>
                  <a:pt x="6399738" y="439797"/>
                  <a:pt x="6416114" y="423422"/>
                  <a:pt x="6436314" y="423422"/>
                </a:cubicBezTo>
                <a:close/>
                <a:moveTo>
                  <a:pt x="6215633" y="423419"/>
                </a:moveTo>
                <a:cubicBezTo>
                  <a:pt x="6235833" y="423419"/>
                  <a:pt x="6252209" y="439794"/>
                  <a:pt x="6252209" y="459994"/>
                </a:cubicBezTo>
                <a:cubicBezTo>
                  <a:pt x="6252209" y="480194"/>
                  <a:pt x="6235833" y="496570"/>
                  <a:pt x="6215633" y="496570"/>
                </a:cubicBezTo>
                <a:cubicBezTo>
                  <a:pt x="6195433" y="496570"/>
                  <a:pt x="6179057" y="480194"/>
                  <a:pt x="6179057" y="459994"/>
                </a:cubicBezTo>
                <a:cubicBezTo>
                  <a:pt x="6179057" y="439794"/>
                  <a:pt x="6195433" y="423419"/>
                  <a:pt x="6215633" y="423419"/>
                </a:cubicBezTo>
                <a:close/>
                <a:moveTo>
                  <a:pt x="5994952" y="423416"/>
                </a:moveTo>
                <a:cubicBezTo>
                  <a:pt x="6015152" y="423416"/>
                  <a:pt x="6031528" y="439791"/>
                  <a:pt x="6031528" y="459991"/>
                </a:cubicBezTo>
                <a:cubicBezTo>
                  <a:pt x="6031528" y="480191"/>
                  <a:pt x="6015152" y="496567"/>
                  <a:pt x="5994952" y="496567"/>
                </a:cubicBezTo>
                <a:cubicBezTo>
                  <a:pt x="5974752" y="496567"/>
                  <a:pt x="5958376" y="480191"/>
                  <a:pt x="5958376" y="459991"/>
                </a:cubicBezTo>
                <a:cubicBezTo>
                  <a:pt x="5958376" y="439791"/>
                  <a:pt x="5974752" y="423416"/>
                  <a:pt x="5994952" y="423416"/>
                </a:cubicBezTo>
                <a:close/>
                <a:moveTo>
                  <a:pt x="5774272" y="423413"/>
                </a:moveTo>
                <a:cubicBezTo>
                  <a:pt x="5794472" y="423413"/>
                  <a:pt x="5810848" y="439788"/>
                  <a:pt x="5810848" y="459989"/>
                </a:cubicBezTo>
                <a:cubicBezTo>
                  <a:pt x="5810848" y="480189"/>
                  <a:pt x="5794472" y="496564"/>
                  <a:pt x="5774272" y="496564"/>
                </a:cubicBezTo>
                <a:cubicBezTo>
                  <a:pt x="5754073" y="496564"/>
                  <a:pt x="5737697" y="480189"/>
                  <a:pt x="5737697" y="459989"/>
                </a:cubicBezTo>
                <a:cubicBezTo>
                  <a:pt x="5737697" y="439788"/>
                  <a:pt x="5754073" y="423413"/>
                  <a:pt x="5774272" y="423413"/>
                </a:cubicBezTo>
                <a:close/>
                <a:moveTo>
                  <a:pt x="5553593" y="423410"/>
                </a:moveTo>
                <a:cubicBezTo>
                  <a:pt x="5573793" y="423410"/>
                  <a:pt x="5590169" y="439786"/>
                  <a:pt x="5590169" y="459986"/>
                </a:cubicBezTo>
                <a:cubicBezTo>
                  <a:pt x="5590169" y="480186"/>
                  <a:pt x="5573793" y="496561"/>
                  <a:pt x="5553593" y="496561"/>
                </a:cubicBezTo>
                <a:cubicBezTo>
                  <a:pt x="5533393" y="496561"/>
                  <a:pt x="5517018" y="480186"/>
                  <a:pt x="5517018" y="459986"/>
                </a:cubicBezTo>
                <a:cubicBezTo>
                  <a:pt x="5517018" y="439786"/>
                  <a:pt x="5533393" y="423410"/>
                  <a:pt x="5553593" y="423410"/>
                </a:cubicBezTo>
                <a:close/>
                <a:moveTo>
                  <a:pt x="5332913" y="423407"/>
                </a:moveTo>
                <a:cubicBezTo>
                  <a:pt x="5353113" y="423407"/>
                  <a:pt x="5369490" y="439783"/>
                  <a:pt x="5369490" y="459983"/>
                </a:cubicBezTo>
                <a:cubicBezTo>
                  <a:pt x="5369490" y="480183"/>
                  <a:pt x="5353113" y="496558"/>
                  <a:pt x="5332913" y="496558"/>
                </a:cubicBezTo>
                <a:cubicBezTo>
                  <a:pt x="5312714" y="496558"/>
                  <a:pt x="5296337" y="480183"/>
                  <a:pt x="5296337" y="459983"/>
                </a:cubicBezTo>
                <a:cubicBezTo>
                  <a:pt x="5296337" y="439783"/>
                  <a:pt x="5312714" y="423407"/>
                  <a:pt x="5332913" y="423407"/>
                </a:cubicBezTo>
                <a:close/>
                <a:moveTo>
                  <a:pt x="5112230" y="423405"/>
                </a:moveTo>
                <a:cubicBezTo>
                  <a:pt x="5132433" y="423405"/>
                  <a:pt x="5148807" y="439780"/>
                  <a:pt x="5148807" y="459980"/>
                </a:cubicBezTo>
                <a:cubicBezTo>
                  <a:pt x="5148807" y="480180"/>
                  <a:pt x="5132433" y="496556"/>
                  <a:pt x="5112230" y="496556"/>
                </a:cubicBezTo>
                <a:cubicBezTo>
                  <a:pt x="5092030" y="496556"/>
                  <a:pt x="5075655" y="480180"/>
                  <a:pt x="5075655" y="459980"/>
                </a:cubicBezTo>
                <a:cubicBezTo>
                  <a:pt x="5075655" y="439780"/>
                  <a:pt x="5092030" y="423405"/>
                  <a:pt x="5112230" y="423405"/>
                </a:cubicBezTo>
                <a:close/>
                <a:moveTo>
                  <a:pt x="4891552" y="423402"/>
                </a:moveTo>
                <a:cubicBezTo>
                  <a:pt x="4911751" y="423402"/>
                  <a:pt x="4928127" y="439777"/>
                  <a:pt x="4928127" y="459977"/>
                </a:cubicBezTo>
                <a:cubicBezTo>
                  <a:pt x="4928127" y="480177"/>
                  <a:pt x="4911751" y="496553"/>
                  <a:pt x="4891552" y="496553"/>
                </a:cubicBezTo>
                <a:cubicBezTo>
                  <a:pt x="4871352" y="496553"/>
                  <a:pt x="4854975" y="480177"/>
                  <a:pt x="4854975" y="459977"/>
                </a:cubicBezTo>
                <a:cubicBezTo>
                  <a:pt x="4854975" y="439777"/>
                  <a:pt x="4871352" y="423402"/>
                  <a:pt x="4891552" y="423402"/>
                </a:cubicBezTo>
                <a:close/>
                <a:moveTo>
                  <a:pt x="4670871" y="423399"/>
                </a:moveTo>
                <a:cubicBezTo>
                  <a:pt x="4691070" y="423399"/>
                  <a:pt x="4707447" y="439774"/>
                  <a:pt x="4707447" y="459974"/>
                </a:cubicBezTo>
                <a:cubicBezTo>
                  <a:pt x="4707447" y="480174"/>
                  <a:pt x="4691070" y="496550"/>
                  <a:pt x="4670871" y="496550"/>
                </a:cubicBezTo>
                <a:cubicBezTo>
                  <a:pt x="4650672" y="496550"/>
                  <a:pt x="4634295" y="480174"/>
                  <a:pt x="4634295" y="459974"/>
                </a:cubicBezTo>
                <a:cubicBezTo>
                  <a:pt x="4634295" y="439774"/>
                  <a:pt x="4650672" y="423399"/>
                  <a:pt x="4670871" y="423399"/>
                </a:cubicBezTo>
                <a:close/>
                <a:moveTo>
                  <a:pt x="4450188" y="423396"/>
                </a:moveTo>
                <a:cubicBezTo>
                  <a:pt x="4470390" y="423396"/>
                  <a:pt x="4486764" y="439771"/>
                  <a:pt x="4486764" y="459971"/>
                </a:cubicBezTo>
                <a:cubicBezTo>
                  <a:pt x="4486764" y="480171"/>
                  <a:pt x="4470390" y="496547"/>
                  <a:pt x="4450188" y="496547"/>
                </a:cubicBezTo>
                <a:cubicBezTo>
                  <a:pt x="4429988" y="496547"/>
                  <a:pt x="4413613" y="480171"/>
                  <a:pt x="4413613" y="459971"/>
                </a:cubicBezTo>
                <a:cubicBezTo>
                  <a:pt x="4413613" y="439771"/>
                  <a:pt x="4429988" y="423396"/>
                  <a:pt x="4450188" y="423396"/>
                </a:cubicBezTo>
                <a:close/>
                <a:moveTo>
                  <a:pt x="4229507" y="423393"/>
                </a:moveTo>
                <a:cubicBezTo>
                  <a:pt x="4249708" y="423393"/>
                  <a:pt x="4266084" y="439768"/>
                  <a:pt x="4266084" y="459968"/>
                </a:cubicBezTo>
                <a:cubicBezTo>
                  <a:pt x="4266084" y="480168"/>
                  <a:pt x="4249708" y="496544"/>
                  <a:pt x="4229507" y="496544"/>
                </a:cubicBezTo>
                <a:cubicBezTo>
                  <a:pt x="4209307" y="496544"/>
                  <a:pt x="4192931" y="480168"/>
                  <a:pt x="4192931" y="459968"/>
                </a:cubicBezTo>
                <a:cubicBezTo>
                  <a:pt x="4192931" y="439768"/>
                  <a:pt x="4209307" y="423393"/>
                  <a:pt x="4229507" y="423393"/>
                </a:cubicBezTo>
                <a:close/>
                <a:moveTo>
                  <a:pt x="4008847" y="423390"/>
                </a:moveTo>
                <a:cubicBezTo>
                  <a:pt x="4029045" y="423390"/>
                  <a:pt x="4045426" y="439765"/>
                  <a:pt x="4045426" y="459965"/>
                </a:cubicBezTo>
                <a:cubicBezTo>
                  <a:pt x="4045426" y="480165"/>
                  <a:pt x="4029045" y="496541"/>
                  <a:pt x="4008847" y="496541"/>
                </a:cubicBezTo>
                <a:cubicBezTo>
                  <a:pt x="3988642" y="496541"/>
                  <a:pt x="3972267" y="480165"/>
                  <a:pt x="3972267" y="459965"/>
                </a:cubicBezTo>
                <a:cubicBezTo>
                  <a:pt x="3972267" y="439765"/>
                  <a:pt x="3988642" y="423390"/>
                  <a:pt x="4008847" y="423390"/>
                </a:cubicBezTo>
                <a:close/>
                <a:moveTo>
                  <a:pt x="3788165" y="423387"/>
                </a:moveTo>
                <a:cubicBezTo>
                  <a:pt x="3808367" y="423387"/>
                  <a:pt x="3824738" y="439762"/>
                  <a:pt x="3824738" y="459963"/>
                </a:cubicBezTo>
                <a:cubicBezTo>
                  <a:pt x="3824738" y="480163"/>
                  <a:pt x="3808367" y="496538"/>
                  <a:pt x="3788165" y="496538"/>
                </a:cubicBezTo>
                <a:cubicBezTo>
                  <a:pt x="3767965" y="496538"/>
                  <a:pt x="3751588" y="480163"/>
                  <a:pt x="3751588" y="459963"/>
                </a:cubicBezTo>
                <a:cubicBezTo>
                  <a:pt x="3751588" y="439762"/>
                  <a:pt x="3767965" y="423387"/>
                  <a:pt x="3788165" y="423387"/>
                </a:cubicBezTo>
                <a:close/>
                <a:moveTo>
                  <a:pt x="3567479" y="423384"/>
                </a:moveTo>
                <a:cubicBezTo>
                  <a:pt x="3587675" y="423384"/>
                  <a:pt x="3604051" y="439760"/>
                  <a:pt x="3604051" y="459960"/>
                </a:cubicBezTo>
                <a:cubicBezTo>
                  <a:pt x="3604051" y="480160"/>
                  <a:pt x="3587675" y="496535"/>
                  <a:pt x="3567479" y="496535"/>
                </a:cubicBezTo>
                <a:cubicBezTo>
                  <a:pt x="3547276" y="496535"/>
                  <a:pt x="3530908" y="480160"/>
                  <a:pt x="3530908" y="459960"/>
                </a:cubicBezTo>
                <a:cubicBezTo>
                  <a:pt x="3530908" y="439760"/>
                  <a:pt x="3547276" y="423384"/>
                  <a:pt x="3567479" y="423384"/>
                </a:cubicBezTo>
                <a:close/>
                <a:moveTo>
                  <a:pt x="3346801" y="423381"/>
                </a:moveTo>
                <a:cubicBezTo>
                  <a:pt x="3367001" y="423381"/>
                  <a:pt x="3383375" y="439757"/>
                  <a:pt x="3383375" y="459957"/>
                </a:cubicBezTo>
                <a:cubicBezTo>
                  <a:pt x="3383375" y="480157"/>
                  <a:pt x="3367001" y="496533"/>
                  <a:pt x="3346801" y="496533"/>
                </a:cubicBezTo>
                <a:cubicBezTo>
                  <a:pt x="3326603" y="496533"/>
                  <a:pt x="3310228" y="480157"/>
                  <a:pt x="3310228" y="459957"/>
                </a:cubicBezTo>
                <a:cubicBezTo>
                  <a:pt x="3310228" y="439757"/>
                  <a:pt x="3326603" y="423381"/>
                  <a:pt x="3346801" y="423381"/>
                </a:cubicBezTo>
                <a:close/>
                <a:moveTo>
                  <a:pt x="3126126" y="423378"/>
                </a:moveTo>
                <a:cubicBezTo>
                  <a:pt x="3146320" y="423378"/>
                  <a:pt x="3162696" y="439754"/>
                  <a:pt x="3162696" y="459954"/>
                </a:cubicBezTo>
                <a:cubicBezTo>
                  <a:pt x="3162696" y="480154"/>
                  <a:pt x="3146320" y="496530"/>
                  <a:pt x="3126126" y="496530"/>
                </a:cubicBezTo>
                <a:cubicBezTo>
                  <a:pt x="3105923" y="496530"/>
                  <a:pt x="3089541" y="480154"/>
                  <a:pt x="3089541" y="459954"/>
                </a:cubicBezTo>
                <a:cubicBezTo>
                  <a:pt x="3089541" y="439754"/>
                  <a:pt x="3105923" y="423378"/>
                  <a:pt x="3126126" y="423378"/>
                </a:cubicBezTo>
                <a:close/>
                <a:moveTo>
                  <a:pt x="2905436" y="423375"/>
                </a:moveTo>
                <a:cubicBezTo>
                  <a:pt x="2925637" y="423375"/>
                  <a:pt x="2942013" y="439751"/>
                  <a:pt x="2942013" y="459951"/>
                </a:cubicBezTo>
                <a:cubicBezTo>
                  <a:pt x="2942013" y="480151"/>
                  <a:pt x="2925637" y="496527"/>
                  <a:pt x="2905436" y="496527"/>
                </a:cubicBezTo>
                <a:cubicBezTo>
                  <a:pt x="2885243" y="496527"/>
                  <a:pt x="2868866" y="480151"/>
                  <a:pt x="2868866" y="459951"/>
                </a:cubicBezTo>
                <a:cubicBezTo>
                  <a:pt x="2868866" y="439751"/>
                  <a:pt x="2885243" y="423375"/>
                  <a:pt x="2905436" y="423375"/>
                </a:cubicBezTo>
                <a:close/>
                <a:moveTo>
                  <a:pt x="2684758" y="423373"/>
                </a:moveTo>
                <a:cubicBezTo>
                  <a:pt x="2704958" y="423373"/>
                  <a:pt x="2721329" y="439748"/>
                  <a:pt x="2721329" y="459948"/>
                </a:cubicBezTo>
                <a:cubicBezTo>
                  <a:pt x="2721329" y="480148"/>
                  <a:pt x="2704958" y="496524"/>
                  <a:pt x="2684758" y="496524"/>
                </a:cubicBezTo>
                <a:cubicBezTo>
                  <a:pt x="2664554" y="496524"/>
                  <a:pt x="2648177" y="480148"/>
                  <a:pt x="2648177" y="459948"/>
                </a:cubicBezTo>
                <a:cubicBezTo>
                  <a:pt x="2648177" y="439748"/>
                  <a:pt x="2664554" y="423373"/>
                  <a:pt x="2684758" y="423373"/>
                </a:cubicBezTo>
                <a:close/>
                <a:moveTo>
                  <a:pt x="2464071" y="423370"/>
                </a:moveTo>
                <a:cubicBezTo>
                  <a:pt x="2484272" y="423370"/>
                  <a:pt x="2500650" y="439745"/>
                  <a:pt x="2500650" y="459945"/>
                </a:cubicBezTo>
                <a:cubicBezTo>
                  <a:pt x="2500650" y="480145"/>
                  <a:pt x="2484272" y="496521"/>
                  <a:pt x="2464071" y="496521"/>
                </a:cubicBezTo>
                <a:cubicBezTo>
                  <a:pt x="2443875" y="496521"/>
                  <a:pt x="2427500" y="480145"/>
                  <a:pt x="2427500" y="459945"/>
                </a:cubicBezTo>
                <a:cubicBezTo>
                  <a:pt x="2427500" y="439745"/>
                  <a:pt x="2443875" y="423370"/>
                  <a:pt x="2464071" y="423370"/>
                </a:cubicBezTo>
                <a:close/>
                <a:moveTo>
                  <a:pt x="2243393" y="423367"/>
                </a:moveTo>
                <a:cubicBezTo>
                  <a:pt x="2263591" y="423367"/>
                  <a:pt x="2279972" y="439742"/>
                  <a:pt x="2279972" y="459942"/>
                </a:cubicBezTo>
                <a:cubicBezTo>
                  <a:pt x="2279972" y="480142"/>
                  <a:pt x="2263591" y="496518"/>
                  <a:pt x="2243393" y="496518"/>
                </a:cubicBezTo>
                <a:cubicBezTo>
                  <a:pt x="2223191" y="496518"/>
                  <a:pt x="2206817" y="480142"/>
                  <a:pt x="2206817" y="459942"/>
                </a:cubicBezTo>
                <a:cubicBezTo>
                  <a:pt x="2206817" y="439742"/>
                  <a:pt x="2223191" y="423367"/>
                  <a:pt x="2243393" y="423367"/>
                </a:cubicBezTo>
                <a:close/>
                <a:moveTo>
                  <a:pt x="2022713" y="423364"/>
                </a:moveTo>
                <a:cubicBezTo>
                  <a:pt x="2042913" y="423364"/>
                  <a:pt x="2059288" y="439739"/>
                  <a:pt x="2059288" y="459939"/>
                </a:cubicBezTo>
                <a:cubicBezTo>
                  <a:pt x="2059288" y="480139"/>
                  <a:pt x="2042913" y="496515"/>
                  <a:pt x="2022713" y="496515"/>
                </a:cubicBezTo>
                <a:cubicBezTo>
                  <a:pt x="2002514" y="496515"/>
                  <a:pt x="1986179" y="480139"/>
                  <a:pt x="1986179" y="459939"/>
                </a:cubicBezTo>
                <a:cubicBezTo>
                  <a:pt x="1986179" y="439739"/>
                  <a:pt x="2002514" y="423364"/>
                  <a:pt x="2022713" y="423364"/>
                </a:cubicBezTo>
                <a:close/>
                <a:moveTo>
                  <a:pt x="1802070" y="423361"/>
                </a:moveTo>
                <a:cubicBezTo>
                  <a:pt x="1822270" y="423361"/>
                  <a:pt x="1838646" y="439737"/>
                  <a:pt x="1838646" y="459937"/>
                </a:cubicBezTo>
                <a:cubicBezTo>
                  <a:pt x="1838646" y="480137"/>
                  <a:pt x="1822270" y="496512"/>
                  <a:pt x="1802070" y="496512"/>
                </a:cubicBezTo>
                <a:cubicBezTo>
                  <a:pt x="1781870" y="496512"/>
                  <a:pt x="1765494" y="480137"/>
                  <a:pt x="1765494" y="459937"/>
                </a:cubicBezTo>
                <a:cubicBezTo>
                  <a:pt x="1765494" y="439737"/>
                  <a:pt x="1781870" y="423361"/>
                  <a:pt x="1802070" y="423361"/>
                </a:cubicBezTo>
                <a:close/>
                <a:moveTo>
                  <a:pt x="1581384" y="423358"/>
                </a:moveTo>
                <a:cubicBezTo>
                  <a:pt x="1601584" y="423358"/>
                  <a:pt x="1617960" y="439734"/>
                  <a:pt x="1617960" y="459934"/>
                </a:cubicBezTo>
                <a:cubicBezTo>
                  <a:pt x="1617960" y="480134"/>
                  <a:pt x="1601584" y="496510"/>
                  <a:pt x="1581384" y="496510"/>
                </a:cubicBezTo>
                <a:cubicBezTo>
                  <a:pt x="1561184" y="496510"/>
                  <a:pt x="1544808" y="480134"/>
                  <a:pt x="1544808" y="459934"/>
                </a:cubicBezTo>
                <a:cubicBezTo>
                  <a:pt x="1544808" y="439734"/>
                  <a:pt x="1561184" y="423358"/>
                  <a:pt x="1581384" y="423358"/>
                </a:cubicBezTo>
                <a:close/>
                <a:moveTo>
                  <a:pt x="1360699" y="423355"/>
                </a:moveTo>
                <a:cubicBezTo>
                  <a:pt x="1380898" y="423355"/>
                  <a:pt x="1397275" y="439731"/>
                  <a:pt x="1397275" y="459931"/>
                </a:cubicBezTo>
                <a:cubicBezTo>
                  <a:pt x="1397275" y="480131"/>
                  <a:pt x="1380898" y="496507"/>
                  <a:pt x="1360699" y="496507"/>
                </a:cubicBezTo>
                <a:cubicBezTo>
                  <a:pt x="1340498" y="496507"/>
                  <a:pt x="1324123" y="480131"/>
                  <a:pt x="1324123" y="459931"/>
                </a:cubicBezTo>
                <a:cubicBezTo>
                  <a:pt x="1324123" y="439731"/>
                  <a:pt x="1340498" y="423355"/>
                  <a:pt x="1360699" y="423355"/>
                </a:cubicBezTo>
                <a:close/>
                <a:moveTo>
                  <a:pt x="1140012" y="423352"/>
                </a:moveTo>
                <a:cubicBezTo>
                  <a:pt x="1160212" y="423352"/>
                  <a:pt x="1176589" y="439728"/>
                  <a:pt x="1176589" y="459928"/>
                </a:cubicBezTo>
                <a:cubicBezTo>
                  <a:pt x="1176589" y="480128"/>
                  <a:pt x="1160212" y="496504"/>
                  <a:pt x="1140012" y="496504"/>
                </a:cubicBezTo>
                <a:cubicBezTo>
                  <a:pt x="1119813" y="496504"/>
                  <a:pt x="1103437" y="480128"/>
                  <a:pt x="1103437" y="459928"/>
                </a:cubicBezTo>
                <a:cubicBezTo>
                  <a:pt x="1103437" y="439728"/>
                  <a:pt x="1119813" y="423352"/>
                  <a:pt x="1140012" y="423352"/>
                </a:cubicBezTo>
                <a:close/>
                <a:moveTo>
                  <a:pt x="919326" y="423349"/>
                </a:moveTo>
                <a:cubicBezTo>
                  <a:pt x="939526" y="423349"/>
                  <a:pt x="955902" y="439725"/>
                  <a:pt x="955902" y="459925"/>
                </a:cubicBezTo>
                <a:cubicBezTo>
                  <a:pt x="955902" y="480125"/>
                  <a:pt x="939526" y="496501"/>
                  <a:pt x="919326" y="496501"/>
                </a:cubicBezTo>
                <a:cubicBezTo>
                  <a:pt x="899126" y="496501"/>
                  <a:pt x="882751" y="480125"/>
                  <a:pt x="882751" y="459925"/>
                </a:cubicBezTo>
                <a:cubicBezTo>
                  <a:pt x="882751" y="439725"/>
                  <a:pt x="899126" y="423349"/>
                  <a:pt x="919326" y="423349"/>
                </a:cubicBezTo>
                <a:close/>
                <a:moveTo>
                  <a:pt x="698640" y="423346"/>
                </a:moveTo>
                <a:cubicBezTo>
                  <a:pt x="718840" y="423346"/>
                  <a:pt x="735216" y="439722"/>
                  <a:pt x="735216" y="459922"/>
                </a:cubicBezTo>
                <a:cubicBezTo>
                  <a:pt x="735216" y="480122"/>
                  <a:pt x="718840" y="496498"/>
                  <a:pt x="698640" y="496498"/>
                </a:cubicBezTo>
                <a:cubicBezTo>
                  <a:pt x="678440" y="496498"/>
                  <a:pt x="662065" y="480122"/>
                  <a:pt x="662065" y="459922"/>
                </a:cubicBezTo>
                <a:cubicBezTo>
                  <a:pt x="662065" y="439722"/>
                  <a:pt x="678440" y="423346"/>
                  <a:pt x="698640" y="423346"/>
                </a:cubicBezTo>
                <a:close/>
                <a:moveTo>
                  <a:pt x="477954" y="423343"/>
                </a:moveTo>
                <a:cubicBezTo>
                  <a:pt x="498154" y="423343"/>
                  <a:pt x="514530" y="439719"/>
                  <a:pt x="514530" y="459919"/>
                </a:cubicBezTo>
                <a:cubicBezTo>
                  <a:pt x="514530" y="480119"/>
                  <a:pt x="498154" y="496495"/>
                  <a:pt x="477954" y="496495"/>
                </a:cubicBezTo>
                <a:cubicBezTo>
                  <a:pt x="457754" y="496495"/>
                  <a:pt x="441378" y="480119"/>
                  <a:pt x="441378" y="459919"/>
                </a:cubicBezTo>
                <a:cubicBezTo>
                  <a:pt x="441378" y="439719"/>
                  <a:pt x="457754" y="423343"/>
                  <a:pt x="477954" y="423343"/>
                </a:cubicBezTo>
                <a:close/>
                <a:moveTo>
                  <a:pt x="257268" y="423340"/>
                </a:moveTo>
                <a:cubicBezTo>
                  <a:pt x="277468" y="423340"/>
                  <a:pt x="293844" y="439716"/>
                  <a:pt x="293844" y="459916"/>
                </a:cubicBezTo>
                <a:cubicBezTo>
                  <a:pt x="293844" y="480116"/>
                  <a:pt x="277468" y="496492"/>
                  <a:pt x="257268" y="496492"/>
                </a:cubicBezTo>
                <a:cubicBezTo>
                  <a:pt x="237068" y="496492"/>
                  <a:pt x="220692" y="480116"/>
                  <a:pt x="220692" y="459916"/>
                </a:cubicBezTo>
                <a:cubicBezTo>
                  <a:pt x="220692" y="439716"/>
                  <a:pt x="237068" y="423340"/>
                  <a:pt x="257268" y="423340"/>
                </a:cubicBezTo>
                <a:close/>
                <a:moveTo>
                  <a:pt x="36582" y="423338"/>
                </a:moveTo>
                <a:cubicBezTo>
                  <a:pt x="56781" y="423338"/>
                  <a:pt x="73157" y="439713"/>
                  <a:pt x="73157" y="459913"/>
                </a:cubicBezTo>
                <a:cubicBezTo>
                  <a:pt x="73157" y="480113"/>
                  <a:pt x="56781" y="496489"/>
                  <a:pt x="36582" y="496489"/>
                </a:cubicBezTo>
                <a:cubicBezTo>
                  <a:pt x="16381" y="496489"/>
                  <a:pt x="5" y="480113"/>
                  <a:pt x="5" y="459913"/>
                </a:cubicBezTo>
                <a:cubicBezTo>
                  <a:pt x="5" y="439713"/>
                  <a:pt x="16381" y="423338"/>
                  <a:pt x="36582" y="423338"/>
                </a:cubicBezTo>
                <a:close/>
                <a:moveTo>
                  <a:pt x="11732658" y="423335"/>
                </a:moveTo>
                <a:cubicBezTo>
                  <a:pt x="11752858" y="423335"/>
                  <a:pt x="11769234" y="439711"/>
                  <a:pt x="11769234" y="459911"/>
                </a:cubicBezTo>
                <a:cubicBezTo>
                  <a:pt x="11769234" y="480111"/>
                  <a:pt x="11752858" y="496486"/>
                  <a:pt x="11732658" y="496486"/>
                </a:cubicBezTo>
                <a:cubicBezTo>
                  <a:pt x="11712458" y="496486"/>
                  <a:pt x="11696082" y="480111"/>
                  <a:pt x="11696082" y="459911"/>
                </a:cubicBezTo>
                <a:cubicBezTo>
                  <a:pt x="11696082" y="439711"/>
                  <a:pt x="11712458" y="423335"/>
                  <a:pt x="11732658" y="423335"/>
                </a:cubicBezTo>
                <a:close/>
                <a:moveTo>
                  <a:pt x="11953343" y="423332"/>
                </a:moveTo>
                <a:cubicBezTo>
                  <a:pt x="11973543" y="423332"/>
                  <a:pt x="11989919" y="439708"/>
                  <a:pt x="11989919" y="459908"/>
                </a:cubicBezTo>
                <a:cubicBezTo>
                  <a:pt x="11989919" y="480108"/>
                  <a:pt x="11973543" y="496484"/>
                  <a:pt x="11953343" y="496484"/>
                </a:cubicBezTo>
                <a:cubicBezTo>
                  <a:pt x="11933143" y="496484"/>
                  <a:pt x="11916767" y="480108"/>
                  <a:pt x="11916767" y="459908"/>
                </a:cubicBezTo>
                <a:cubicBezTo>
                  <a:pt x="11916767" y="439708"/>
                  <a:pt x="11933143" y="423332"/>
                  <a:pt x="11953343" y="423332"/>
                </a:cubicBezTo>
                <a:close/>
                <a:moveTo>
                  <a:pt x="11511977" y="211829"/>
                </a:moveTo>
                <a:cubicBezTo>
                  <a:pt x="11532177" y="211829"/>
                  <a:pt x="11548553" y="228205"/>
                  <a:pt x="11548553" y="248403"/>
                </a:cubicBezTo>
                <a:cubicBezTo>
                  <a:pt x="11548553" y="268602"/>
                  <a:pt x="11532177" y="284978"/>
                  <a:pt x="11511977" y="284978"/>
                </a:cubicBezTo>
                <a:cubicBezTo>
                  <a:pt x="11491777" y="284978"/>
                  <a:pt x="11475401" y="268602"/>
                  <a:pt x="11475401" y="248403"/>
                </a:cubicBezTo>
                <a:cubicBezTo>
                  <a:pt x="11475401" y="228205"/>
                  <a:pt x="11491777" y="211829"/>
                  <a:pt x="11511977" y="211829"/>
                </a:cubicBezTo>
                <a:close/>
                <a:moveTo>
                  <a:pt x="11291296" y="211826"/>
                </a:moveTo>
                <a:cubicBezTo>
                  <a:pt x="11311496" y="211826"/>
                  <a:pt x="11327872" y="228202"/>
                  <a:pt x="11327872" y="248400"/>
                </a:cubicBezTo>
                <a:cubicBezTo>
                  <a:pt x="11327872" y="268599"/>
                  <a:pt x="11311496" y="284975"/>
                  <a:pt x="11291296" y="284975"/>
                </a:cubicBezTo>
                <a:cubicBezTo>
                  <a:pt x="11271096" y="284975"/>
                  <a:pt x="11254720" y="268599"/>
                  <a:pt x="11254720" y="248400"/>
                </a:cubicBezTo>
                <a:cubicBezTo>
                  <a:pt x="11254720" y="228202"/>
                  <a:pt x="11271096" y="211826"/>
                  <a:pt x="11291296" y="211826"/>
                </a:cubicBezTo>
                <a:close/>
                <a:moveTo>
                  <a:pt x="11070615" y="211823"/>
                </a:moveTo>
                <a:cubicBezTo>
                  <a:pt x="11090815" y="211823"/>
                  <a:pt x="11107191" y="228199"/>
                  <a:pt x="11107191" y="248397"/>
                </a:cubicBezTo>
                <a:cubicBezTo>
                  <a:pt x="11107191" y="268596"/>
                  <a:pt x="11090815" y="284972"/>
                  <a:pt x="11070615" y="284972"/>
                </a:cubicBezTo>
                <a:cubicBezTo>
                  <a:pt x="11050415" y="284972"/>
                  <a:pt x="11034039" y="268596"/>
                  <a:pt x="11034039" y="248397"/>
                </a:cubicBezTo>
                <a:cubicBezTo>
                  <a:pt x="11034039" y="228199"/>
                  <a:pt x="11050415" y="211823"/>
                  <a:pt x="11070615" y="211823"/>
                </a:cubicBezTo>
                <a:close/>
                <a:moveTo>
                  <a:pt x="10849934" y="211820"/>
                </a:moveTo>
                <a:cubicBezTo>
                  <a:pt x="10870134" y="211820"/>
                  <a:pt x="10886510" y="228196"/>
                  <a:pt x="10886510" y="248394"/>
                </a:cubicBezTo>
                <a:cubicBezTo>
                  <a:pt x="10886510" y="268593"/>
                  <a:pt x="10870134" y="284969"/>
                  <a:pt x="10849934" y="284969"/>
                </a:cubicBezTo>
                <a:cubicBezTo>
                  <a:pt x="10829734" y="284969"/>
                  <a:pt x="10813358" y="268593"/>
                  <a:pt x="10813358" y="248394"/>
                </a:cubicBezTo>
                <a:cubicBezTo>
                  <a:pt x="10813358" y="228196"/>
                  <a:pt x="10829734" y="211820"/>
                  <a:pt x="10849934" y="211820"/>
                </a:cubicBezTo>
                <a:close/>
                <a:moveTo>
                  <a:pt x="10629253" y="211817"/>
                </a:moveTo>
                <a:cubicBezTo>
                  <a:pt x="10649453" y="211817"/>
                  <a:pt x="10665829" y="228193"/>
                  <a:pt x="10665829" y="248391"/>
                </a:cubicBezTo>
                <a:cubicBezTo>
                  <a:pt x="10665829" y="268590"/>
                  <a:pt x="10649453" y="284966"/>
                  <a:pt x="10629253" y="284966"/>
                </a:cubicBezTo>
                <a:cubicBezTo>
                  <a:pt x="10609053" y="284966"/>
                  <a:pt x="10592677" y="268590"/>
                  <a:pt x="10592677" y="248391"/>
                </a:cubicBezTo>
                <a:cubicBezTo>
                  <a:pt x="10592677" y="228193"/>
                  <a:pt x="10609053" y="211817"/>
                  <a:pt x="10629253" y="211817"/>
                </a:cubicBezTo>
                <a:close/>
                <a:moveTo>
                  <a:pt x="10408572" y="211813"/>
                </a:moveTo>
                <a:cubicBezTo>
                  <a:pt x="10428772" y="211813"/>
                  <a:pt x="10445148" y="228189"/>
                  <a:pt x="10445148" y="248388"/>
                </a:cubicBezTo>
                <a:cubicBezTo>
                  <a:pt x="10445148" y="268587"/>
                  <a:pt x="10428772" y="284963"/>
                  <a:pt x="10408572" y="284963"/>
                </a:cubicBezTo>
                <a:cubicBezTo>
                  <a:pt x="10388372" y="284963"/>
                  <a:pt x="10371996" y="268587"/>
                  <a:pt x="10371996" y="248388"/>
                </a:cubicBezTo>
                <a:cubicBezTo>
                  <a:pt x="10371996" y="228189"/>
                  <a:pt x="10388372" y="211813"/>
                  <a:pt x="10408572" y="211813"/>
                </a:cubicBezTo>
                <a:close/>
                <a:moveTo>
                  <a:pt x="10187891" y="211810"/>
                </a:moveTo>
                <a:cubicBezTo>
                  <a:pt x="10208091" y="211810"/>
                  <a:pt x="10224467" y="228187"/>
                  <a:pt x="10224467" y="248385"/>
                </a:cubicBezTo>
                <a:cubicBezTo>
                  <a:pt x="10224467" y="268584"/>
                  <a:pt x="10208091" y="284960"/>
                  <a:pt x="10187891" y="284960"/>
                </a:cubicBezTo>
                <a:cubicBezTo>
                  <a:pt x="10167691" y="284960"/>
                  <a:pt x="10151315" y="268584"/>
                  <a:pt x="10151315" y="248385"/>
                </a:cubicBezTo>
                <a:cubicBezTo>
                  <a:pt x="10151315" y="228187"/>
                  <a:pt x="10167691" y="211810"/>
                  <a:pt x="10187891" y="211810"/>
                </a:cubicBezTo>
                <a:close/>
                <a:moveTo>
                  <a:pt x="9967210" y="211807"/>
                </a:moveTo>
                <a:cubicBezTo>
                  <a:pt x="9987410" y="211807"/>
                  <a:pt x="10003786" y="228183"/>
                  <a:pt x="10003786" y="248382"/>
                </a:cubicBezTo>
                <a:cubicBezTo>
                  <a:pt x="10003786" y="268581"/>
                  <a:pt x="9987410" y="284957"/>
                  <a:pt x="9967210" y="284957"/>
                </a:cubicBezTo>
                <a:cubicBezTo>
                  <a:pt x="9947010" y="284957"/>
                  <a:pt x="9930634" y="268581"/>
                  <a:pt x="9930634" y="248382"/>
                </a:cubicBezTo>
                <a:cubicBezTo>
                  <a:pt x="9930634" y="228183"/>
                  <a:pt x="9947010" y="211807"/>
                  <a:pt x="9967210" y="211807"/>
                </a:cubicBezTo>
                <a:close/>
                <a:moveTo>
                  <a:pt x="9746529" y="211804"/>
                </a:moveTo>
                <a:cubicBezTo>
                  <a:pt x="9766729" y="211804"/>
                  <a:pt x="9783105" y="228180"/>
                  <a:pt x="9783105" y="248379"/>
                </a:cubicBezTo>
                <a:cubicBezTo>
                  <a:pt x="9783105" y="268578"/>
                  <a:pt x="9766729" y="284954"/>
                  <a:pt x="9746529" y="284954"/>
                </a:cubicBezTo>
                <a:cubicBezTo>
                  <a:pt x="9726329" y="284954"/>
                  <a:pt x="9709953" y="268578"/>
                  <a:pt x="9709953" y="248379"/>
                </a:cubicBezTo>
                <a:cubicBezTo>
                  <a:pt x="9709953" y="228180"/>
                  <a:pt x="9726329" y="211804"/>
                  <a:pt x="9746529" y="211804"/>
                </a:cubicBezTo>
                <a:close/>
                <a:moveTo>
                  <a:pt x="9525848" y="211801"/>
                </a:moveTo>
                <a:cubicBezTo>
                  <a:pt x="9546048" y="211801"/>
                  <a:pt x="9562424" y="228177"/>
                  <a:pt x="9562424" y="248376"/>
                </a:cubicBezTo>
                <a:cubicBezTo>
                  <a:pt x="9562424" y="268575"/>
                  <a:pt x="9546048" y="284951"/>
                  <a:pt x="9525848" y="284951"/>
                </a:cubicBezTo>
                <a:cubicBezTo>
                  <a:pt x="9505648" y="284951"/>
                  <a:pt x="9489272" y="268575"/>
                  <a:pt x="9489272" y="248376"/>
                </a:cubicBezTo>
                <a:cubicBezTo>
                  <a:pt x="9489272" y="228177"/>
                  <a:pt x="9505648" y="211801"/>
                  <a:pt x="9525848" y="211801"/>
                </a:cubicBezTo>
                <a:close/>
                <a:moveTo>
                  <a:pt x="9305167" y="211798"/>
                </a:moveTo>
                <a:cubicBezTo>
                  <a:pt x="9325367" y="211798"/>
                  <a:pt x="9341743" y="228174"/>
                  <a:pt x="9341743" y="248373"/>
                </a:cubicBezTo>
                <a:cubicBezTo>
                  <a:pt x="9341743" y="268572"/>
                  <a:pt x="9325367" y="284948"/>
                  <a:pt x="9305167" y="284948"/>
                </a:cubicBezTo>
                <a:cubicBezTo>
                  <a:pt x="9284967" y="284948"/>
                  <a:pt x="9268591" y="268572"/>
                  <a:pt x="9268591" y="248373"/>
                </a:cubicBezTo>
                <a:cubicBezTo>
                  <a:pt x="9268591" y="228174"/>
                  <a:pt x="9284967" y="211798"/>
                  <a:pt x="9305167" y="211798"/>
                </a:cubicBezTo>
                <a:close/>
                <a:moveTo>
                  <a:pt x="9084486" y="211795"/>
                </a:moveTo>
                <a:cubicBezTo>
                  <a:pt x="9104686" y="211795"/>
                  <a:pt x="9121062" y="228171"/>
                  <a:pt x="9121062" y="248370"/>
                </a:cubicBezTo>
                <a:cubicBezTo>
                  <a:pt x="9121062" y="268569"/>
                  <a:pt x="9104686" y="284945"/>
                  <a:pt x="9084486" y="284945"/>
                </a:cubicBezTo>
                <a:cubicBezTo>
                  <a:pt x="9064286" y="284945"/>
                  <a:pt x="9047910" y="268569"/>
                  <a:pt x="9047910" y="248370"/>
                </a:cubicBezTo>
                <a:cubicBezTo>
                  <a:pt x="9047910" y="228171"/>
                  <a:pt x="9064286" y="211795"/>
                  <a:pt x="9084486" y="211795"/>
                </a:cubicBezTo>
                <a:close/>
                <a:moveTo>
                  <a:pt x="8863805" y="211792"/>
                </a:moveTo>
                <a:cubicBezTo>
                  <a:pt x="8884005" y="211792"/>
                  <a:pt x="8900381" y="228168"/>
                  <a:pt x="8900381" y="248367"/>
                </a:cubicBezTo>
                <a:cubicBezTo>
                  <a:pt x="8900381" y="268566"/>
                  <a:pt x="8884005" y="284942"/>
                  <a:pt x="8863805" y="284942"/>
                </a:cubicBezTo>
                <a:cubicBezTo>
                  <a:pt x="8843605" y="284942"/>
                  <a:pt x="8827229" y="268566"/>
                  <a:pt x="8827229" y="248367"/>
                </a:cubicBezTo>
                <a:cubicBezTo>
                  <a:pt x="8827229" y="228168"/>
                  <a:pt x="8843605" y="211792"/>
                  <a:pt x="8863805" y="211792"/>
                </a:cubicBezTo>
                <a:close/>
                <a:moveTo>
                  <a:pt x="8643124" y="211789"/>
                </a:moveTo>
                <a:cubicBezTo>
                  <a:pt x="8663324" y="211789"/>
                  <a:pt x="8679700" y="228165"/>
                  <a:pt x="8679700" y="248364"/>
                </a:cubicBezTo>
                <a:cubicBezTo>
                  <a:pt x="8679700" y="268563"/>
                  <a:pt x="8663324" y="284939"/>
                  <a:pt x="8643124" y="284939"/>
                </a:cubicBezTo>
                <a:cubicBezTo>
                  <a:pt x="8622924" y="284939"/>
                  <a:pt x="8606548" y="268563"/>
                  <a:pt x="8606548" y="248364"/>
                </a:cubicBezTo>
                <a:cubicBezTo>
                  <a:pt x="8606548" y="228165"/>
                  <a:pt x="8622924" y="211789"/>
                  <a:pt x="8643124" y="211789"/>
                </a:cubicBezTo>
                <a:close/>
                <a:moveTo>
                  <a:pt x="8422443" y="211786"/>
                </a:moveTo>
                <a:cubicBezTo>
                  <a:pt x="8442643" y="211786"/>
                  <a:pt x="8459019" y="228162"/>
                  <a:pt x="8459019" y="248361"/>
                </a:cubicBezTo>
                <a:cubicBezTo>
                  <a:pt x="8459019" y="268560"/>
                  <a:pt x="8442643" y="284936"/>
                  <a:pt x="8422443" y="284936"/>
                </a:cubicBezTo>
                <a:cubicBezTo>
                  <a:pt x="8402243" y="284936"/>
                  <a:pt x="8385867" y="268560"/>
                  <a:pt x="8385867" y="248361"/>
                </a:cubicBezTo>
                <a:cubicBezTo>
                  <a:pt x="8385867" y="228162"/>
                  <a:pt x="8402243" y="211786"/>
                  <a:pt x="8422443" y="211786"/>
                </a:cubicBezTo>
                <a:close/>
                <a:moveTo>
                  <a:pt x="8201762" y="211783"/>
                </a:moveTo>
                <a:cubicBezTo>
                  <a:pt x="8221962" y="211783"/>
                  <a:pt x="8238338" y="228159"/>
                  <a:pt x="8238338" y="248358"/>
                </a:cubicBezTo>
                <a:cubicBezTo>
                  <a:pt x="8238338" y="268557"/>
                  <a:pt x="8221962" y="284933"/>
                  <a:pt x="8201762" y="284933"/>
                </a:cubicBezTo>
                <a:cubicBezTo>
                  <a:pt x="8181562" y="284933"/>
                  <a:pt x="8165186" y="268557"/>
                  <a:pt x="8165186" y="248358"/>
                </a:cubicBezTo>
                <a:cubicBezTo>
                  <a:pt x="8165186" y="228159"/>
                  <a:pt x="8181562" y="211783"/>
                  <a:pt x="8201762" y="211783"/>
                </a:cubicBezTo>
                <a:close/>
                <a:moveTo>
                  <a:pt x="7981081" y="211780"/>
                </a:moveTo>
                <a:cubicBezTo>
                  <a:pt x="8001281" y="211780"/>
                  <a:pt x="8017657" y="228156"/>
                  <a:pt x="8017657" y="248355"/>
                </a:cubicBezTo>
                <a:cubicBezTo>
                  <a:pt x="8017657" y="268554"/>
                  <a:pt x="8001281" y="284930"/>
                  <a:pt x="7981081" y="284930"/>
                </a:cubicBezTo>
                <a:cubicBezTo>
                  <a:pt x="7960881" y="284930"/>
                  <a:pt x="7944505" y="268554"/>
                  <a:pt x="7944505" y="248355"/>
                </a:cubicBezTo>
                <a:cubicBezTo>
                  <a:pt x="7944505" y="228156"/>
                  <a:pt x="7960881" y="211780"/>
                  <a:pt x="7981081" y="211780"/>
                </a:cubicBezTo>
                <a:close/>
                <a:moveTo>
                  <a:pt x="7760400" y="211777"/>
                </a:moveTo>
                <a:cubicBezTo>
                  <a:pt x="7780600" y="211777"/>
                  <a:pt x="7796976" y="228153"/>
                  <a:pt x="7796976" y="248352"/>
                </a:cubicBezTo>
                <a:cubicBezTo>
                  <a:pt x="7796976" y="268551"/>
                  <a:pt x="7780600" y="284927"/>
                  <a:pt x="7760400" y="284927"/>
                </a:cubicBezTo>
                <a:cubicBezTo>
                  <a:pt x="7740200" y="284927"/>
                  <a:pt x="7723824" y="268551"/>
                  <a:pt x="7723824" y="248352"/>
                </a:cubicBezTo>
                <a:cubicBezTo>
                  <a:pt x="7723824" y="228153"/>
                  <a:pt x="7740200" y="211777"/>
                  <a:pt x="7760400" y="211777"/>
                </a:cubicBezTo>
                <a:close/>
                <a:moveTo>
                  <a:pt x="7539719" y="211774"/>
                </a:moveTo>
                <a:cubicBezTo>
                  <a:pt x="7559919" y="211774"/>
                  <a:pt x="7576295" y="228150"/>
                  <a:pt x="7576295" y="248349"/>
                </a:cubicBezTo>
                <a:cubicBezTo>
                  <a:pt x="7576295" y="268549"/>
                  <a:pt x="7559919" y="284925"/>
                  <a:pt x="7539719" y="284925"/>
                </a:cubicBezTo>
                <a:cubicBezTo>
                  <a:pt x="7519519" y="284925"/>
                  <a:pt x="7503143" y="268549"/>
                  <a:pt x="7503143" y="248349"/>
                </a:cubicBezTo>
                <a:cubicBezTo>
                  <a:pt x="7503143" y="228150"/>
                  <a:pt x="7519519" y="211774"/>
                  <a:pt x="7539719" y="211774"/>
                </a:cubicBezTo>
                <a:close/>
                <a:moveTo>
                  <a:pt x="7319038" y="211771"/>
                </a:moveTo>
                <a:cubicBezTo>
                  <a:pt x="7339238" y="211771"/>
                  <a:pt x="7355614" y="228147"/>
                  <a:pt x="7355614" y="248346"/>
                </a:cubicBezTo>
                <a:cubicBezTo>
                  <a:pt x="7355614" y="268546"/>
                  <a:pt x="7339238" y="284922"/>
                  <a:pt x="7319038" y="284922"/>
                </a:cubicBezTo>
                <a:cubicBezTo>
                  <a:pt x="7298838" y="284922"/>
                  <a:pt x="7282462" y="268546"/>
                  <a:pt x="7282462" y="248346"/>
                </a:cubicBezTo>
                <a:cubicBezTo>
                  <a:pt x="7282462" y="228147"/>
                  <a:pt x="7298838" y="211771"/>
                  <a:pt x="7319038" y="211771"/>
                </a:cubicBezTo>
                <a:close/>
                <a:moveTo>
                  <a:pt x="7098357" y="211768"/>
                </a:moveTo>
                <a:cubicBezTo>
                  <a:pt x="7118557" y="211768"/>
                  <a:pt x="7134933" y="228144"/>
                  <a:pt x="7134933" y="248343"/>
                </a:cubicBezTo>
                <a:cubicBezTo>
                  <a:pt x="7134933" y="268543"/>
                  <a:pt x="7118557" y="284919"/>
                  <a:pt x="7098357" y="284919"/>
                </a:cubicBezTo>
                <a:cubicBezTo>
                  <a:pt x="7078157" y="284919"/>
                  <a:pt x="7061781" y="268543"/>
                  <a:pt x="7061781" y="248343"/>
                </a:cubicBezTo>
                <a:cubicBezTo>
                  <a:pt x="7061781" y="228144"/>
                  <a:pt x="7078157" y="211768"/>
                  <a:pt x="7098357" y="211768"/>
                </a:cubicBezTo>
                <a:close/>
                <a:moveTo>
                  <a:pt x="6877676" y="211765"/>
                </a:moveTo>
                <a:cubicBezTo>
                  <a:pt x="6897876" y="211765"/>
                  <a:pt x="6914252" y="228141"/>
                  <a:pt x="6914252" y="248340"/>
                </a:cubicBezTo>
                <a:cubicBezTo>
                  <a:pt x="6914252" y="268540"/>
                  <a:pt x="6897876" y="284916"/>
                  <a:pt x="6877676" y="284916"/>
                </a:cubicBezTo>
                <a:cubicBezTo>
                  <a:pt x="6857476" y="284916"/>
                  <a:pt x="6841100" y="268540"/>
                  <a:pt x="6841100" y="248340"/>
                </a:cubicBezTo>
                <a:cubicBezTo>
                  <a:pt x="6841100" y="228141"/>
                  <a:pt x="6857476" y="211765"/>
                  <a:pt x="6877676" y="211765"/>
                </a:cubicBezTo>
                <a:close/>
                <a:moveTo>
                  <a:pt x="6656995" y="211762"/>
                </a:moveTo>
                <a:cubicBezTo>
                  <a:pt x="6677195" y="211762"/>
                  <a:pt x="6693571" y="228138"/>
                  <a:pt x="6693571" y="248337"/>
                </a:cubicBezTo>
                <a:cubicBezTo>
                  <a:pt x="6693571" y="268537"/>
                  <a:pt x="6677195" y="284913"/>
                  <a:pt x="6656995" y="284913"/>
                </a:cubicBezTo>
                <a:cubicBezTo>
                  <a:pt x="6636795" y="284913"/>
                  <a:pt x="6620419" y="268537"/>
                  <a:pt x="6620419" y="248337"/>
                </a:cubicBezTo>
                <a:cubicBezTo>
                  <a:pt x="6620419" y="228138"/>
                  <a:pt x="6636795" y="211762"/>
                  <a:pt x="6656995" y="211762"/>
                </a:cubicBezTo>
                <a:close/>
                <a:moveTo>
                  <a:pt x="6436314" y="211759"/>
                </a:moveTo>
                <a:cubicBezTo>
                  <a:pt x="6456514" y="211759"/>
                  <a:pt x="6472890" y="228135"/>
                  <a:pt x="6472890" y="248334"/>
                </a:cubicBezTo>
                <a:cubicBezTo>
                  <a:pt x="6472890" y="268534"/>
                  <a:pt x="6456514" y="284910"/>
                  <a:pt x="6436314" y="284910"/>
                </a:cubicBezTo>
                <a:cubicBezTo>
                  <a:pt x="6416114" y="284910"/>
                  <a:pt x="6399738" y="268534"/>
                  <a:pt x="6399738" y="248334"/>
                </a:cubicBezTo>
                <a:cubicBezTo>
                  <a:pt x="6399738" y="228135"/>
                  <a:pt x="6416114" y="211759"/>
                  <a:pt x="6436314" y="211759"/>
                </a:cubicBezTo>
                <a:close/>
                <a:moveTo>
                  <a:pt x="6215633" y="211756"/>
                </a:moveTo>
                <a:cubicBezTo>
                  <a:pt x="6235833" y="211756"/>
                  <a:pt x="6252209" y="228132"/>
                  <a:pt x="6252209" y="248331"/>
                </a:cubicBezTo>
                <a:cubicBezTo>
                  <a:pt x="6252209" y="268531"/>
                  <a:pt x="6235833" y="284907"/>
                  <a:pt x="6215633" y="284907"/>
                </a:cubicBezTo>
                <a:cubicBezTo>
                  <a:pt x="6195433" y="284907"/>
                  <a:pt x="6179057" y="268531"/>
                  <a:pt x="6179057" y="248331"/>
                </a:cubicBezTo>
                <a:cubicBezTo>
                  <a:pt x="6179057" y="228132"/>
                  <a:pt x="6195433" y="211756"/>
                  <a:pt x="6215633" y="211756"/>
                </a:cubicBezTo>
                <a:close/>
                <a:moveTo>
                  <a:pt x="5994952" y="211753"/>
                </a:moveTo>
                <a:cubicBezTo>
                  <a:pt x="6015152" y="211753"/>
                  <a:pt x="6031528" y="228129"/>
                  <a:pt x="6031528" y="248328"/>
                </a:cubicBezTo>
                <a:cubicBezTo>
                  <a:pt x="6031528" y="268528"/>
                  <a:pt x="6015152" y="284904"/>
                  <a:pt x="5994952" y="284904"/>
                </a:cubicBezTo>
                <a:cubicBezTo>
                  <a:pt x="5974752" y="284904"/>
                  <a:pt x="5958376" y="268528"/>
                  <a:pt x="5958376" y="248328"/>
                </a:cubicBezTo>
                <a:cubicBezTo>
                  <a:pt x="5958376" y="228129"/>
                  <a:pt x="5974752" y="211753"/>
                  <a:pt x="5994952" y="211753"/>
                </a:cubicBezTo>
                <a:close/>
                <a:moveTo>
                  <a:pt x="5774272" y="211750"/>
                </a:moveTo>
                <a:cubicBezTo>
                  <a:pt x="5794472" y="211750"/>
                  <a:pt x="5810848" y="228126"/>
                  <a:pt x="5810848" y="248325"/>
                </a:cubicBezTo>
                <a:cubicBezTo>
                  <a:pt x="5810848" y="268525"/>
                  <a:pt x="5794472" y="284901"/>
                  <a:pt x="5774272" y="284901"/>
                </a:cubicBezTo>
                <a:cubicBezTo>
                  <a:pt x="5754073" y="284901"/>
                  <a:pt x="5737697" y="268525"/>
                  <a:pt x="5737697" y="248325"/>
                </a:cubicBezTo>
                <a:cubicBezTo>
                  <a:pt x="5737697" y="228126"/>
                  <a:pt x="5754073" y="211750"/>
                  <a:pt x="5774272" y="211750"/>
                </a:cubicBezTo>
                <a:close/>
                <a:moveTo>
                  <a:pt x="5553593" y="211747"/>
                </a:moveTo>
                <a:cubicBezTo>
                  <a:pt x="5573793" y="211747"/>
                  <a:pt x="5590169" y="228123"/>
                  <a:pt x="5590169" y="248322"/>
                </a:cubicBezTo>
                <a:cubicBezTo>
                  <a:pt x="5590169" y="268522"/>
                  <a:pt x="5573793" y="284898"/>
                  <a:pt x="5553593" y="284898"/>
                </a:cubicBezTo>
                <a:cubicBezTo>
                  <a:pt x="5533393" y="284898"/>
                  <a:pt x="5517018" y="268522"/>
                  <a:pt x="5517018" y="248322"/>
                </a:cubicBezTo>
                <a:cubicBezTo>
                  <a:pt x="5517018" y="228123"/>
                  <a:pt x="5533393" y="211747"/>
                  <a:pt x="5553593" y="211747"/>
                </a:cubicBezTo>
                <a:close/>
                <a:moveTo>
                  <a:pt x="5332913" y="211744"/>
                </a:moveTo>
                <a:cubicBezTo>
                  <a:pt x="5353113" y="211744"/>
                  <a:pt x="5369490" y="228120"/>
                  <a:pt x="5369490" y="248319"/>
                </a:cubicBezTo>
                <a:cubicBezTo>
                  <a:pt x="5369490" y="268519"/>
                  <a:pt x="5353113" y="284895"/>
                  <a:pt x="5332913" y="284895"/>
                </a:cubicBezTo>
                <a:cubicBezTo>
                  <a:pt x="5312714" y="284895"/>
                  <a:pt x="5296337" y="268519"/>
                  <a:pt x="5296337" y="248319"/>
                </a:cubicBezTo>
                <a:cubicBezTo>
                  <a:pt x="5296337" y="228120"/>
                  <a:pt x="5312714" y="211744"/>
                  <a:pt x="5332913" y="211744"/>
                </a:cubicBezTo>
                <a:close/>
                <a:moveTo>
                  <a:pt x="5112230" y="211741"/>
                </a:moveTo>
                <a:cubicBezTo>
                  <a:pt x="5132433" y="211741"/>
                  <a:pt x="5148807" y="228117"/>
                  <a:pt x="5148807" y="248316"/>
                </a:cubicBezTo>
                <a:cubicBezTo>
                  <a:pt x="5148807" y="268516"/>
                  <a:pt x="5132433" y="284892"/>
                  <a:pt x="5112230" y="284892"/>
                </a:cubicBezTo>
                <a:cubicBezTo>
                  <a:pt x="5092030" y="284892"/>
                  <a:pt x="5075655" y="268516"/>
                  <a:pt x="5075655" y="248316"/>
                </a:cubicBezTo>
                <a:cubicBezTo>
                  <a:pt x="5075655" y="228117"/>
                  <a:pt x="5092030" y="211741"/>
                  <a:pt x="5112230" y="211741"/>
                </a:cubicBezTo>
                <a:close/>
                <a:moveTo>
                  <a:pt x="4891552" y="211738"/>
                </a:moveTo>
                <a:cubicBezTo>
                  <a:pt x="4911751" y="211738"/>
                  <a:pt x="4928127" y="228114"/>
                  <a:pt x="4928127" y="248313"/>
                </a:cubicBezTo>
                <a:cubicBezTo>
                  <a:pt x="4928127" y="268513"/>
                  <a:pt x="4911751" y="284889"/>
                  <a:pt x="4891552" y="284889"/>
                </a:cubicBezTo>
                <a:cubicBezTo>
                  <a:pt x="4871352" y="284889"/>
                  <a:pt x="4854975" y="268513"/>
                  <a:pt x="4854975" y="248313"/>
                </a:cubicBezTo>
                <a:cubicBezTo>
                  <a:pt x="4854975" y="228114"/>
                  <a:pt x="4871352" y="211738"/>
                  <a:pt x="4891552" y="211738"/>
                </a:cubicBezTo>
                <a:close/>
                <a:moveTo>
                  <a:pt x="4670871" y="211735"/>
                </a:moveTo>
                <a:cubicBezTo>
                  <a:pt x="4691070" y="211735"/>
                  <a:pt x="4707447" y="228111"/>
                  <a:pt x="4707447" y="248310"/>
                </a:cubicBezTo>
                <a:cubicBezTo>
                  <a:pt x="4707447" y="268510"/>
                  <a:pt x="4691070" y="284886"/>
                  <a:pt x="4670871" y="284886"/>
                </a:cubicBezTo>
                <a:cubicBezTo>
                  <a:pt x="4650672" y="284886"/>
                  <a:pt x="4634295" y="268510"/>
                  <a:pt x="4634295" y="248310"/>
                </a:cubicBezTo>
                <a:cubicBezTo>
                  <a:pt x="4634295" y="228111"/>
                  <a:pt x="4650672" y="211735"/>
                  <a:pt x="4670871" y="211735"/>
                </a:cubicBezTo>
                <a:close/>
                <a:moveTo>
                  <a:pt x="4450188" y="211732"/>
                </a:moveTo>
                <a:cubicBezTo>
                  <a:pt x="4470390" y="211732"/>
                  <a:pt x="4486764" y="228108"/>
                  <a:pt x="4486764" y="248307"/>
                </a:cubicBezTo>
                <a:cubicBezTo>
                  <a:pt x="4486764" y="268507"/>
                  <a:pt x="4470390" y="284883"/>
                  <a:pt x="4450188" y="284883"/>
                </a:cubicBezTo>
                <a:cubicBezTo>
                  <a:pt x="4429988" y="284883"/>
                  <a:pt x="4413613" y="268507"/>
                  <a:pt x="4413613" y="248307"/>
                </a:cubicBezTo>
                <a:cubicBezTo>
                  <a:pt x="4413613" y="228108"/>
                  <a:pt x="4429988" y="211732"/>
                  <a:pt x="4450188" y="211732"/>
                </a:cubicBezTo>
                <a:close/>
                <a:moveTo>
                  <a:pt x="4229507" y="211729"/>
                </a:moveTo>
                <a:cubicBezTo>
                  <a:pt x="4249708" y="211729"/>
                  <a:pt x="4266084" y="228105"/>
                  <a:pt x="4266084" y="248304"/>
                </a:cubicBezTo>
                <a:cubicBezTo>
                  <a:pt x="4266084" y="268504"/>
                  <a:pt x="4249708" y="284880"/>
                  <a:pt x="4229507" y="284880"/>
                </a:cubicBezTo>
                <a:cubicBezTo>
                  <a:pt x="4209307" y="284880"/>
                  <a:pt x="4192931" y="268504"/>
                  <a:pt x="4192931" y="248304"/>
                </a:cubicBezTo>
                <a:cubicBezTo>
                  <a:pt x="4192931" y="228105"/>
                  <a:pt x="4209307" y="211729"/>
                  <a:pt x="4229507" y="211729"/>
                </a:cubicBezTo>
                <a:close/>
                <a:moveTo>
                  <a:pt x="4008847" y="211726"/>
                </a:moveTo>
                <a:cubicBezTo>
                  <a:pt x="4029045" y="211726"/>
                  <a:pt x="4045426" y="228102"/>
                  <a:pt x="4045426" y="248301"/>
                </a:cubicBezTo>
                <a:cubicBezTo>
                  <a:pt x="4045426" y="268501"/>
                  <a:pt x="4029045" y="284877"/>
                  <a:pt x="4008847" y="284877"/>
                </a:cubicBezTo>
                <a:cubicBezTo>
                  <a:pt x="3988642" y="284877"/>
                  <a:pt x="3972267" y="268501"/>
                  <a:pt x="3972267" y="248301"/>
                </a:cubicBezTo>
                <a:cubicBezTo>
                  <a:pt x="3972267" y="228102"/>
                  <a:pt x="3988642" y="211726"/>
                  <a:pt x="4008847" y="211726"/>
                </a:cubicBezTo>
                <a:close/>
                <a:moveTo>
                  <a:pt x="3788165" y="211723"/>
                </a:moveTo>
                <a:cubicBezTo>
                  <a:pt x="3808367" y="211723"/>
                  <a:pt x="3824738" y="228099"/>
                  <a:pt x="3824738" y="248298"/>
                </a:cubicBezTo>
                <a:cubicBezTo>
                  <a:pt x="3824738" y="268498"/>
                  <a:pt x="3808367" y="284874"/>
                  <a:pt x="3788165" y="284874"/>
                </a:cubicBezTo>
                <a:cubicBezTo>
                  <a:pt x="3767965" y="284874"/>
                  <a:pt x="3751588" y="268498"/>
                  <a:pt x="3751588" y="248298"/>
                </a:cubicBezTo>
                <a:cubicBezTo>
                  <a:pt x="3751588" y="228099"/>
                  <a:pt x="3767965" y="211723"/>
                  <a:pt x="3788165" y="211723"/>
                </a:cubicBezTo>
                <a:close/>
                <a:moveTo>
                  <a:pt x="3567479" y="211720"/>
                </a:moveTo>
                <a:cubicBezTo>
                  <a:pt x="3587675" y="211720"/>
                  <a:pt x="3604051" y="228096"/>
                  <a:pt x="3604051" y="248295"/>
                </a:cubicBezTo>
                <a:cubicBezTo>
                  <a:pt x="3604051" y="268495"/>
                  <a:pt x="3587675" y="284871"/>
                  <a:pt x="3567479" y="284871"/>
                </a:cubicBezTo>
                <a:cubicBezTo>
                  <a:pt x="3547276" y="284871"/>
                  <a:pt x="3530908" y="268495"/>
                  <a:pt x="3530908" y="248295"/>
                </a:cubicBezTo>
                <a:cubicBezTo>
                  <a:pt x="3530908" y="228096"/>
                  <a:pt x="3547276" y="211720"/>
                  <a:pt x="3567479" y="211720"/>
                </a:cubicBezTo>
                <a:close/>
                <a:moveTo>
                  <a:pt x="3346801" y="211717"/>
                </a:moveTo>
                <a:cubicBezTo>
                  <a:pt x="3367001" y="211717"/>
                  <a:pt x="3383375" y="228093"/>
                  <a:pt x="3383375" y="248292"/>
                </a:cubicBezTo>
                <a:cubicBezTo>
                  <a:pt x="3383375" y="268492"/>
                  <a:pt x="3367001" y="284868"/>
                  <a:pt x="3346801" y="284868"/>
                </a:cubicBezTo>
                <a:cubicBezTo>
                  <a:pt x="3326603" y="284868"/>
                  <a:pt x="3310228" y="268492"/>
                  <a:pt x="3310228" y="248292"/>
                </a:cubicBezTo>
                <a:cubicBezTo>
                  <a:pt x="3310228" y="228093"/>
                  <a:pt x="3326603" y="211717"/>
                  <a:pt x="3346801" y="211717"/>
                </a:cubicBezTo>
                <a:close/>
                <a:moveTo>
                  <a:pt x="3126126" y="211714"/>
                </a:moveTo>
                <a:cubicBezTo>
                  <a:pt x="3146320" y="211714"/>
                  <a:pt x="3162696" y="228090"/>
                  <a:pt x="3162696" y="248289"/>
                </a:cubicBezTo>
                <a:cubicBezTo>
                  <a:pt x="3162696" y="268489"/>
                  <a:pt x="3146320" y="284865"/>
                  <a:pt x="3126126" y="284865"/>
                </a:cubicBezTo>
                <a:cubicBezTo>
                  <a:pt x="3105923" y="284865"/>
                  <a:pt x="3089541" y="268489"/>
                  <a:pt x="3089541" y="248289"/>
                </a:cubicBezTo>
                <a:cubicBezTo>
                  <a:pt x="3089541" y="228090"/>
                  <a:pt x="3105923" y="211714"/>
                  <a:pt x="3126126" y="211714"/>
                </a:cubicBezTo>
                <a:close/>
                <a:moveTo>
                  <a:pt x="2905436" y="211711"/>
                </a:moveTo>
                <a:cubicBezTo>
                  <a:pt x="2925637" y="211711"/>
                  <a:pt x="2942013" y="228087"/>
                  <a:pt x="2942013" y="248286"/>
                </a:cubicBezTo>
                <a:cubicBezTo>
                  <a:pt x="2942013" y="268486"/>
                  <a:pt x="2925637" y="284862"/>
                  <a:pt x="2905436" y="284862"/>
                </a:cubicBezTo>
                <a:cubicBezTo>
                  <a:pt x="2885243" y="284862"/>
                  <a:pt x="2868866" y="268486"/>
                  <a:pt x="2868866" y="248286"/>
                </a:cubicBezTo>
                <a:cubicBezTo>
                  <a:pt x="2868866" y="228087"/>
                  <a:pt x="2885243" y="211711"/>
                  <a:pt x="2905436" y="211711"/>
                </a:cubicBezTo>
                <a:close/>
                <a:moveTo>
                  <a:pt x="2684758" y="211708"/>
                </a:moveTo>
                <a:cubicBezTo>
                  <a:pt x="2704958" y="211708"/>
                  <a:pt x="2721329" y="228084"/>
                  <a:pt x="2721329" y="248284"/>
                </a:cubicBezTo>
                <a:cubicBezTo>
                  <a:pt x="2721329" y="268483"/>
                  <a:pt x="2704958" y="284859"/>
                  <a:pt x="2684758" y="284859"/>
                </a:cubicBezTo>
                <a:cubicBezTo>
                  <a:pt x="2664554" y="284859"/>
                  <a:pt x="2648177" y="268483"/>
                  <a:pt x="2648177" y="248284"/>
                </a:cubicBezTo>
                <a:cubicBezTo>
                  <a:pt x="2648177" y="228084"/>
                  <a:pt x="2664554" y="211708"/>
                  <a:pt x="2684758" y="211708"/>
                </a:cubicBezTo>
                <a:close/>
                <a:moveTo>
                  <a:pt x="2464071" y="211705"/>
                </a:moveTo>
                <a:cubicBezTo>
                  <a:pt x="2484272" y="211705"/>
                  <a:pt x="2500650" y="228081"/>
                  <a:pt x="2500650" y="248281"/>
                </a:cubicBezTo>
                <a:cubicBezTo>
                  <a:pt x="2500650" y="268480"/>
                  <a:pt x="2484272" y="284856"/>
                  <a:pt x="2464071" y="284856"/>
                </a:cubicBezTo>
                <a:cubicBezTo>
                  <a:pt x="2443875" y="284856"/>
                  <a:pt x="2427500" y="268480"/>
                  <a:pt x="2427500" y="248281"/>
                </a:cubicBezTo>
                <a:cubicBezTo>
                  <a:pt x="2427500" y="228081"/>
                  <a:pt x="2443875" y="211705"/>
                  <a:pt x="2464071" y="211705"/>
                </a:cubicBezTo>
                <a:close/>
                <a:moveTo>
                  <a:pt x="2243393" y="211702"/>
                </a:moveTo>
                <a:cubicBezTo>
                  <a:pt x="2263591" y="211702"/>
                  <a:pt x="2279972" y="228078"/>
                  <a:pt x="2279972" y="248278"/>
                </a:cubicBezTo>
                <a:cubicBezTo>
                  <a:pt x="2279972" y="268477"/>
                  <a:pt x="2263591" y="284853"/>
                  <a:pt x="2243393" y="284853"/>
                </a:cubicBezTo>
                <a:cubicBezTo>
                  <a:pt x="2223191" y="284853"/>
                  <a:pt x="2206817" y="268477"/>
                  <a:pt x="2206817" y="248278"/>
                </a:cubicBezTo>
                <a:cubicBezTo>
                  <a:pt x="2206817" y="228078"/>
                  <a:pt x="2223191" y="211702"/>
                  <a:pt x="2243393" y="211702"/>
                </a:cubicBezTo>
                <a:close/>
                <a:moveTo>
                  <a:pt x="2022713" y="211699"/>
                </a:moveTo>
                <a:cubicBezTo>
                  <a:pt x="2042913" y="211699"/>
                  <a:pt x="2059288" y="228075"/>
                  <a:pt x="2059288" y="248275"/>
                </a:cubicBezTo>
                <a:cubicBezTo>
                  <a:pt x="2059288" y="268474"/>
                  <a:pt x="2042913" y="284850"/>
                  <a:pt x="2022713" y="284850"/>
                </a:cubicBezTo>
                <a:cubicBezTo>
                  <a:pt x="2002514" y="284850"/>
                  <a:pt x="1986180" y="268474"/>
                  <a:pt x="1986180" y="248275"/>
                </a:cubicBezTo>
                <a:cubicBezTo>
                  <a:pt x="1986180" y="228075"/>
                  <a:pt x="2002514" y="211699"/>
                  <a:pt x="2022713" y="211699"/>
                </a:cubicBezTo>
                <a:close/>
                <a:moveTo>
                  <a:pt x="1802070" y="211696"/>
                </a:moveTo>
                <a:cubicBezTo>
                  <a:pt x="1822270" y="211696"/>
                  <a:pt x="1838646" y="228072"/>
                  <a:pt x="1838646" y="248272"/>
                </a:cubicBezTo>
                <a:cubicBezTo>
                  <a:pt x="1838646" y="268471"/>
                  <a:pt x="1822270" y="284847"/>
                  <a:pt x="1802070" y="284847"/>
                </a:cubicBezTo>
                <a:cubicBezTo>
                  <a:pt x="1781870" y="284847"/>
                  <a:pt x="1765494" y="268471"/>
                  <a:pt x="1765494" y="248272"/>
                </a:cubicBezTo>
                <a:cubicBezTo>
                  <a:pt x="1765494" y="228072"/>
                  <a:pt x="1781870" y="211696"/>
                  <a:pt x="1802070" y="211696"/>
                </a:cubicBezTo>
                <a:close/>
                <a:moveTo>
                  <a:pt x="1581384" y="211693"/>
                </a:moveTo>
                <a:cubicBezTo>
                  <a:pt x="1601584" y="211693"/>
                  <a:pt x="1617960" y="228069"/>
                  <a:pt x="1617960" y="248269"/>
                </a:cubicBezTo>
                <a:cubicBezTo>
                  <a:pt x="1617960" y="268468"/>
                  <a:pt x="1601584" y="284844"/>
                  <a:pt x="1581384" y="284844"/>
                </a:cubicBezTo>
                <a:cubicBezTo>
                  <a:pt x="1561184" y="284844"/>
                  <a:pt x="1544808" y="268468"/>
                  <a:pt x="1544808" y="248269"/>
                </a:cubicBezTo>
                <a:cubicBezTo>
                  <a:pt x="1544808" y="228069"/>
                  <a:pt x="1561184" y="211693"/>
                  <a:pt x="1581384" y="211693"/>
                </a:cubicBezTo>
                <a:close/>
                <a:moveTo>
                  <a:pt x="1360699" y="211690"/>
                </a:moveTo>
                <a:cubicBezTo>
                  <a:pt x="1380899" y="211690"/>
                  <a:pt x="1397275" y="228066"/>
                  <a:pt x="1397275" y="248266"/>
                </a:cubicBezTo>
                <a:cubicBezTo>
                  <a:pt x="1397275" y="268465"/>
                  <a:pt x="1380899" y="284841"/>
                  <a:pt x="1360699" y="284841"/>
                </a:cubicBezTo>
                <a:cubicBezTo>
                  <a:pt x="1340499" y="284841"/>
                  <a:pt x="1324123" y="268465"/>
                  <a:pt x="1324123" y="248266"/>
                </a:cubicBezTo>
                <a:cubicBezTo>
                  <a:pt x="1324123" y="228066"/>
                  <a:pt x="1340499" y="211690"/>
                  <a:pt x="1360699" y="211690"/>
                </a:cubicBezTo>
                <a:close/>
                <a:moveTo>
                  <a:pt x="1140012" y="211687"/>
                </a:moveTo>
                <a:cubicBezTo>
                  <a:pt x="1160213" y="211687"/>
                  <a:pt x="1176589" y="228063"/>
                  <a:pt x="1176589" y="248263"/>
                </a:cubicBezTo>
                <a:cubicBezTo>
                  <a:pt x="1176589" y="268463"/>
                  <a:pt x="1160213" y="284838"/>
                  <a:pt x="1140012" y="284838"/>
                </a:cubicBezTo>
                <a:cubicBezTo>
                  <a:pt x="1119813" y="284838"/>
                  <a:pt x="1103437" y="268463"/>
                  <a:pt x="1103437" y="248263"/>
                </a:cubicBezTo>
                <a:cubicBezTo>
                  <a:pt x="1103437" y="228063"/>
                  <a:pt x="1119813" y="211687"/>
                  <a:pt x="1140012" y="211687"/>
                </a:cubicBezTo>
                <a:close/>
                <a:moveTo>
                  <a:pt x="919327" y="211684"/>
                </a:moveTo>
                <a:cubicBezTo>
                  <a:pt x="939526" y="211684"/>
                  <a:pt x="955903" y="228060"/>
                  <a:pt x="955903" y="248260"/>
                </a:cubicBezTo>
                <a:cubicBezTo>
                  <a:pt x="955903" y="268460"/>
                  <a:pt x="939526" y="284836"/>
                  <a:pt x="919327" y="284836"/>
                </a:cubicBezTo>
                <a:cubicBezTo>
                  <a:pt x="899126" y="284836"/>
                  <a:pt x="882751" y="268460"/>
                  <a:pt x="882751" y="248260"/>
                </a:cubicBezTo>
                <a:cubicBezTo>
                  <a:pt x="882751" y="228060"/>
                  <a:pt x="899126" y="211684"/>
                  <a:pt x="919327" y="211684"/>
                </a:cubicBezTo>
                <a:close/>
                <a:moveTo>
                  <a:pt x="698640" y="211681"/>
                </a:moveTo>
                <a:cubicBezTo>
                  <a:pt x="718840" y="211681"/>
                  <a:pt x="735216" y="228057"/>
                  <a:pt x="735216" y="248257"/>
                </a:cubicBezTo>
                <a:cubicBezTo>
                  <a:pt x="735216" y="268457"/>
                  <a:pt x="718840" y="284833"/>
                  <a:pt x="698640" y="284833"/>
                </a:cubicBezTo>
                <a:cubicBezTo>
                  <a:pt x="678441" y="284833"/>
                  <a:pt x="662065" y="268457"/>
                  <a:pt x="662065" y="248257"/>
                </a:cubicBezTo>
                <a:cubicBezTo>
                  <a:pt x="662065" y="228057"/>
                  <a:pt x="678441" y="211681"/>
                  <a:pt x="698640" y="211681"/>
                </a:cubicBezTo>
                <a:close/>
                <a:moveTo>
                  <a:pt x="477954" y="211678"/>
                </a:moveTo>
                <a:cubicBezTo>
                  <a:pt x="498154" y="211678"/>
                  <a:pt x="514530" y="228054"/>
                  <a:pt x="514530" y="248254"/>
                </a:cubicBezTo>
                <a:cubicBezTo>
                  <a:pt x="514530" y="268454"/>
                  <a:pt x="498154" y="284830"/>
                  <a:pt x="477954" y="284830"/>
                </a:cubicBezTo>
                <a:cubicBezTo>
                  <a:pt x="457754" y="284830"/>
                  <a:pt x="441378" y="268454"/>
                  <a:pt x="441378" y="248254"/>
                </a:cubicBezTo>
                <a:cubicBezTo>
                  <a:pt x="441378" y="228054"/>
                  <a:pt x="457754" y="211678"/>
                  <a:pt x="477954" y="211678"/>
                </a:cubicBezTo>
                <a:close/>
                <a:moveTo>
                  <a:pt x="257268" y="211675"/>
                </a:moveTo>
                <a:cubicBezTo>
                  <a:pt x="277468" y="211675"/>
                  <a:pt x="293844" y="228051"/>
                  <a:pt x="293844" y="248251"/>
                </a:cubicBezTo>
                <a:cubicBezTo>
                  <a:pt x="293844" y="268451"/>
                  <a:pt x="277468" y="284827"/>
                  <a:pt x="257268" y="284827"/>
                </a:cubicBezTo>
                <a:cubicBezTo>
                  <a:pt x="237068" y="284827"/>
                  <a:pt x="220692" y="268451"/>
                  <a:pt x="220692" y="248251"/>
                </a:cubicBezTo>
                <a:cubicBezTo>
                  <a:pt x="220692" y="228051"/>
                  <a:pt x="237068" y="211675"/>
                  <a:pt x="257268" y="211675"/>
                </a:cubicBezTo>
                <a:close/>
                <a:moveTo>
                  <a:pt x="36582" y="211672"/>
                </a:moveTo>
                <a:cubicBezTo>
                  <a:pt x="56782" y="211672"/>
                  <a:pt x="73158" y="228048"/>
                  <a:pt x="73158" y="248248"/>
                </a:cubicBezTo>
                <a:cubicBezTo>
                  <a:pt x="73158" y="268448"/>
                  <a:pt x="56782" y="284824"/>
                  <a:pt x="36582" y="284824"/>
                </a:cubicBezTo>
                <a:cubicBezTo>
                  <a:pt x="16382" y="284824"/>
                  <a:pt x="6" y="268448"/>
                  <a:pt x="6" y="248248"/>
                </a:cubicBezTo>
                <a:cubicBezTo>
                  <a:pt x="6" y="228048"/>
                  <a:pt x="16382" y="211672"/>
                  <a:pt x="36582" y="211672"/>
                </a:cubicBezTo>
                <a:close/>
                <a:moveTo>
                  <a:pt x="11732658" y="211669"/>
                </a:moveTo>
                <a:cubicBezTo>
                  <a:pt x="11752858" y="211669"/>
                  <a:pt x="11769234" y="228045"/>
                  <a:pt x="11769234" y="248245"/>
                </a:cubicBezTo>
                <a:cubicBezTo>
                  <a:pt x="11769234" y="268445"/>
                  <a:pt x="11752858" y="284821"/>
                  <a:pt x="11732658" y="284821"/>
                </a:cubicBezTo>
                <a:cubicBezTo>
                  <a:pt x="11712458" y="284821"/>
                  <a:pt x="11696082" y="268445"/>
                  <a:pt x="11696082" y="248245"/>
                </a:cubicBezTo>
                <a:cubicBezTo>
                  <a:pt x="11696082" y="228045"/>
                  <a:pt x="11712458" y="211669"/>
                  <a:pt x="11732658" y="211669"/>
                </a:cubicBezTo>
                <a:close/>
                <a:moveTo>
                  <a:pt x="11953343" y="211666"/>
                </a:moveTo>
                <a:cubicBezTo>
                  <a:pt x="11973543" y="211666"/>
                  <a:pt x="11989919" y="228042"/>
                  <a:pt x="11989919" y="248242"/>
                </a:cubicBezTo>
                <a:cubicBezTo>
                  <a:pt x="11989919" y="268442"/>
                  <a:pt x="11973543" y="284818"/>
                  <a:pt x="11953343" y="284818"/>
                </a:cubicBezTo>
                <a:cubicBezTo>
                  <a:pt x="11933143" y="284818"/>
                  <a:pt x="11916767" y="268442"/>
                  <a:pt x="11916767" y="248242"/>
                </a:cubicBezTo>
                <a:cubicBezTo>
                  <a:pt x="11916767" y="228042"/>
                  <a:pt x="11933143" y="211666"/>
                  <a:pt x="11953343" y="211666"/>
                </a:cubicBezTo>
                <a:close/>
                <a:moveTo>
                  <a:pt x="11511977" y="170"/>
                </a:moveTo>
                <a:cubicBezTo>
                  <a:pt x="11532177" y="170"/>
                  <a:pt x="11548553" y="16541"/>
                  <a:pt x="11548553" y="36742"/>
                </a:cubicBezTo>
                <a:cubicBezTo>
                  <a:pt x="11548553" y="56941"/>
                  <a:pt x="11532177" y="73317"/>
                  <a:pt x="11511977" y="73317"/>
                </a:cubicBezTo>
                <a:cubicBezTo>
                  <a:pt x="11491777" y="73317"/>
                  <a:pt x="11475401" y="56941"/>
                  <a:pt x="11475401" y="36742"/>
                </a:cubicBezTo>
                <a:cubicBezTo>
                  <a:pt x="11475401" y="16541"/>
                  <a:pt x="11491777" y="170"/>
                  <a:pt x="11511977" y="170"/>
                </a:cubicBezTo>
                <a:close/>
                <a:moveTo>
                  <a:pt x="11291296" y="167"/>
                </a:moveTo>
                <a:cubicBezTo>
                  <a:pt x="11311496" y="167"/>
                  <a:pt x="11327872" y="16538"/>
                  <a:pt x="11327872" y="36738"/>
                </a:cubicBezTo>
                <a:cubicBezTo>
                  <a:pt x="11327872" y="56938"/>
                  <a:pt x="11311496" y="73314"/>
                  <a:pt x="11291296" y="73314"/>
                </a:cubicBezTo>
                <a:cubicBezTo>
                  <a:pt x="11271096" y="73314"/>
                  <a:pt x="11254720" y="56938"/>
                  <a:pt x="11254720" y="36738"/>
                </a:cubicBezTo>
                <a:cubicBezTo>
                  <a:pt x="11254720" y="16538"/>
                  <a:pt x="11271096" y="167"/>
                  <a:pt x="11291296" y="167"/>
                </a:cubicBezTo>
                <a:close/>
                <a:moveTo>
                  <a:pt x="11070615" y="164"/>
                </a:moveTo>
                <a:cubicBezTo>
                  <a:pt x="11090815" y="164"/>
                  <a:pt x="11107191" y="16535"/>
                  <a:pt x="11107191" y="36735"/>
                </a:cubicBezTo>
                <a:cubicBezTo>
                  <a:pt x="11107191" y="56935"/>
                  <a:pt x="11090815" y="73311"/>
                  <a:pt x="11070615" y="73311"/>
                </a:cubicBezTo>
                <a:cubicBezTo>
                  <a:pt x="11050415" y="73311"/>
                  <a:pt x="11034039" y="56935"/>
                  <a:pt x="11034039" y="36735"/>
                </a:cubicBezTo>
                <a:cubicBezTo>
                  <a:pt x="11034039" y="16535"/>
                  <a:pt x="11050415" y="164"/>
                  <a:pt x="11070615" y="164"/>
                </a:cubicBezTo>
                <a:close/>
                <a:moveTo>
                  <a:pt x="10849934" y="161"/>
                </a:moveTo>
                <a:cubicBezTo>
                  <a:pt x="10870134" y="161"/>
                  <a:pt x="10886510" y="16532"/>
                  <a:pt x="10886510" y="36732"/>
                </a:cubicBezTo>
                <a:cubicBezTo>
                  <a:pt x="10886510" y="56932"/>
                  <a:pt x="10870134" y="73308"/>
                  <a:pt x="10849934" y="73308"/>
                </a:cubicBezTo>
                <a:cubicBezTo>
                  <a:pt x="10829734" y="73308"/>
                  <a:pt x="10813358" y="56932"/>
                  <a:pt x="10813358" y="36732"/>
                </a:cubicBezTo>
                <a:cubicBezTo>
                  <a:pt x="10813358" y="16532"/>
                  <a:pt x="10829734" y="161"/>
                  <a:pt x="10849934" y="161"/>
                </a:cubicBezTo>
                <a:close/>
                <a:moveTo>
                  <a:pt x="10629253" y="157"/>
                </a:moveTo>
                <a:cubicBezTo>
                  <a:pt x="10649453" y="157"/>
                  <a:pt x="10665829" y="16529"/>
                  <a:pt x="10665829" y="36729"/>
                </a:cubicBezTo>
                <a:cubicBezTo>
                  <a:pt x="10665829" y="56929"/>
                  <a:pt x="10649453" y="73305"/>
                  <a:pt x="10629253" y="73305"/>
                </a:cubicBezTo>
                <a:cubicBezTo>
                  <a:pt x="10609053" y="73305"/>
                  <a:pt x="10592677" y="56929"/>
                  <a:pt x="10592677" y="36729"/>
                </a:cubicBezTo>
                <a:cubicBezTo>
                  <a:pt x="10592677" y="16529"/>
                  <a:pt x="10609053" y="157"/>
                  <a:pt x="10629253" y="157"/>
                </a:cubicBezTo>
                <a:close/>
                <a:moveTo>
                  <a:pt x="10408572" y="154"/>
                </a:moveTo>
                <a:cubicBezTo>
                  <a:pt x="10428772" y="154"/>
                  <a:pt x="10445148" y="16526"/>
                  <a:pt x="10445148" y="36726"/>
                </a:cubicBezTo>
                <a:cubicBezTo>
                  <a:pt x="10445148" y="56926"/>
                  <a:pt x="10428772" y="73302"/>
                  <a:pt x="10408572" y="73302"/>
                </a:cubicBezTo>
                <a:cubicBezTo>
                  <a:pt x="10388372" y="73302"/>
                  <a:pt x="10371996" y="56926"/>
                  <a:pt x="10371996" y="36726"/>
                </a:cubicBezTo>
                <a:cubicBezTo>
                  <a:pt x="10371996" y="16526"/>
                  <a:pt x="10388372" y="154"/>
                  <a:pt x="10408572" y="154"/>
                </a:cubicBezTo>
                <a:close/>
                <a:moveTo>
                  <a:pt x="10187891" y="151"/>
                </a:moveTo>
                <a:cubicBezTo>
                  <a:pt x="10208091" y="151"/>
                  <a:pt x="10224467" y="16523"/>
                  <a:pt x="10224467" y="36723"/>
                </a:cubicBezTo>
                <a:cubicBezTo>
                  <a:pt x="10224467" y="56923"/>
                  <a:pt x="10208091" y="73299"/>
                  <a:pt x="10187891" y="73299"/>
                </a:cubicBezTo>
                <a:cubicBezTo>
                  <a:pt x="10167691" y="73299"/>
                  <a:pt x="10151315" y="56923"/>
                  <a:pt x="10151315" y="36723"/>
                </a:cubicBezTo>
                <a:cubicBezTo>
                  <a:pt x="10151315" y="16523"/>
                  <a:pt x="10167691" y="151"/>
                  <a:pt x="10187891" y="151"/>
                </a:cubicBezTo>
                <a:close/>
                <a:moveTo>
                  <a:pt x="9967210" y="148"/>
                </a:moveTo>
                <a:cubicBezTo>
                  <a:pt x="9987410" y="148"/>
                  <a:pt x="10003786" y="16520"/>
                  <a:pt x="10003786" y="36720"/>
                </a:cubicBezTo>
                <a:cubicBezTo>
                  <a:pt x="10003786" y="56920"/>
                  <a:pt x="9987410" y="73296"/>
                  <a:pt x="9967210" y="73296"/>
                </a:cubicBezTo>
                <a:cubicBezTo>
                  <a:pt x="9947010" y="73296"/>
                  <a:pt x="9930634" y="56920"/>
                  <a:pt x="9930634" y="36720"/>
                </a:cubicBezTo>
                <a:cubicBezTo>
                  <a:pt x="9930634" y="16520"/>
                  <a:pt x="9947010" y="148"/>
                  <a:pt x="9967210" y="148"/>
                </a:cubicBezTo>
                <a:close/>
                <a:moveTo>
                  <a:pt x="9746529" y="145"/>
                </a:moveTo>
                <a:cubicBezTo>
                  <a:pt x="9766729" y="145"/>
                  <a:pt x="9783105" y="16517"/>
                  <a:pt x="9783105" y="36717"/>
                </a:cubicBezTo>
                <a:cubicBezTo>
                  <a:pt x="9783105" y="56917"/>
                  <a:pt x="9766729" y="73293"/>
                  <a:pt x="9746529" y="73293"/>
                </a:cubicBezTo>
                <a:cubicBezTo>
                  <a:pt x="9726329" y="73293"/>
                  <a:pt x="9709953" y="56917"/>
                  <a:pt x="9709953" y="36717"/>
                </a:cubicBezTo>
                <a:cubicBezTo>
                  <a:pt x="9709953" y="16517"/>
                  <a:pt x="9726329" y="145"/>
                  <a:pt x="9746529" y="145"/>
                </a:cubicBezTo>
                <a:close/>
                <a:moveTo>
                  <a:pt x="9525848" y="142"/>
                </a:moveTo>
                <a:cubicBezTo>
                  <a:pt x="9546048" y="142"/>
                  <a:pt x="9562424" y="16514"/>
                  <a:pt x="9562424" y="36714"/>
                </a:cubicBezTo>
                <a:cubicBezTo>
                  <a:pt x="9562424" y="56914"/>
                  <a:pt x="9546048" y="73290"/>
                  <a:pt x="9525848" y="73290"/>
                </a:cubicBezTo>
                <a:cubicBezTo>
                  <a:pt x="9505648" y="73290"/>
                  <a:pt x="9489272" y="56914"/>
                  <a:pt x="9489272" y="36714"/>
                </a:cubicBezTo>
                <a:cubicBezTo>
                  <a:pt x="9489272" y="16514"/>
                  <a:pt x="9505648" y="142"/>
                  <a:pt x="9525848" y="142"/>
                </a:cubicBezTo>
                <a:close/>
                <a:moveTo>
                  <a:pt x="9305167" y="138"/>
                </a:moveTo>
                <a:cubicBezTo>
                  <a:pt x="9325367" y="138"/>
                  <a:pt x="9341743" y="16511"/>
                  <a:pt x="9341743" y="36711"/>
                </a:cubicBezTo>
                <a:cubicBezTo>
                  <a:pt x="9341743" y="56911"/>
                  <a:pt x="9325367" y="73287"/>
                  <a:pt x="9305167" y="73287"/>
                </a:cubicBezTo>
                <a:cubicBezTo>
                  <a:pt x="9284967" y="73287"/>
                  <a:pt x="9268591" y="56911"/>
                  <a:pt x="9268591" y="36711"/>
                </a:cubicBezTo>
                <a:cubicBezTo>
                  <a:pt x="9268591" y="16511"/>
                  <a:pt x="9284967" y="138"/>
                  <a:pt x="9305167" y="138"/>
                </a:cubicBezTo>
                <a:close/>
                <a:moveTo>
                  <a:pt x="9084486" y="135"/>
                </a:moveTo>
                <a:cubicBezTo>
                  <a:pt x="9104686" y="135"/>
                  <a:pt x="9121062" y="16508"/>
                  <a:pt x="9121062" y="36708"/>
                </a:cubicBezTo>
                <a:cubicBezTo>
                  <a:pt x="9121062" y="56908"/>
                  <a:pt x="9104686" y="73284"/>
                  <a:pt x="9084486" y="73284"/>
                </a:cubicBezTo>
                <a:cubicBezTo>
                  <a:pt x="9064286" y="73284"/>
                  <a:pt x="9047910" y="56908"/>
                  <a:pt x="9047910" y="36708"/>
                </a:cubicBezTo>
                <a:cubicBezTo>
                  <a:pt x="9047910" y="16508"/>
                  <a:pt x="9064286" y="135"/>
                  <a:pt x="9084486" y="135"/>
                </a:cubicBezTo>
                <a:close/>
                <a:moveTo>
                  <a:pt x="8863805" y="132"/>
                </a:moveTo>
                <a:cubicBezTo>
                  <a:pt x="8884005" y="132"/>
                  <a:pt x="8900381" y="16505"/>
                  <a:pt x="8900381" y="36705"/>
                </a:cubicBezTo>
                <a:cubicBezTo>
                  <a:pt x="8900381" y="56905"/>
                  <a:pt x="8884005" y="73281"/>
                  <a:pt x="8863805" y="73281"/>
                </a:cubicBezTo>
                <a:cubicBezTo>
                  <a:pt x="8843605" y="73281"/>
                  <a:pt x="8827229" y="56905"/>
                  <a:pt x="8827229" y="36705"/>
                </a:cubicBezTo>
                <a:cubicBezTo>
                  <a:pt x="8827229" y="16505"/>
                  <a:pt x="8843605" y="132"/>
                  <a:pt x="8863805" y="132"/>
                </a:cubicBezTo>
                <a:close/>
                <a:moveTo>
                  <a:pt x="8643124" y="129"/>
                </a:moveTo>
                <a:cubicBezTo>
                  <a:pt x="8663324" y="129"/>
                  <a:pt x="8679700" y="16502"/>
                  <a:pt x="8679700" y="36702"/>
                </a:cubicBezTo>
                <a:cubicBezTo>
                  <a:pt x="8679700" y="56902"/>
                  <a:pt x="8663324" y="73278"/>
                  <a:pt x="8643124" y="73278"/>
                </a:cubicBezTo>
                <a:cubicBezTo>
                  <a:pt x="8622924" y="73278"/>
                  <a:pt x="8606548" y="56902"/>
                  <a:pt x="8606548" y="36702"/>
                </a:cubicBezTo>
                <a:cubicBezTo>
                  <a:pt x="8606548" y="16502"/>
                  <a:pt x="8622924" y="129"/>
                  <a:pt x="8643124" y="129"/>
                </a:cubicBezTo>
                <a:close/>
                <a:moveTo>
                  <a:pt x="8422443" y="126"/>
                </a:moveTo>
                <a:cubicBezTo>
                  <a:pt x="8442643" y="126"/>
                  <a:pt x="8459019" y="16499"/>
                  <a:pt x="8459019" y="36699"/>
                </a:cubicBezTo>
                <a:cubicBezTo>
                  <a:pt x="8459019" y="56899"/>
                  <a:pt x="8442643" y="73275"/>
                  <a:pt x="8422443" y="73275"/>
                </a:cubicBezTo>
                <a:cubicBezTo>
                  <a:pt x="8402243" y="73275"/>
                  <a:pt x="8385867" y="56899"/>
                  <a:pt x="8385867" y="36699"/>
                </a:cubicBezTo>
                <a:cubicBezTo>
                  <a:pt x="8385867" y="16499"/>
                  <a:pt x="8402243" y="126"/>
                  <a:pt x="8422443" y="126"/>
                </a:cubicBezTo>
                <a:close/>
                <a:moveTo>
                  <a:pt x="8201762" y="123"/>
                </a:moveTo>
                <a:cubicBezTo>
                  <a:pt x="8221962" y="123"/>
                  <a:pt x="8238338" y="16496"/>
                  <a:pt x="8238338" y="36696"/>
                </a:cubicBezTo>
                <a:cubicBezTo>
                  <a:pt x="8238338" y="56895"/>
                  <a:pt x="8221962" y="73271"/>
                  <a:pt x="8201762" y="73271"/>
                </a:cubicBezTo>
                <a:cubicBezTo>
                  <a:pt x="8181562" y="73271"/>
                  <a:pt x="8165186" y="56895"/>
                  <a:pt x="8165186" y="36696"/>
                </a:cubicBezTo>
                <a:cubicBezTo>
                  <a:pt x="8165186" y="16496"/>
                  <a:pt x="8181562" y="123"/>
                  <a:pt x="8201762" y="123"/>
                </a:cubicBezTo>
                <a:close/>
                <a:moveTo>
                  <a:pt x="7981081" y="120"/>
                </a:moveTo>
                <a:cubicBezTo>
                  <a:pt x="8001281" y="120"/>
                  <a:pt x="8017657" y="16492"/>
                  <a:pt x="8017657" y="36692"/>
                </a:cubicBezTo>
                <a:cubicBezTo>
                  <a:pt x="8017657" y="56892"/>
                  <a:pt x="8001281" y="73268"/>
                  <a:pt x="7981081" y="73268"/>
                </a:cubicBezTo>
                <a:cubicBezTo>
                  <a:pt x="7960881" y="73268"/>
                  <a:pt x="7944505" y="56892"/>
                  <a:pt x="7944505" y="36692"/>
                </a:cubicBezTo>
                <a:cubicBezTo>
                  <a:pt x="7944505" y="16492"/>
                  <a:pt x="7960881" y="120"/>
                  <a:pt x="7981081" y="120"/>
                </a:cubicBezTo>
                <a:close/>
                <a:moveTo>
                  <a:pt x="7760400" y="116"/>
                </a:moveTo>
                <a:cubicBezTo>
                  <a:pt x="7780600" y="116"/>
                  <a:pt x="7796976" y="16489"/>
                  <a:pt x="7796976" y="36689"/>
                </a:cubicBezTo>
                <a:cubicBezTo>
                  <a:pt x="7796976" y="56889"/>
                  <a:pt x="7780600" y="73265"/>
                  <a:pt x="7760400" y="73265"/>
                </a:cubicBezTo>
                <a:cubicBezTo>
                  <a:pt x="7740200" y="73265"/>
                  <a:pt x="7723824" y="56889"/>
                  <a:pt x="7723824" y="36689"/>
                </a:cubicBezTo>
                <a:cubicBezTo>
                  <a:pt x="7723824" y="16489"/>
                  <a:pt x="7740200" y="116"/>
                  <a:pt x="7760400" y="116"/>
                </a:cubicBezTo>
                <a:close/>
                <a:moveTo>
                  <a:pt x="7539719" y="113"/>
                </a:moveTo>
                <a:cubicBezTo>
                  <a:pt x="7559919" y="113"/>
                  <a:pt x="7576295" y="16486"/>
                  <a:pt x="7576295" y="36686"/>
                </a:cubicBezTo>
                <a:cubicBezTo>
                  <a:pt x="7576295" y="56886"/>
                  <a:pt x="7559919" y="73262"/>
                  <a:pt x="7539719" y="73262"/>
                </a:cubicBezTo>
                <a:cubicBezTo>
                  <a:pt x="7519519" y="73262"/>
                  <a:pt x="7503143" y="56886"/>
                  <a:pt x="7503143" y="36686"/>
                </a:cubicBezTo>
                <a:cubicBezTo>
                  <a:pt x="7503143" y="16486"/>
                  <a:pt x="7519519" y="113"/>
                  <a:pt x="7539719" y="113"/>
                </a:cubicBezTo>
                <a:close/>
                <a:moveTo>
                  <a:pt x="7319038" y="110"/>
                </a:moveTo>
                <a:cubicBezTo>
                  <a:pt x="7339238" y="110"/>
                  <a:pt x="7355614" y="16483"/>
                  <a:pt x="7355614" y="36683"/>
                </a:cubicBezTo>
                <a:cubicBezTo>
                  <a:pt x="7355614" y="56883"/>
                  <a:pt x="7339238" y="73259"/>
                  <a:pt x="7319038" y="73259"/>
                </a:cubicBezTo>
                <a:cubicBezTo>
                  <a:pt x="7298838" y="73259"/>
                  <a:pt x="7282462" y="56883"/>
                  <a:pt x="7282462" y="36683"/>
                </a:cubicBezTo>
                <a:cubicBezTo>
                  <a:pt x="7282462" y="16483"/>
                  <a:pt x="7298838" y="110"/>
                  <a:pt x="7319038" y="110"/>
                </a:cubicBezTo>
                <a:close/>
                <a:moveTo>
                  <a:pt x="7098357" y="107"/>
                </a:moveTo>
                <a:cubicBezTo>
                  <a:pt x="7118557" y="107"/>
                  <a:pt x="7134933" y="16480"/>
                  <a:pt x="7134933" y="36680"/>
                </a:cubicBezTo>
                <a:cubicBezTo>
                  <a:pt x="7134933" y="56880"/>
                  <a:pt x="7118557" y="73256"/>
                  <a:pt x="7098357" y="73256"/>
                </a:cubicBezTo>
                <a:cubicBezTo>
                  <a:pt x="7078157" y="73256"/>
                  <a:pt x="7061781" y="56880"/>
                  <a:pt x="7061781" y="36680"/>
                </a:cubicBezTo>
                <a:cubicBezTo>
                  <a:pt x="7061781" y="16480"/>
                  <a:pt x="7078157" y="107"/>
                  <a:pt x="7098357" y="107"/>
                </a:cubicBezTo>
                <a:close/>
                <a:moveTo>
                  <a:pt x="6877676" y="104"/>
                </a:moveTo>
                <a:cubicBezTo>
                  <a:pt x="6897876" y="104"/>
                  <a:pt x="6914252" y="16477"/>
                  <a:pt x="6914252" y="36677"/>
                </a:cubicBezTo>
                <a:cubicBezTo>
                  <a:pt x="6914252" y="56877"/>
                  <a:pt x="6897876" y="73253"/>
                  <a:pt x="6877676" y="73253"/>
                </a:cubicBezTo>
                <a:cubicBezTo>
                  <a:pt x="6857476" y="73253"/>
                  <a:pt x="6841100" y="56877"/>
                  <a:pt x="6841100" y="36677"/>
                </a:cubicBezTo>
                <a:cubicBezTo>
                  <a:pt x="6841100" y="16477"/>
                  <a:pt x="6857476" y="104"/>
                  <a:pt x="6877676" y="104"/>
                </a:cubicBezTo>
                <a:close/>
                <a:moveTo>
                  <a:pt x="6656995" y="101"/>
                </a:moveTo>
                <a:cubicBezTo>
                  <a:pt x="6677195" y="101"/>
                  <a:pt x="6693571" y="16474"/>
                  <a:pt x="6693571" y="36674"/>
                </a:cubicBezTo>
                <a:cubicBezTo>
                  <a:pt x="6693571" y="56874"/>
                  <a:pt x="6677195" y="73250"/>
                  <a:pt x="6656995" y="73250"/>
                </a:cubicBezTo>
                <a:cubicBezTo>
                  <a:pt x="6636795" y="73250"/>
                  <a:pt x="6620419" y="56874"/>
                  <a:pt x="6620419" y="36674"/>
                </a:cubicBezTo>
                <a:cubicBezTo>
                  <a:pt x="6620419" y="16474"/>
                  <a:pt x="6636795" y="101"/>
                  <a:pt x="6656995" y="101"/>
                </a:cubicBezTo>
                <a:close/>
                <a:moveTo>
                  <a:pt x="6436314" y="98"/>
                </a:moveTo>
                <a:cubicBezTo>
                  <a:pt x="6456514" y="98"/>
                  <a:pt x="6472890" y="16471"/>
                  <a:pt x="6472890" y="36671"/>
                </a:cubicBezTo>
                <a:cubicBezTo>
                  <a:pt x="6472890" y="56871"/>
                  <a:pt x="6456514" y="73247"/>
                  <a:pt x="6436314" y="73247"/>
                </a:cubicBezTo>
                <a:cubicBezTo>
                  <a:pt x="6416114" y="73247"/>
                  <a:pt x="6399738" y="56871"/>
                  <a:pt x="6399738" y="36671"/>
                </a:cubicBezTo>
                <a:cubicBezTo>
                  <a:pt x="6399738" y="16471"/>
                  <a:pt x="6416114" y="98"/>
                  <a:pt x="6436314" y="98"/>
                </a:cubicBezTo>
                <a:close/>
                <a:moveTo>
                  <a:pt x="6215633" y="94"/>
                </a:moveTo>
                <a:cubicBezTo>
                  <a:pt x="6235833" y="94"/>
                  <a:pt x="6252209" y="16468"/>
                  <a:pt x="6252209" y="36668"/>
                </a:cubicBezTo>
                <a:cubicBezTo>
                  <a:pt x="6252209" y="56868"/>
                  <a:pt x="6235833" y="73244"/>
                  <a:pt x="6215633" y="73244"/>
                </a:cubicBezTo>
                <a:cubicBezTo>
                  <a:pt x="6195433" y="73244"/>
                  <a:pt x="6179057" y="56868"/>
                  <a:pt x="6179057" y="36668"/>
                </a:cubicBezTo>
                <a:cubicBezTo>
                  <a:pt x="6179057" y="16468"/>
                  <a:pt x="6195433" y="94"/>
                  <a:pt x="6215633" y="94"/>
                </a:cubicBezTo>
                <a:close/>
                <a:moveTo>
                  <a:pt x="5994952" y="91"/>
                </a:moveTo>
                <a:cubicBezTo>
                  <a:pt x="6015152" y="91"/>
                  <a:pt x="6031528" y="16465"/>
                  <a:pt x="6031528" y="36665"/>
                </a:cubicBezTo>
                <a:cubicBezTo>
                  <a:pt x="6031528" y="56865"/>
                  <a:pt x="6015152" y="73241"/>
                  <a:pt x="5994952" y="73241"/>
                </a:cubicBezTo>
                <a:cubicBezTo>
                  <a:pt x="5974752" y="73241"/>
                  <a:pt x="5958376" y="56865"/>
                  <a:pt x="5958376" y="36665"/>
                </a:cubicBezTo>
                <a:cubicBezTo>
                  <a:pt x="5958376" y="16465"/>
                  <a:pt x="5974752" y="91"/>
                  <a:pt x="5994952" y="91"/>
                </a:cubicBezTo>
                <a:close/>
                <a:moveTo>
                  <a:pt x="5774272" y="88"/>
                </a:moveTo>
                <a:cubicBezTo>
                  <a:pt x="5794472" y="88"/>
                  <a:pt x="5810848" y="16462"/>
                  <a:pt x="5810848" y="36662"/>
                </a:cubicBezTo>
                <a:cubicBezTo>
                  <a:pt x="5810848" y="56862"/>
                  <a:pt x="5794472" y="73238"/>
                  <a:pt x="5774272" y="73238"/>
                </a:cubicBezTo>
                <a:cubicBezTo>
                  <a:pt x="5754073" y="73238"/>
                  <a:pt x="5737697" y="56862"/>
                  <a:pt x="5737697" y="36662"/>
                </a:cubicBezTo>
                <a:cubicBezTo>
                  <a:pt x="5737697" y="16462"/>
                  <a:pt x="5754073" y="88"/>
                  <a:pt x="5774272" y="88"/>
                </a:cubicBezTo>
                <a:close/>
                <a:moveTo>
                  <a:pt x="5553593" y="85"/>
                </a:moveTo>
                <a:cubicBezTo>
                  <a:pt x="5573793" y="85"/>
                  <a:pt x="5590169" y="16459"/>
                  <a:pt x="5590169" y="36659"/>
                </a:cubicBezTo>
                <a:cubicBezTo>
                  <a:pt x="5590169" y="56859"/>
                  <a:pt x="5573793" y="73235"/>
                  <a:pt x="5553593" y="73235"/>
                </a:cubicBezTo>
                <a:cubicBezTo>
                  <a:pt x="5533393" y="73235"/>
                  <a:pt x="5517018" y="56859"/>
                  <a:pt x="5517018" y="36659"/>
                </a:cubicBezTo>
                <a:cubicBezTo>
                  <a:pt x="5517018" y="16459"/>
                  <a:pt x="5533393" y="85"/>
                  <a:pt x="5553593" y="85"/>
                </a:cubicBezTo>
                <a:close/>
                <a:moveTo>
                  <a:pt x="5332913" y="82"/>
                </a:moveTo>
                <a:cubicBezTo>
                  <a:pt x="5353113" y="82"/>
                  <a:pt x="5369490" y="16456"/>
                  <a:pt x="5369490" y="36656"/>
                </a:cubicBezTo>
                <a:cubicBezTo>
                  <a:pt x="5369490" y="56856"/>
                  <a:pt x="5353113" y="73232"/>
                  <a:pt x="5332913" y="73232"/>
                </a:cubicBezTo>
                <a:cubicBezTo>
                  <a:pt x="5312714" y="73232"/>
                  <a:pt x="5296337" y="56856"/>
                  <a:pt x="5296337" y="36656"/>
                </a:cubicBezTo>
                <a:cubicBezTo>
                  <a:pt x="5296337" y="16456"/>
                  <a:pt x="5312714" y="82"/>
                  <a:pt x="5332913" y="82"/>
                </a:cubicBezTo>
                <a:close/>
                <a:moveTo>
                  <a:pt x="5112230" y="79"/>
                </a:moveTo>
                <a:cubicBezTo>
                  <a:pt x="5132433" y="79"/>
                  <a:pt x="5148807" y="16453"/>
                  <a:pt x="5148807" y="36653"/>
                </a:cubicBezTo>
                <a:cubicBezTo>
                  <a:pt x="5148807" y="56853"/>
                  <a:pt x="5132433" y="73229"/>
                  <a:pt x="5112230" y="73229"/>
                </a:cubicBezTo>
                <a:cubicBezTo>
                  <a:pt x="5092030" y="73229"/>
                  <a:pt x="5075655" y="56853"/>
                  <a:pt x="5075655" y="36653"/>
                </a:cubicBezTo>
                <a:cubicBezTo>
                  <a:pt x="5075655" y="16453"/>
                  <a:pt x="5092030" y="79"/>
                  <a:pt x="5112230" y="79"/>
                </a:cubicBezTo>
                <a:close/>
                <a:moveTo>
                  <a:pt x="4891552" y="75"/>
                </a:moveTo>
                <a:cubicBezTo>
                  <a:pt x="4911751" y="75"/>
                  <a:pt x="4928127" y="16450"/>
                  <a:pt x="4928127" y="36650"/>
                </a:cubicBezTo>
                <a:cubicBezTo>
                  <a:pt x="4928127" y="56850"/>
                  <a:pt x="4911751" y="73225"/>
                  <a:pt x="4891552" y="73225"/>
                </a:cubicBezTo>
                <a:cubicBezTo>
                  <a:pt x="4871352" y="73225"/>
                  <a:pt x="4854975" y="56850"/>
                  <a:pt x="4854975" y="36650"/>
                </a:cubicBezTo>
                <a:cubicBezTo>
                  <a:pt x="4854975" y="16450"/>
                  <a:pt x="4871352" y="75"/>
                  <a:pt x="4891552" y="75"/>
                </a:cubicBezTo>
                <a:close/>
                <a:moveTo>
                  <a:pt x="4670871" y="72"/>
                </a:moveTo>
                <a:cubicBezTo>
                  <a:pt x="4691070" y="72"/>
                  <a:pt x="4707447" y="16446"/>
                  <a:pt x="4707447" y="36647"/>
                </a:cubicBezTo>
                <a:cubicBezTo>
                  <a:pt x="4707447" y="56846"/>
                  <a:pt x="4691070" y="73222"/>
                  <a:pt x="4670871" y="73222"/>
                </a:cubicBezTo>
                <a:cubicBezTo>
                  <a:pt x="4650672" y="73222"/>
                  <a:pt x="4634295" y="56846"/>
                  <a:pt x="4634295" y="36647"/>
                </a:cubicBezTo>
                <a:cubicBezTo>
                  <a:pt x="4634295" y="16446"/>
                  <a:pt x="4650672" y="72"/>
                  <a:pt x="4670871" y="72"/>
                </a:cubicBezTo>
                <a:close/>
                <a:moveTo>
                  <a:pt x="4450188" y="69"/>
                </a:moveTo>
                <a:cubicBezTo>
                  <a:pt x="4470390" y="69"/>
                  <a:pt x="4486764" y="16443"/>
                  <a:pt x="4486764" y="36643"/>
                </a:cubicBezTo>
                <a:cubicBezTo>
                  <a:pt x="4486764" y="56843"/>
                  <a:pt x="4470390" y="73219"/>
                  <a:pt x="4450188" y="73219"/>
                </a:cubicBezTo>
                <a:cubicBezTo>
                  <a:pt x="4429988" y="73219"/>
                  <a:pt x="4413613" y="56843"/>
                  <a:pt x="4413613" y="36643"/>
                </a:cubicBezTo>
                <a:cubicBezTo>
                  <a:pt x="4413613" y="16443"/>
                  <a:pt x="4429988" y="69"/>
                  <a:pt x="4450188" y="69"/>
                </a:cubicBezTo>
                <a:close/>
                <a:moveTo>
                  <a:pt x="4229507" y="66"/>
                </a:moveTo>
                <a:cubicBezTo>
                  <a:pt x="4249708" y="66"/>
                  <a:pt x="4266084" y="16440"/>
                  <a:pt x="4266084" y="36640"/>
                </a:cubicBezTo>
                <a:cubicBezTo>
                  <a:pt x="4266084" y="56840"/>
                  <a:pt x="4249708" y="73216"/>
                  <a:pt x="4229507" y="73216"/>
                </a:cubicBezTo>
                <a:cubicBezTo>
                  <a:pt x="4209307" y="73216"/>
                  <a:pt x="4192931" y="56840"/>
                  <a:pt x="4192931" y="36640"/>
                </a:cubicBezTo>
                <a:cubicBezTo>
                  <a:pt x="4192931" y="16440"/>
                  <a:pt x="4209307" y="66"/>
                  <a:pt x="4229507" y="66"/>
                </a:cubicBezTo>
                <a:close/>
                <a:moveTo>
                  <a:pt x="4008847" y="63"/>
                </a:moveTo>
                <a:cubicBezTo>
                  <a:pt x="4029045" y="63"/>
                  <a:pt x="4045426" y="16437"/>
                  <a:pt x="4045426" y="36637"/>
                </a:cubicBezTo>
                <a:cubicBezTo>
                  <a:pt x="4045426" y="56837"/>
                  <a:pt x="4029045" y="73213"/>
                  <a:pt x="4008847" y="73213"/>
                </a:cubicBezTo>
                <a:cubicBezTo>
                  <a:pt x="3988642" y="73213"/>
                  <a:pt x="3972267" y="56837"/>
                  <a:pt x="3972267" y="36637"/>
                </a:cubicBezTo>
                <a:cubicBezTo>
                  <a:pt x="3972267" y="16437"/>
                  <a:pt x="3988642" y="63"/>
                  <a:pt x="4008847" y="63"/>
                </a:cubicBezTo>
                <a:close/>
                <a:moveTo>
                  <a:pt x="3788165" y="60"/>
                </a:moveTo>
                <a:cubicBezTo>
                  <a:pt x="3808367" y="60"/>
                  <a:pt x="3824738" y="16434"/>
                  <a:pt x="3824738" y="36634"/>
                </a:cubicBezTo>
                <a:cubicBezTo>
                  <a:pt x="3824738" y="56834"/>
                  <a:pt x="3808367" y="73210"/>
                  <a:pt x="3788165" y="73210"/>
                </a:cubicBezTo>
                <a:cubicBezTo>
                  <a:pt x="3767965" y="73210"/>
                  <a:pt x="3751588" y="56834"/>
                  <a:pt x="3751588" y="36634"/>
                </a:cubicBezTo>
                <a:cubicBezTo>
                  <a:pt x="3751588" y="16434"/>
                  <a:pt x="3767965" y="60"/>
                  <a:pt x="3788165" y="60"/>
                </a:cubicBezTo>
                <a:close/>
                <a:moveTo>
                  <a:pt x="3567479" y="57"/>
                </a:moveTo>
                <a:cubicBezTo>
                  <a:pt x="3587675" y="57"/>
                  <a:pt x="3604051" y="16431"/>
                  <a:pt x="3604051" y="36631"/>
                </a:cubicBezTo>
                <a:cubicBezTo>
                  <a:pt x="3604051" y="56831"/>
                  <a:pt x="3587675" y="73207"/>
                  <a:pt x="3567479" y="73207"/>
                </a:cubicBezTo>
                <a:cubicBezTo>
                  <a:pt x="3547276" y="73207"/>
                  <a:pt x="3530908" y="56831"/>
                  <a:pt x="3530908" y="36631"/>
                </a:cubicBezTo>
                <a:cubicBezTo>
                  <a:pt x="3530908" y="16431"/>
                  <a:pt x="3547276" y="57"/>
                  <a:pt x="3567479" y="57"/>
                </a:cubicBezTo>
                <a:close/>
                <a:moveTo>
                  <a:pt x="3346801" y="53"/>
                </a:moveTo>
                <a:cubicBezTo>
                  <a:pt x="3367001" y="53"/>
                  <a:pt x="3383375" y="16428"/>
                  <a:pt x="3383375" y="36628"/>
                </a:cubicBezTo>
                <a:cubicBezTo>
                  <a:pt x="3383375" y="56828"/>
                  <a:pt x="3367001" y="73204"/>
                  <a:pt x="3346801" y="73204"/>
                </a:cubicBezTo>
                <a:cubicBezTo>
                  <a:pt x="3326603" y="73204"/>
                  <a:pt x="3310228" y="56828"/>
                  <a:pt x="3310228" y="36628"/>
                </a:cubicBezTo>
                <a:cubicBezTo>
                  <a:pt x="3310228" y="16428"/>
                  <a:pt x="3326603" y="53"/>
                  <a:pt x="3346801" y="53"/>
                </a:cubicBezTo>
                <a:close/>
                <a:moveTo>
                  <a:pt x="3126126" y="50"/>
                </a:moveTo>
                <a:cubicBezTo>
                  <a:pt x="3146320" y="50"/>
                  <a:pt x="3162696" y="16425"/>
                  <a:pt x="3162696" y="36625"/>
                </a:cubicBezTo>
                <a:cubicBezTo>
                  <a:pt x="3162696" y="56825"/>
                  <a:pt x="3146320" y="73201"/>
                  <a:pt x="3126126" y="73201"/>
                </a:cubicBezTo>
                <a:cubicBezTo>
                  <a:pt x="3105923" y="73201"/>
                  <a:pt x="3089541" y="56825"/>
                  <a:pt x="3089541" y="36625"/>
                </a:cubicBezTo>
                <a:cubicBezTo>
                  <a:pt x="3089541" y="16425"/>
                  <a:pt x="3105923" y="50"/>
                  <a:pt x="3126126" y="50"/>
                </a:cubicBezTo>
                <a:close/>
                <a:moveTo>
                  <a:pt x="2905436" y="47"/>
                </a:moveTo>
                <a:cubicBezTo>
                  <a:pt x="2925637" y="47"/>
                  <a:pt x="2942013" y="16422"/>
                  <a:pt x="2942013" y="36622"/>
                </a:cubicBezTo>
                <a:cubicBezTo>
                  <a:pt x="2942013" y="56822"/>
                  <a:pt x="2925637" y="73198"/>
                  <a:pt x="2905436" y="73198"/>
                </a:cubicBezTo>
                <a:cubicBezTo>
                  <a:pt x="2885243" y="73198"/>
                  <a:pt x="2868866" y="56822"/>
                  <a:pt x="2868866" y="36622"/>
                </a:cubicBezTo>
                <a:cubicBezTo>
                  <a:pt x="2868866" y="16422"/>
                  <a:pt x="2885243" y="47"/>
                  <a:pt x="2905436" y="47"/>
                </a:cubicBezTo>
                <a:close/>
                <a:moveTo>
                  <a:pt x="2684758" y="44"/>
                </a:moveTo>
                <a:cubicBezTo>
                  <a:pt x="2704958" y="44"/>
                  <a:pt x="2721329" y="16419"/>
                  <a:pt x="2721329" y="36619"/>
                </a:cubicBezTo>
                <a:cubicBezTo>
                  <a:pt x="2721329" y="56819"/>
                  <a:pt x="2704958" y="73195"/>
                  <a:pt x="2684758" y="73195"/>
                </a:cubicBezTo>
                <a:cubicBezTo>
                  <a:pt x="2664554" y="73195"/>
                  <a:pt x="2648177" y="56819"/>
                  <a:pt x="2648177" y="36619"/>
                </a:cubicBezTo>
                <a:cubicBezTo>
                  <a:pt x="2648177" y="16419"/>
                  <a:pt x="2664554" y="44"/>
                  <a:pt x="2684758" y="44"/>
                </a:cubicBezTo>
                <a:close/>
                <a:moveTo>
                  <a:pt x="2464071" y="41"/>
                </a:moveTo>
                <a:cubicBezTo>
                  <a:pt x="2484272" y="41"/>
                  <a:pt x="2500650" y="16416"/>
                  <a:pt x="2500650" y="36616"/>
                </a:cubicBezTo>
                <a:cubicBezTo>
                  <a:pt x="2500650" y="56816"/>
                  <a:pt x="2484272" y="73192"/>
                  <a:pt x="2464071" y="73192"/>
                </a:cubicBezTo>
                <a:cubicBezTo>
                  <a:pt x="2443875" y="73192"/>
                  <a:pt x="2427500" y="56816"/>
                  <a:pt x="2427500" y="36616"/>
                </a:cubicBezTo>
                <a:cubicBezTo>
                  <a:pt x="2427500" y="16416"/>
                  <a:pt x="2443875" y="41"/>
                  <a:pt x="2464071" y="41"/>
                </a:cubicBezTo>
                <a:close/>
                <a:moveTo>
                  <a:pt x="2243393" y="38"/>
                </a:moveTo>
                <a:cubicBezTo>
                  <a:pt x="2263591" y="38"/>
                  <a:pt x="2279972" y="16413"/>
                  <a:pt x="2279972" y="36613"/>
                </a:cubicBezTo>
                <a:cubicBezTo>
                  <a:pt x="2279972" y="56813"/>
                  <a:pt x="2263591" y="73189"/>
                  <a:pt x="2243393" y="73189"/>
                </a:cubicBezTo>
                <a:cubicBezTo>
                  <a:pt x="2223191" y="73189"/>
                  <a:pt x="2206817" y="56813"/>
                  <a:pt x="2206817" y="36613"/>
                </a:cubicBezTo>
                <a:cubicBezTo>
                  <a:pt x="2206817" y="16413"/>
                  <a:pt x="2223191" y="38"/>
                  <a:pt x="2243393" y="38"/>
                </a:cubicBezTo>
                <a:close/>
                <a:moveTo>
                  <a:pt x="2022713" y="34"/>
                </a:moveTo>
                <a:cubicBezTo>
                  <a:pt x="2042913" y="34"/>
                  <a:pt x="2059288" y="16410"/>
                  <a:pt x="2059288" y="36610"/>
                </a:cubicBezTo>
                <a:cubicBezTo>
                  <a:pt x="2059288" y="56810"/>
                  <a:pt x="2042913" y="73186"/>
                  <a:pt x="2022713" y="73186"/>
                </a:cubicBezTo>
                <a:cubicBezTo>
                  <a:pt x="2002514" y="73186"/>
                  <a:pt x="1986180" y="56810"/>
                  <a:pt x="1986180" y="36610"/>
                </a:cubicBezTo>
                <a:cubicBezTo>
                  <a:pt x="1986180" y="16410"/>
                  <a:pt x="2002514" y="34"/>
                  <a:pt x="2022713" y="34"/>
                </a:cubicBezTo>
                <a:close/>
                <a:moveTo>
                  <a:pt x="1802070" y="31"/>
                </a:moveTo>
                <a:cubicBezTo>
                  <a:pt x="1822270" y="31"/>
                  <a:pt x="1838646" y="16407"/>
                  <a:pt x="1838646" y="36607"/>
                </a:cubicBezTo>
                <a:cubicBezTo>
                  <a:pt x="1838646" y="56807"/>
                  <a:pt x="1822270" y="73183"/>
                  <a:pt x="1802070" y="73183"/>
                </a:cubicBezTo>
                <a:cubicBezTo>
                  <a:pt x="1781870" y="73183"/>
                  <a:pt x="1765494" y="56807"/>
                  <a:pt x="1765494" y="36607"/>
                </a:cubicBezTo>
                <a:cubicBezTo>
                  <a:pt x="1765494" y="16407"/>
                  <a:pt x="1781870" y="31"/>
                  <a:pt x="1802070" y="31"/>
                </a:cubicBezTo>
                <a:close/>
                <a:moveTo>
                  <a:pt x="1581384" y="28"/>
                </a:moveTo>
                <a:cubicBezTo>
                  <a:pt x="1601584" y="28"/>
                  <a:pt x="1617961" y="16404"/>
                  <a:pt x="1617961" y="36604"/>
                </a:cubicBezTo>
                <a:cubicBezTo>
                  <a:pt x="1617961" y="56804"/>
                  <a:pt x="1601584" y="73180"/>
                  <a:pt x="1581384" y="73180"/>
                </a:cubicBezTo>
                <a:cubicBezTo>
                  <a:pt x="1561184" y="73180"/>
                  <a:pt x="1544808" y="56804"/>
                  <a:pt x="1544808" y="36604"/>
                </a:cubicBezTo>
                <a:cubicBezTo>
                  <a:pt x="1544808" y="16404"/>
                  <a:pt x="1561184" y="28"/>
                  <a:pt x="1581384" y="28"/>
                </a:cubicBezTo>
                <a:close/>
                <a:moveTo>
                  <a:pt x="1360699" y="25"/>
                </a:moveTo>
                <a:cubicBezTo>
                  <a:pt x="1380899" y="25"/>
                  <a:pt x="1397275" y="16400"/>
                  <a:pt x="1397275" y="36601"/>
                </a:cubicBezTo>
                <a:cubicBezTo>
                  <a:pt x="1397275" y="56800"/>
                  <a:pt x="1380899" y="73176"/>
                  <a:pt x="1360699" y="73176"/>
                </a:cubicBezTo>
                <a:cubicBezTo>
                  <a:pt x="1340499" y="73176"/>
                  <a:pt x="1324123" y="56800"/>
                  <a:pt x="1324123" y="36601"/>
                </a:cubicBezTo>
                <a:cubicBezTo>
                  <a:pt x="1324123" y="16400"/>
                  <a:pt x="1340499" y="25"/>
                  <a:pt x="1360699" y="25"/>
                </a:cubicBezTo>
                <a:close/>
                <a:moveTo>
                  <a:pt x="1140013" y="22"/>
                </a:moveTo>
                <a:cubicBezTo>
                  <a:pt x="1160213" y="22"/>
                  <a:pt x="1176589" y="16397"/>
                  <a:pt x="1176589" y="36597"/>
                </a:cubicBezTo>
                <a:cubicBezTo>
                  <a:pt x="1176589" y="56797"/>
                  <a:pt x="1160213" y="73173"/>
                  <a:pt x="1140013" y="73173"/>
                </a:cubicBezTo>
                <a:cubicBezTo>
                  <a:pt x="1119813" y="73173"/>
                  <a:pt x="1103437" y="56797"/>
                  <a:pt x="1103437" y="36597"/>
                </a:cubicBezTo>
                <a:cubicBezTo>
                  <a:pt x="1103437" y="16397"/>
                  <a:pt x="1119813" y="22"/>
                  <a:pt x="1140013" y="22"/>
                </a:cubicBezTo>
                <a:close/>
                <a:moveTo>
                  <a:pt x="919327" y="19"/>
                </a:moveTo>
                <a:cubicBezTo>
                  <a:pt x="939527" y="19"/>
                  <a:pt x="955903" y="16394"/>
                  <a:pt x="955903" y="36594"/>
                </a:cubicBezTo>
                <a:cubicBezTo>
                  <a:pt x="955903" y="56794"/>
                  <a:pt x="939527" y="73170"/>
                  <a:pt x="919327" y="73170"/>
                </a:cubicBezTo>
                <a:cubicBezTo>
                  <a:pt x="899127" y="73170"/>
                  <a:pt x="882751" y="56794"/>
                  <a:pt x="882751" y="36594"/>
                </a:cubicBezTo>
                <a:cubicBezTo>
                  <a:pt x="882751" y="16394"/>
                  <a:pt x="899127" y="19"/>
                  <a:pt x="919327" y="19"/>
                </a:cubicBezTo>
                <a:close/>
                <a:moveTo>
                  <a:pt x="698641" y="16"/>
                </a:moveTo>
                <a:cubicBezTo>
                  <a:pt x="718841" y="16"/>
                  <a:pt x="735217" y="16391"/>
                  <a:pt x="735217" y="36591"/>
                </a:cubicBezTo>
                <a:cubicBezTo>
                  <a:pt x="735217" y="56791"/>
                  <a:pt x="718841" y="73167"/>
                  <a:pt x="698641" y="73167"/>
                </a:cubicBezTo>
                <a:cubicBezTo>
                  <a:pt x="678441" y="73167"/>
                  <a:pt x="662065" y="56791"/>
                  <a:pt x="662065" y="36591"/>
                </a:cubicBezTo>
                <a:cubicBezTo>
                  <a:pt x="662065" y="16391"/>
                  <a:pt x="678441" y="16"/>
                  <a:pt x="698641" y="16"/>
                </a:cubicBezTo>
                <a:close/>
                <a:moveTo>
                  <a:pt x="477954" y="12"/>
                </a:moveTo>
                <a:cubicBezTo>
                  <a:pt x="498154" y="12"/>
                  <a:pt x="514530" y="16388"/>
                  <a:pt x="514530" y="36588"/>
                </a:cubicBezTo>
                <a:cubicBezTo>
                  <a:pt x="514530" y="56788"/>
                  <a:pt x="498154" y="73164"/>
                  <a:pt x="477954" y="73164"/>
                </a:cubicBezTo>
                <a:cubicBezTo>
                  <a:pt x="457754" y="73164"/>
                  <a:pt x="441379" y="56788"/>
                  <a:pt x="441379" y="36588"/>
                </a:cubicBezTo>
                <a:cubicBezTo>
                  <a:pt x="441379" y="16388"/>
                  <a:pt x="457754" y="12"/>
                  <a:pt x="477954" y="12"/>
                </a:cubicBezTo>
                <a:close/>
                <a:moveTo>
                  <a:pt x="257268" y="9"/>
                </a:moveTo>
                <a:cubicBezTo>
                  <a:pt x="277468" y="9"/>
                  <a:pt x="293844" y="16385"/>
                  <a:pt x="293844" y="36585"/>
                </a:cubicBezTo>
                <a:cubicBezTo>
                  <a:pt x="293844" y="56785"/>
                  <a:pt x="277468" y="73161"/>
                  <a:pt x="257268" y="73161"/>
                </a:cubicBezTo>
                <a:cubicBezTo>
                  <a:pt x="237068" y="73161"/>
                  <a:pt x="220692" y="56785"/>
                  <a:pt x="220692" y="36585"/>
                </a:cubicBezTo>
                <a:cubicBezTo>
                  <a:pt x="220692" y="16385"/>
                  <a:pt x="237068" y="9"/>
                  <a:pt x="257268" y="9"/>
                </a:cubicBezTo>
                <a:close/>
                <a:moveTo>
                  <a:pt x="36582" y="6"/>
                </a:moveTo>
                <a:cubicBezTo>
                  <a:pt x="56782" y="6"/>
                  <a:pt x="73158" y="16382"/>
                  <a:pt x="73158" y="36582"/>
                </a:cubicBezTo>
                <a:cubicBezTo>
                  <a:pt x="73158" y="56782"/>
                  <a:pt x="56782" y="73158"/>
                  <a:pt x="36582" y="73158"/>
                </a:cubicBezTo>
                <a:cubicBezTo>
                  <a:pt x="16382" y="73158"/>
                  <a:pt x="6" y="56782"/>
                  <a:pt x="6" y="36582"/>
                </a:cubicBezTo>
                <a:cubicBezTo>
                  <a:pt x="6" y="16382"/>
                  <a:pt x="16382" y="6"/>
                  <a:pt x="36582" y="6"/>
                </a:cubicBezTo>
                <a:close/>
                <a:moveTo>
                  <a:pt x="11732658" y="3"/>
                </a:moveTo>
                <a:cubicBezTo>
                  <a:pt x="11752858" y="3"/>
                  <a:pt x="11769234" y="16379"/>
                  <a:pt x="11769234" y="36579"/>
                </a:cubicBezTo>
                <a:cubicBezTo>
                  <a:pt x="11769234" y="56779"/>
                  <a:pt x="11752858" y="73155"/>
                  <a:pt x="11732658" y="73155"/>
                </a:cubicBezTo>
                <a:cubicBezTo>
                  <a:pt x="11712458" y="73155"/>
                  <a:pt x="11696082" y="56779"/>
                  <a:pt x="11696082" y="36579"/>
                </a:cubicBezTo>
                <a:cubicBezTo>
                  <a:pt x="11696082" y="16379"/>
                  <a:pt x="11712458" y="3"/>
                  <a:pt x="11732658" y="3"/>
                </a:cubicBezTo>
                <a:close/>
                <a:moveTo>
                  <a:pt x="11953343" y="0"/>
                </a:moveTo>
                <a:cubicBezTo>
                  <a:pt x="11973543" y="0"/>
                  <a:pt x="11989919" y="16376"/>
                  <a:pt x="11989919" y="36576"/>
                </a:cubicBezTo>
                <a:cubicBezTo>
                  <a:pt x="11989919" y="56776"/>
                  <a:pt x="11973543" y="73152"/>
                  <a:pt x="11953343" y="73152"/>
                </a:cubicBezTo>
                <a:cubicBezTo>
                  <a:pt x="11933143" y="73152"/>
                  <a:pt x="11916767" y="56776"/>
                  <a:pt x="11916767" y="36576"/>
                </a:cubicBezTo>
                <a:cubicBezTo>
                  <a:pt x="11916767" y="16376"/>
                  <a:pt x="11933143" y="0"/>
                  <a:pt x="119533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4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Yellowtail" TargetMode="External"/><Relationship Id="rId2" Type="http://schemas.openxmlformats.org/officeDocument/2006/relationships/hyperlink" Target="https://fonts.google.com/specimen/Quicksand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powerpointschool" TargetMode="Externa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reon.com/powerpointschool" TargetMode="External"/><Relationship Id="rId2" Type="http://schemas.openxmlformats.org/officeDocument/2006/relationships/hyperlink" Target="https://powerpointschool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interest.com/powerpointschool" TargetMode="External"/><Relationship Id="rId5" Type="http://schemas.openxmlformats.org/officeDocument/2006/relationships/hyperlink" Target="https://youtube.com/powerpointschool" TargetMode="External"/><Relationship Id="rId4" Type="http://schemas.openxmlformats.org/officeDocument/2006/relationships/hyperlink" Target="https://www.buymeacoffee.com/powerpointschoo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237028" y="1127266"/>
            <a:ext cx="70661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8000" b="1" dirty="0">
                <a:solidFill>
                  <a:schemeClr val="accent2"/>
                </a:solidFill>
                <a:latin typeface="+mj-lt"/>
              </a:rPr>
              <a:t>מעבדה 1א’</a:t>
            </a:r>
          </a:p>
          <a:p>
            <a:pPr algn="ctr" rtl="1"/>
            <a:r>
              <a:rPr lang="en-US" sz="8000" b="1" dirty="0" err="1">
                <a:solidFill>
                  <a:schemeClr val="accent2"/>
                </a:solidFill>
                <a:latin typeface="+mj-lt"/>
              </a:rPr>
              <a:t>BomberMan</a:t>
            </a:r>
            <a:endParaRPr lang="en-US" sz="8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1264564" y="3756049"/>
            <a:ext cx="5011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b="1" dirty="0">
                <a:solidFill>
                  <a:schemeClr val="accent1"/>
                </a:solidFill>
              </a:rPr>
              <a:t>יואב יחיא</a:t>
            </a:r>
          </a:p>
          <a:p>
            <a:pPr algn="ctr"/>
            <a:r>
              <a:rPr lang="he-IL" b="1" dirty="0">
                <a:solidFill>
                  <a:schemeClr val="accent1"/>
                </a:solidFill>
              </a:rPr>
              <a:t>נדיר </a:t>
            </a:r>
            <a:r>
              <a:rPr lang="he-IL" b="1" dirty="0" err="1">
                <a:solidFill>
                  <a:schemeClr val="accent1"/>
                </a:solidFill>
              </a:rPr>
              <a:t>בושרי</a:t>
            </a:r>
            <a:endParaRPr lang="he-IL" b="1" dirty="0">
              <a:solidFill>
                <a:schemeClr val="accent1"/>
              </a:solidFill>
            </a:endParaRPr>
          </a:p>
          <a:p>
            <a:pPr algn="ctr"/>
            <a:r>
              <a:rPr lang="he-IL" b="1" dirty="0">
                <a:solidFill>
                  <a:schemeClr val="accent1"/>
                </a:solidFill>
              </a:rPr>
              <a:t>מדריך המעבדה: </a:t>
            </a:r>
            <a:r>
              <a:rPr lang="he-IL" b="1" dirty="0">
                <a:solidFill>
                  <a:srgbClr val="FF0000"/>
                </a:solidFill>
              </a:rPr>
              <a:t>למלא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Picture 2" descr="Image: Harrison Ford as Indiana Jones in 1984's Indiana Jones and the Temple of Doom">
            <a:extLst>
              <a:ext uri="{FF2B5EF4-FFF2-40B4-BE49-F238E27FC236}">
                <a16:creationId xmlns:a16="http://schemas.microsoft.com/office/drawing/2014/main" id="{61750340-E05A-27B9-828E-EBE0BC565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-7144"/>
            <a:ext cx="4465637" cy="686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3">
            <a:extLst>
              <a:ext uri="{FF2B5EF4-FFF2-40B4-BE49-F238E27FC236}">
                <a16:creationId xmlns:a16="http://schemas.microsoft.com/office/drawing/2014/main" id="{9389439D-A6F9-9B73-F719-E05D5AE7D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8" b="90683" l="7977" r="91453">
                        <a14:foregroundMark x1="8547" y1="59627" x2="8547" y2="59627"/>
                        <a14:foregroundMark x1="23077" y1="90683" x2="23077" y2="90683"/>
                        <a14:backgroundMark x1="39601" y1="25466" x2="91168" y2="53416"/>
                        <a14:backgroundMark x1="91168" y1="53416" x2="66097" y2="78261"/>
                        <a14:backgroundMark x1="94587" y1="43478" x2="76353" y2="29814"/>
                        <a14:backgroundMark x1="41311" y1="36646" x2="44444" y2="61491"/>
                      </a14:backgroundRemoval>
                    </a14:imgEffect>
                  </a14:imgLayer>
                </a14:imgProps>
              </a:ext>
            </a:extLst>
          </a:blip>
          <a:srcRect l="3177" t="11160" r="60555" b="1988"/>
          <a:stretch>
            <a:fillRect/>
          </a:stretch>
        </p:blipFill>
        <p:spPr>
          <a:xfrm>
            <a:off x="3929072" y="421228"/>
            <a:ext cx="776080" cy="852487"/>
          </a:xfrm>
          <a:prstGeom prst="rect">
            <a:avLst/>
          </a:prstGeom>
        </p:spPr>
      </p:pic>
      <p:pic>
        <p:nvPicPr>
          <p:cNvPr id="4" name="תמונה 5">
            <a:extLst>
              <a:ext uri="{FF2B5EF4-FFF2-40B4-BE49-F238E27FC236}">
                <a16:creationId xmlns:a16="http://schemas.microsoft.com/office/drawing/2014/main" id="{70AC8581-13CB-9108-E622-B4F61023A4D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72723"/>
          <a:stretch>
            <a:fillRect/>
          </a:stretch>
        </p:blipFill>
        <p:spPr>
          <a:xfrm>
            <a:off x="2602612" y="574401"/>
            <a:ext cx="826477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56742-3854-8257-425C-41B3DE98A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33F15625-6950-A187-C31F-F367A691E027}"/>
              </a:ext>
            </a:extLst>
          </p:cNvPr>
          <p:cNvSpPr txBox="1"/>
          <p:nvPr/>
        </p:nvSpPr>
        <p:spPr>
          <a:xfrm>
            <a:off x="2981165" y="69933"/>
            <a:ext cx="6471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מסך המשחק הראשי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D63E87-E7CB-721D-A1D8-09BD56AA7732}"/>
              </a:ext>
            </a:extLst>
          </p:cNvPr>
          <p:cNvSpPr>
            <a:spLocks noChangeAspect="1"/>
          </p:cNvSpPr>
          <p:nvPr/>
        </p:nvSpPr>
        <p:spPr>
          <a:xfrm>
            <a:off x="2496000" y="1247775"/>
            <a:ext cx="7200000" cy="54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המשחק</a:t>
            </a:r>
            <a:endParaRPr lang="en-IL" b="1" dirty="0">
              <a:solidFill>
                <a:schemeClr val="tx1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C0D8E43-0F1A-B060-32F9-DFF68A6FC2EE}"/>
              </a:ext>
            </a:extLst>
          </p:cNvPr>
          <p:cNvCxnSpPr>
            <a:cxnSpLocks/>
          </p:cNvCxnSpPr>
          <p:nvPr/>
        </p:nvCxnSpPr>
        <p:spPr>
          <a:xfrm flipV="1">
            <a:off x="1391414" y="1428751"/>
            <a:ext cx="1351625" cy="1047749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8AE1F3B-C973-87D4-C883-AA6DCC2854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0575" y="1637962"/>
            <a:ext cx="2990850" cy="2876550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3661C3B-983A-6FAC-C8F0-16E4E7FC25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76210" y="1880934"/>
            <a:ext cx="3476794" cy="2876550"/>
          </a:xfrm>
          <a:prstGeom prst="bentConnector3">
            <a:avLst>
              <a:gd name="adj1" fmla="val 36028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F86807C-221B-A22E-28BF-F82B605A67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69711" y="1612065"/>
            <a:ext cx="3686511" cy="3633868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D7461A1-EC05-6366-B91E-52D293D5B4CC}"/>
              </a:ext>
            </a:extLst>
          </p:cNvPr>
          <p:cNvCxnSpPr>
            <a:cxnSpLocks/>
          </p:cNvCxnSpPr>
          <p:nvPr/>
        </p:nvCxnSpPr>
        <p:spPr>
          <a:xfrm rot="10800000">
            <a:off x="9319763" y="1423564"/>
            <a:ext cx="1686375" cy="914738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191DD9C-FE37-50E9-74BA-2DFD787FEAB4}"/>
              </a:ext>
            </a:extLst>
          </p:cNvPr>
          <p:cNvSpPr/>
          <p:nvPr/>
        </p:nvSpPr>
        <p:spPr>
          <a:xfrm>
            <a:off x="252919" y="2259229"/>
            <a:ext cx="1163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זמן שנותר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8CD059-CE46-70BF-3061-FBC898596474}"/>
              </a:ext>
            </a:extLst>
          </p:cNvPr>
          <p:cNvSpPr/>
          <p:nvPr/>
        </p:nvSpPr>
        <p:spPr>
          <a:xfrm>
            <a:off x="339118" y="4535367"/>
            <a:ext cx="1371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כמות חיים נוכחית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E2D8C-46F3-9B56-3ED7-BE5E5DA58F3F}"/>
              </a:ext>
            </a:extLst>
          </p:cNvPr>
          <p:cNvSpPr/>
          <p:nvPr/>
        </p:nvSpPr>
        <p:spPr>
          <a:xfrm>
            <a:off x="1045238" y="5087589"/>
            <a:ext cx="14621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כמות פצצות נוכחית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2A5E6A-1071-3906-9BAC-2DD0B6A913E9}"/>
              </a:ext>
            </a:extLst>
          </p:cNvPr>
          <p:cNvSpPr/>
          <p:nvPr/>
        </p:nvSpPr>
        <p:spPr>
          <a:xfrm>
            <a:off x="9898807" y="5272255"/>
            <a:ext cx="1462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ניקוד נוכחי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ECB992-E414-BFE4-9787-B034C18E2EE5}"/>
              </a:ext>
            </a:extLst>
          </p:cNvPr>
          <p:cNvSpPr/>
          <p:nvPr/>
        </p:nvSpPr>
        <p:spPr>
          <a:xfrm>
            <a:off x="10800586" y="2135789"/>
            <a:ext cx="1462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שלב נוכחי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715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029CD-A446-FA4C-E429-64813725B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02A6B3D-B872-981C-B759-C1BFA0D96345}"/>
              </a:ext>
            </a:extLst>
          </p:cNvPr>
          <p:cNvSpPr txBox="1"/>
          <p:nvPr/>
        </p:nvSpPr>
        <p:spPr>
          <a:xfrm>
            <a:off x="3950183" y="69933"/>
            <a:ext cx="45336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סכמת מלבנים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462066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11FF4-FB13-4C5C-7725-C9393B52E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5A1A5EDF-E74D-6086-D387-3E774E7D19A1}"/>
              </a:ext>
            </a:extLst>
          </p:cNvPr>
          <p:cNvSpPr txBox="1"/>
          <p:nvPr/>
        </p:nvSpPr>
        <p:spPr>
          <a:xfrm>
            <a:off x="2356804" y="69933"/>
            <a:ext cx="77203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שרטוט הירארכיה עליונה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067983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6F8B8-A6FA-5065-6D9A-EE16B59DC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46DB3BB8-C7EE-A4C6-6519-CEDF3C1999B4}"/>
              </a:ext>
            </a:extLst>
          </p:cNvPr>
          <p:cNvSpPr txBox="1"/>
          <p:nvPr/>
        </p:nvSpPr>
        <p:spPr>
          <a:xfrm>
            <a:off x="3253689" y="69933"/>
            <a:ext cx="5926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תיאור מודול ראשון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402080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4316A-33B2-802F-02FC-C69AB8098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CE9DC8E-58A6-A8E5-3DEC-050081C934F5}"/>
              </a:ext>
            </a:extLst>
          </p:cNvPr>
          <p:cNvSpPr txBox="1"/>
          <p:nvPr/>
        </p:nvSpPr>
        <p:spPr>
          <a:xfrm>
            <a:off x="3074155" y="69933"/>
            <a:ext cx="6285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תיאור מכונת מצבים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14076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C7B06-E287-A350-6744-3F079DB6D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A92ACC5C-1F00-892F-E6B8-F4D0C2C7D94D}"/>
              </a:ext>
            </a:extLst>
          </p:cNvPr>
          <p:cNvSpPr txBox="1"/>
          <p:nvPr/>
        </p:nvSpPr>
        <p:spPr>
          <a:xfrm>
            <a:off x="3635203" y="69933"/>
            <a:ext cx="5163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תיאור מודול שני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13936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2A27C-D8CF-C0CD-0E35-6F0D4B283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63EF6249-53F5-32CF-D7B3-71EF55D14049}"/>
              </a:ext>
            </a:extLst>
          </p:cNvPr>
          <p:cNvSpPr txBox="1"/>
          <p:nvPr/>
        </p:nvSpPr>
        <p:spPr>
          <a:xfrm>
            <a:off x="3074155" y="69933"/>
            <a:ext cx="6285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תיאור מכונת מצבים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45573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FAC10-EC9F-A42C-A8BF-1391DFE22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07B15360-1797-B3E3-F358-598B513BF3D9}"/>
              </a:ext>
            </a:extLst>
          </p:cNvPr>
          <p:cNvSpPr txBox="1"/>
          <p:nvPr/>
        </p:nvSpPr>
        <p:spPr>
          <a:xfrm>
            <a:off x="3157771" y="69933"/>
            <a:ext cx="6118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שימוש ב-</a:t>
            </a:r>
            <a:r>
              <a:rPr lang="en-US" sz="6000" b="1" dirty="0" err="1">
                <a:solidFill>
                  <a:schemeClr val="accent2"/>
                </a:solidFill>
                <a:latin typeface="+mj-lt"/>
              </a:rPr>
              <a:t>SignalTap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35422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AF193-4675-F9D7-A997-233855350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6265D05-AAFD-1230-8706-367F1553A5E2}"/>
              </a:ext>
            </a:extLst>
          </p:cNvPr>
          <p:cNvSpPr txBox="1"/>
          <p:nvPr/>
        </p:nvSpPr>
        <p:spPr>
          <a:xfrm>
            <a:off x="3833184" y="69933"/>
            <a:ext cx="4767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סיכום ומסקנות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138787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38610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27441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34783" y="1425757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accent1"/>
                </a:solidFill>
              </a:rPr>
              <a:t>אפיון הפרויקט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1086" y="262466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34783" y="2554497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dsa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91086" y="37101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34783" y="3663868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Down Your Text Here And Keep It Short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482515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34783" y="4778901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Down Your Text Here And Keep It Short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1187933" y="3044280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3200" b="1" dirty="0">
                <a:solidFill>
                  <a:schemeClr val="bg1"/>
                </a:solidFill>
                <a:latin typeface="+mj-lt"/>
              </a:rPr>
              <a:t>תוכן עניינים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4839272" y="2403532"/>
            <a:ext cx="6962775" cy="2841562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" name="Picture 12" descr="A pixelated cartoon of a cowboy&#10;&#10;AI-generated content may be incorrect.">
            <a:extLst>
              <a:ext uri="{FF2B5EF4-FFF2-40B4-BE49-F238E27FC236}">
                <a16:creationId xmlns:a16="http://schemas.microsoft.com/office/drawing/2014/main" id="{7EF898BA-1AF4-A199-226E-4B6CB8D6F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7980" l="5859" r="91717">
                        <a14:foregroundMark x1="9899" y1="31919" x2="9899" y2="31919"/>
                        <a14:foregroundMark x1="46465" y1="8889" x2="46465" y2="8889"/>
                        <a14:foregroundMark x1="5859" y1="28485" x2="5859" y2="28485"/>
                        <a14:foregroundMark x1="92121" y1="35152" x2="92121" y2="35152"/>
                        <a14:foregroundMark x1="33131" y1="96768" x2="33131" y2="96768"/>
                        <a14:foregroundMark x1="47273" y1="97980" x2="47273" y2="97980"/>
                        <a14:foregroundMark x1="35960" y1="97374" x2="35960" y2="97374"/>
                        <a14:foregroundMark x1="33737" y1="97374" x2="63434" y2="9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80" y="2089150"/>
            <a:ext cx="303847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880071-88BB-9D77-68C9-62E5CF5EC058}"/>
              </a:ext>
            </a:extLst>
          </p:cNvPr>
          <p:cNvSpPr txBox="1"/>
          <p:nvPr/>
        </p:nvSpPr>
        <p:spPr>
          <a:xfrm>
            <a:off x="4906317" y="1612906"/>
            <a:ext cx="427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A message from Indiana</a:t>
            </a:r>
          </a:p>
        </p:txBody>
      </p:sp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511968" y="18129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70288D-C200-4D38-8A32-90DEC68CD8E5}"/>
              </a:ext>
            </a:extLst>
          </p:cNvPr>
          <p:cNvSpPr/>
          <p:nvPr/>
        </p:nvSpPr>
        <p:spPr>
          <a:xfrm>
            <a:off x="10249662" y="1812989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1564195" y="61429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0585513" y="5855494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3109245" y="15979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8D97E3-7B6E-45F5-8C90-0CFEA9E76B29}"/>
              </a:ext>
            </a:extLst>
          </p:cNvPr>
          <p:cNvGrpSpPr/>
          <p:nvPr/>
        </p:nvGrpSpPr>
        <p:grpSpPr>
          <a:xfrm>
            <a:off x="984980" y="4445794"/>
            <a:ext cx="1314259" cy="1314259"/>
            <a:chOff x="984980" y="4445794"/>
            <a:chExt cx="1314259" cy="131425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E6659C1-21C5-446A-83B0-1045C757933E}"/>
                </a:ext>
              </a:extLst>
            </p:cNvPr>
            <p:cNvSpPr/>
            <p:nvPr/>
          </p:nvSpPr>
          <p:spPr>
            <a:xfrm>
              <a:off x="984980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BDAF89-E010-4C92-A810-9AB1E0AADEFF}"/>
                </a:ext>
              </a:extLst>
            </p:cNvPr>
            <p:cNvSpPr/>
            <p:nvPr/>
          </p:nvSpPr>
          <p:spPr>
            <a:xfrm>
              <a:off x="1209008" y="4669822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2DE15A-47BF-468F-878B-675E34ED97A9}"/>
                </a:ext>
              </a:extLst>
            </p:cNvPr>
            <p:cNvSpPr/>
            <p:nvPr/>
          </p:nvSpPr>
          <p:spPr>
            <a:xfrm>
              <a:off x="1899189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B2F770D-5EDF-45B5-AA0A-7F9B47929B51}"/>
                </a:ext>
              </a:extLst>
            </p:cNvPr>
            <p:cNvSpPr/>
            <p:nvPr/>
          </p:nvSpPr>
          <p:spPr>
            <a:xfrm>
              <a:off x="193166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4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4" y="136813"/>
                    <a:pt x="7144" y="90678"/>
                  </a:cubicBezTo>
                  <a:cubicBezTo>
                    <a:pt x="7144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6349936" y="2140267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BEDD33-494F-4EB0-BA58-CD8E45858F7E}"/>
              </a:ext>
            </a:extLst>
          </p:cNvPr>
          <p:cNvGrpSpPr/>
          <p:nvPr/>
        </p:nvGrpSpPr>
        <p:grpSpPr>
          <a:xfrm>
            <a:off x="6349936" y="4445794"/>
            <a:ext cx="1313402" cy="1314259"/>
            <a:chOff x="6349936" y="4445794"/>
            <a:chExt cx="1313402" cy="131425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CD6EF7D-FAC2-4A77-B603-14FB962B9E7F}"/>
                </a:ext>
              </a:extLst>
            </p:cNvPr>
            <p:cNvSpPr/>
            <p:nvPr/>
          </p:nvSpPr>
          <p:spPr>
            <a:xfrm>
              <a:off x="6349936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355CB7-1BC5-432A-AD6C-5B871538EB6F}"/>
                </a:ext>
              </a:extLst>
            </p:cNvPr>
            <p:cNvSpPr/>
            <p:nvPr/>
          </p:nvSpPr>
          <p:spPr>
            <a:xfrm>
              <a:off x="6573107" y="4669822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1762BD1-21BF-4DFB-AA7B-122A027C74A5}"/>
                </a:ext>
              </a:extLst>
            </p:cNvPr>
            <p:cNvSpPr/>
            <p:nvPr/>
          </p:nvSpPr>
          <p:spPr>
            <a:xfrm>
              <a:off x="7263288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7B6465-8C31-48B6-8754-57A6C4A8C8C6}"/>
                </a:ext>
              </a:extLst>
            </p:cNvPr>
            <p:cNvSpPr/>
            <p:nvPr/>
          </p:nvSpPr>
          <p:spPr>
            <a:xfrm>
              <a:off x="729014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4236297" y="69933"/>
              <a:ext cx="396134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Our Vision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2291047" y="2376130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EABFD-C589-445E-AC2F-19E20B377A8E}"/>
              </a:ext>
            </a:extLst>
          </p:cNvPr>
          <p:cNvSpPr/>
          <p:nvPr/>
        </p:nvSpPr>
        <p:spPr>
          <a:xfrm>
            <a:off x="2291047" y="4544365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7731346" y="2376130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A7FFD-9691-4523-8BBD-4F489299552D}"/>
              </a:ext>
            </a:extLst>
          </p:cNvPr>
          <p:cNvSpPr/>
          <p:nvPr/>
        </p:nvSpPr>
        <p:spPr>
          <a:xfrm>
            <a:off x="7731346" y="4544365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DC5147-DF32-4C07-86D9-A4F6BC61E5E4}"/>
              </a:ext>
            </a:extLst>
          </p:cNvPr>
          <p:cNvGrpSpPr/>
          <p:nvPr/>
        </p:nvGrpSpPr>
        <p:grpSpPr>
          <a:xfrm>
            <a:off x="984980" y="2140267"/>
            <a:ext cx="1314259" cy="1359218"/>
            <a:chOff x="984980" y="2140267"/>
            <a:chExt cx="1314259" cy="13592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110308A-4A75-47D6-BE70-7A70A02197C3}"/>
                </a:ext>
              </a:extLst>
            </p:cNvPr>
            <p:cNvGrpSpPr/>
            <p:nvPr/>
          </p:nvGrpSpPr>
          <p:grpSpPr>
            <a:xfrm>
              <a:off x="984980" y="2140267"/>
              <a:ext cx="1127664" cy="1164337"/>
              <a:chOff x="984980" y="2140267"/>
              <a:chExt cx="1127664" cy="116433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04CF5A5-A493-42F3-A2CB-5F663184F9CA}"/>
                  </a:ext>
                </a:extLst>
              </p:cNvPr>
              <p:cNvSpPr/>
              <p:nvPr/>
            </p:nvSpPr>
            <p:spPr>
              <a:xfrm>
                <a:off x="984980" y="2140267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6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6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6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6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2A2E376-FF8C-49E2-9F98-3E5DE6746376}"/>
                  </a:ext>
                </a:extLst>
              </p:cNvPr>
              <p:cNvSpPr/>
              <p:nvPr/>
            </p:nvSpPr>
            <p:spPr>
              <a:xfrm>
                <a:off x="1209008" y="2409254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7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7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7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7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297DF35-1AC2-4768-8211-B9B4F012355D}"/>
                  </a:ext>
                </a:extLst>
              </p:cNvPr>
              <p:cNvSpPr/>
              <p:nvPr/>
            </p:nvSpPr>
            <p:spPr>
              <a:xfrm>
                <a:off x="1931669" y="2415254"/>
                <a:ext cx="180975" cy="180975"/>
              </a:xfrm>
              <a:custGeom>
                <a:avLst/>
                <a:gdLst>
                  <a:gd name="connsiteX0" fmla="*/ 174212 w 180975"/>
                  <a:gd name="connsiteY0" fmla="*/ 90678 h 180975"/>
                  <a:gd name="connsiteX1" fmla="*/ 90678 w 180975"/>
                  <a:gd name="connsiteY1" fmla="*/ 174212 h 180975"/>
                  <a:gd name="connsiteX2" fmla="*/ 7144 w 180975"/>
                  <a:gd name="connsiteY2" fmla="*/ 90678 h 180975"/>
                  <a:gd name="connsiteX3" fmla="*/ 90678 w 180975"/>
                  <a:gd name="connsiteY3" fmla="*/ 7144 h 180975"/>
                  <a:gd name="connsiteX4" fmla="*/ 174212 w 180975"/>
                  <a:gd name="connsiteY4" fmla="*/ 90678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80975">
                    <a:moveTo>
                      <a:pt x="174212" y="90678"/>
                    </a:moveTo>
                    <a:cubicBezTo>
                      <a:pt x="174212" y="136813"/>
                      <a:pt x="136813" y="174212"/>
                      <a:pt x="90678" y="174212"/>
                    </a:cubicBezTo>
                    <a:cubicBezTo>
                      <a:pt x="44543" y="174212"/>
                      <a:pt x="7144" y="136813"/>
                      <a:pt x="7144" y="90678"/>
                    </a:cubicBezTo>
                    <a:cubicBezTo>
                      <a:pt x="7144" y="44543"/>
                      <a:pt x="44543" y="7144"/>
                      <a:pt x="90678" y="7144"/>
                    </a:cubicBezTo>
                    <a:cubicBezTo>
                      <a:pt x="136813" y="7144"/>
                      <a:pt x="174212" y="44543"/>
                      <a:pt x="174212" y="90678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B5EAC5-D96A-4943-93DF-ADED6024D54C}"/>
                </a:ext>
              </a:extLst>
            </p:cNvPr>
            <p:cNvSpPr/>
            <p:nvPr/>
          </p:nvSpPr>
          <p:spPr>
            <a:xfrm>
              <a:off x="1899189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E14D695-881B-4A62-A179-3BCA00090EC1}"/>
              </a:ext>
            </a:extLst>
          </p:cNvPr>
          <p:cNvSpPr/>
          <p:nvPr/>
        </p:nvSpPr>
        <p:spPr>
          <a:xfrm>
            <a:off x="575024" y="61781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8092428-5E1B-4390-9A0C-3A6A6DA0FE01}"/>
              </a:ext>
            </a:extLst>
          </p:cNvPr>
          <p:cNvSpPr/>
          <p:nvPr/>
        </p:nvSpPr>
        <p:spPr>
          <a:xfrm>
            <a:off x="10172605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5A68867-B61B-4CBC-AA46-66D50AE045CB}"/>
              </a:ext>
            </a:extLst>
          </p:cNvPr>
          <p:cNvSpPr/>
          <p:nvPr/>
        </p:nvSpPr>
        <p:spPr>
          <a:xfrm>
            <a:off x="1768221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065FB89-EC4C-4639-A122-53B23CFF236D}"/>
              </a:ext>
            </a:extLst>
          </p:cNvPr>
          <p:cNvSpPr/>
          <p:nvPr/>
        </p:nvSpPr>
        <p:spPr>
          <a:xfrm>
            <a:off x="10383393" y="61226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E9E238-185B-4637-A477-3230B689F034}"/>
              </a:ext>
            </a:extLst>
          </p:cNvPr>
          <p:cNvSpPr/>
          <p:nvPr/>
        </p:nvSpPr>
        <p:spPr>
          <a:xfrm>
            <a:off x="11042333" y="315696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BC12C49-5C6B-4517-9CCA-C06A5FE88A26}"/>
              </a:ext>
            </a:extLst>
          </p:cNvPr>
          <p:cNvSpPr/>
          <p:nvPr/>
        </p:nvSpPr>
        <p:spPr>
          <a:xfrm>
            <a:off x="2043875" y="49030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B865B9A-F625-4093-856D-3E14F6D38F36}"/>
              </a:ext>
            </a:extLst>
          </p:cNvPr>
          <p:cNvSpPr/>
          <p:nvPr/>
        </p:nvSpPr>
        <p:spPr>
          <a:xfrm>
            <a:off x="467487" y="3007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2AC1C2B-3738-4585-A405-69BBD101F272}"/>
              </a:ext>
            </a:extLst>
          </p:cNvPr>
          <p:cNvSpPr/>
          <p:nvPr/>
        </p:nvSpPr>
        <p:spPr>
          <a:xfrm>
            <a:off x="9046655" y="4770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167E3D-49D4-4EB9-ADD7-9844AE45BA56}"/>
              </a:ext>
            </a:extLst>
          </p:cNvPr>
          <p:cNvSpPr/>
          <p:nvPr/>
        </p:nvSpPr>
        <p:spPr>
          <a:xfrm>
            <a:off x="11695748" y="65646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81CD413-22D4-4211-AFE9-563CB00439EF}"/>
              </a:ext>
            </a:extLst>
          </p:cNvPr>
          <p:cNvSpPr/>
          <p:nvPr/>
        </p:nvSpPr>
        <p:spPr>
          <a:xfrm>
            <a:off x="269081" y="4500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5BD4DC-38EB-40F0-985B-34FDF96FD9A6}"/>
              </a:ext>
            </a:extLst>
          </p:cNvPr>
          <p:cNvGrpSpPr/>
          <p:nvPr/>
        </p:nvGrpSpPr>
        <p:grpSpPr>
          <a:xfrm>
            <a:off x="3224022" y="2864929"/>
            <a:ext cx="5508974" cy="2404015"/>
            <a:chOff x="3224022" y="2864929"/>
            <a:chExt cx="5508974" cy="240401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0E478C8-298E-4DB7-9C26-3673F878FAC2}"/>
                </a:ext>
              </a:extLst>
            </p:cNvPr>
            <p:cNvSpPr/>
            <p:nvPr/>
          </p:nvSpPr>
          <p:spPr>
            <a:xfrm>
              <a:off x="4241673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465 w 1438275"/>
                <a:gd name="connsiteY2" fmla="*/ 40005 h 1438275"/>
                <a:gd name="connsiteX3" fmla="*/ 1025843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909 w 1438275"/>
                <a:gd name="connsiteY6" fmla="*/ 20859 h 1438275"/>
                <a:gd name="connsiteX7" fmla="*/ 393287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287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465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376 w 1438275"/>
                <a:gd name="connsiteY21" fmla="*/ 972788 h 1438275"/>
                <a:gd name="connsiteX22" fmla="*/ 471868 w 1438275"/>
                <a:gd name="connsiteY22" fmla="*/ 722281 h 1438275"/>
                <a:gd name="connsiteX23" fmla="*/ 722376 w 1438275"/>
                <a:gd name="connsiteY23" fmla="*/ 471773 h 1438275"/>
                <a:gd name="connsiteX24" fmla="*/ 972884 w 1438275"/>
                <a:gd name="connsiteY24" fmla="*/ 722281 h 1438275"/>
                <a:gd name="connsiteX25" fmla="*/ 722376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465" y="40005"/>
                  </a:lnTo>
                  <a:cubicBezTo>
                    <a:pt x="1043750" y="32290"/>
                    <a:pt x="1035082" y="25908"/>
                    <a:pt x="1025843" y="20859"/>
                  </a:cubicBezTo>
                  <a:cubicBezTo>
                    <a:pt x="1009459" y="11906"/>
                    <a:pt x="991076" y="7144"/>
                    <a:pt x="972122" y="7144"/>
                  </a:cubicBezTo>
                  <a:lnTo>
                    <a:pt x="472535" y="7144"/>
                  </a:lnTo>
                  <a:cubicBezTo>
                    <a:pt x="453676" y="7144"/>
                    <a:pt x="435292" y="11906"/>
                    <a:pt x="418909" y="20859"/>
                  </a:cubicBezTo>
                  <a:cubicBezTo>
                    <a:pt x="409575" y="25813"/>
                    <a:pt x="400907" y="32290"/>
                    <a:pt x="393287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287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465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376" y="972788"/>
                  </a:moveTo>
                  <a:cubicBezTo>
                    <a:pt x="583978" y="972788"/>
                    <a:pt x="471868" y="860679"/>
                    <a:pt x="471868" y="722281"/>
                  </a:cubicBezTo>
                  <a:cubicBezTo>
                    <a:pt x="471868" y="583978"/>
                    <a:pt x="583978" y="471773"/>
                    <a:pt x="722376" y="471773"/>
                  </a:cubicBezTo>
                  <a:cubicBezTo>
                    <a:pt x="860679" y="471773"/>
                    <a:pt x="972884" y="583978"/>
                    <a:pt x="972884" y="722281"/>
                  </a:cubicBezTo>
                  <a:cubicBezTo>
                    <a:pt x="972884" y="860679"/>
                    <a:pt x="860679" y="972788"/>
                    <a:pt x="722376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88FB118-6364-45D3-94B1-EF2D2F587068}"/>
                </a:ext>
              </a:extLst>
            </p:cNvPr>
            <p:cNvSpPr/>
            <p:nvPr/>
          </p:nvSpPr>
          <p:spPr>
            <a:xfrm>
              <a:off x="5259419" y="2864929"/>
              <a:ext cx="1438275" cy="1438275"/>
            </a:xfrm>
            <a:custGeom>
              <a:avLst/>
              <a:gdLst>
                <a:gd name="connsiteX0" fmla="*/ 1404557 w 1438275"/>
                <a:gd name="connsiteY0" fmla="*/ 393287 h 1438275"/>
                <a:gd name="connsiteX1" fmla="*/ 1051370 w 1438275"/>
                <a:gd name="connsiteY1" fmla="*/ 40005 h 1438275"/>
                <a:gd name="connsiteX2" fmla="*/ 972026 w 1438275"/>
                <a:gd name="connsiteY2" fmla="*/ 7144 h 1438275"/>
                <a:gd name="connsiteX3" fmla="*/ 472536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192 w 1438275"/>
                <a:gd name="connsiteY10" fmla="*/ 1404652 h 1438275"/>
                <a:gd name="connsiteX11" fmla="*/ 418815 w 1438275"/>
                <a:gd name="connsiteY11" fmla="*/ 1423797 h 1438275"/>
                <a:gd name="connsiteX12" fmla="*/ 472536 w 1438275"/>
                <a:gd name="connsiteY12" fmla="*/ 1437513 h 1438275"/>
                <a:gd name="connsiteX13" fmla="*/ 972026 w 1438275"/>
                <a:gd name="connsiteY13" fmla="*/ 1437513 h 1438275"/>
                <a:gd name="connsiteX14" fmla="*/ 1025747 w 1438275"/>
                <a:gd name="connsiteY14" fmla="*/ 1423797 h 1438275"/>
                <a:gd name="connsiteX15" fmla="*/ 1051370 w 1438275"/>
                <a:gd name="connsiteY15" fmla="*/ 1404652 h 1438275"/>
                <a:gd name="connsiteX16" fmla="*/ 1404557 w 1438275"/>
                <a:gd name="connsiteY16" fmla="*/ 1051465 h 1438275"/>
                <a:gd name="connsiteX17" fmla="*/ 1436465 w 1438275"/>
                <a:gd name="connsiteY17" fmla="*/ 986599 h 1438275"/>
                <a:gd name="connsiteX18" fmla="*/ 1437418 w 1438275"/>
                <a:gd name="connsiteY18" fmla="*/ 972122 h 1438275"/>
                <a:gd name="connsiteX19" fmla="*/ 1437418 w 1438275"/>
                <a:gd name="connsiteY19" fmla="*/ 472535 h 1438275"/>
                <a:gd name="connsiteX20" fmla="*/ 1404557 w 1438275"/>
                <a:gd name="connsiteY20" fmla="*/ 393287 h 1438275"/>
                <a:gd name="connsiteX21" fmla="*/ 722281 w 1438275"/>
                <a:gd name="connsiteY21" fmla="*/ 972884 h 1438275"/>
                <a:gd name="connsiteX22" fmla="*/ 471774 w 1438275"/>
                <a:gd name="connsiteY22" fmla="*/ 722376 h 1438275"/>
                <a:gd name="connsiteX23" fmla="*/ 722281 w 1438275"/>
                <a:gd name="connsiteY23" fmla="*/ 471869 h 1438275"/>
                <a:gd name="connsiteX24" fmla="*/ 972788 w 1438275"/>
                <a:gd name="connsiteY24" fmla="*/ 722376 h 1438275"/>
                <a:gd name="connsiteX25" fmla="*/ 722281 w 1438275"/>
                <a:gd name="connsiteY25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04557" y="393287"/>
                  </a:moveTo>
                  <a:lnTo>
                    <a:pt x="1051370" y="40005"/>
                  </a:lnTo>
                  <a:cubicBezTo>
                    <a:pt x="1030320" y="18955"/>
                    <a:pt x="1001839" y="7144"/>
                    <a:pt x="972026" y="7144"/>
                  </a:cubicBezTo>
                  <a:lnTo>
                    <a:pt x="472536" y="7144"/>
                  </a:lnTo>
                  <a:cubicBezTo>
                    <a:pt x="442722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39" y="1010984"/>
                    <a:pt x="22384" y="1033844"/>
                    <a:pt x="40005" y="1051465"/>
                  </a:cubicBezTo>
                  <a:lnTo>
                    <a:pt x="393192" y="1404652"/>
                  </a:lnTo>
                  <a:cubicBezTo>
                    <a:pt x="400908" y="1412367"/>
                    <a:pt x="409575" y="1418749"/>
                    <a:pt x="418815" y="1423797"/>
                  </a:cubicBezTo>
                  <a:cubicBezTo>
                    <a:pt x="435102" y="1432751"/>
                    <a:pt x="453580" y="1437513"/>
                    <a:pt x="472536" y="1437513"/>
                  </a:cubicBezTo>
                  <a:lnTo>
                    <a:pt x="972026" y="1437513"/>
                  </a:lnTo>
                  <a:cubicBezTo>
                    <a:pt x="990981" y="1437513"/>
                    <a:pt x="1009460" y="1432751"/>
                    <a:pt x="1025747" y="1423797"/>
                  </a:cubicBezTo>
                  <a:cubicBezTo>
                    <a:pt x="1034987" y="1418749"/>
                    <a:pt x="1043654" y="1412367"/>
                    <a:pt x="1051370" y="1404652"/>
                  </a:cubicBezTo>
                  <a:lnTo>
                    <a:pt x="1404557" y="1051465"/>
                  </a:lnTo>
                  <a:cubicBezTo>
                    <a:pt x="1422178" y="1033844"/>
                    <a:pt x="1433322" y="1010984"/>
                    <a:pt x="1436465" y="986599"/>
                  </a:cubicBezTo>
                  <a:cubicBezTo>
                    <a:pt x="1437132" y="981837"/>
                    <a:pt x="1437418" y="976979"/>
                    <a:pt x="1437418" y="972122"/>
                  </a:cubicBezTo>
                  <a:lnTo>
                    <a:pt x="1437418" y="472535"/>
                  </a:lnTo>
                  <a:cubicBezTo>
                    <a:pt x="1437418" y="442817"/>
                    <a:pt x="1425607" y="414338"/>
                    <a:pt x="1404557" y="393287"/>
                  </a:cubicBezTo>
                  <a:close/>
                  <a:moveTo>
                    <a:pt x="722281" y="972884"/>
                  </a:moveTo>
                  <a:cubicBezTo>
                    <a:pt x="583882" y="972884"/>
                    <a:pt x="471774" y="860679"/>
                    <a:pt x="471774" y="722376"/>
                  </a:cubicBezTo>
                  <a:cubicBezTo>
                    <a:pt x="471774" y="583978"/>
                    <a:pt x="583882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23F615-9F54-496A-A0D8-52270E71398F}"/>
                </a:ext>
              </a:extLst>
            </p:cNvPr>
            <p:cNvSpPr/>
            <p:nvPr/>
          </p:nvSpPr>
          <p:spPr>
            <a:xfrm>
              <a:off x="3224022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369 w 1438275"/>
                <a:gd name="connsiteY1" fmla="*/ 40005 h 1438275"/>
                <a:gd name="connsiteX2" fmla="*/ 972122 w 1438275"/>
                <a:gd name="connsiteY2" fmla="*/ 7144 h 1438275"/>
                <a:gd name="connsiteX3" fmla="*/ 472535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40005 w 1438275"/>
                <a:gd name="connsiteY8" fmla="*/ 1051465 h 1438275"/>
                <a:gd name="connsiteX9" fmla="*/ 393192 w 1438275"/>
                <a:gd name="connsiteY9" fmla="*/ 1404652 h 1438275"/>
                <a:gd name="connsiteX10" fmla="*/ 472535 w 1438275"/>
                <a:gd name="connsiteY10" fmla="*/ 1437513 h 1438275"/>
                <a:gd name="connsiteX11" fmla="*/ 972122 w 1438275"/>
                <a:gd name="connsiteY11" fmla="*/ 1437513 h 1438275"/>
                <a:gd name="connsiteX12" fmla="*/ 1025747 w 1438275"/>
                <a:gd name="connsiteY12" fmla="*/ 1423797 h 1438275"/>
                <a:gd name="connsiteX13" fmla="*/ 1051369 w 1438275"/>
                <a:gd name="connsiteY13" fmla="*/ 1404652 h 1438275"/>
                <a:gd name="connsiteX14" fmla="*/ 1404652 w 1438275"/>
                <a:gd name="connsiteY14" fmla="*/ 1051465 h 1438275"/>
                <a:gd name="connsiteX15" fmla="*/ 1436560 w 1438275"/>
                <a:gd name="connsiteY15" fmla="*/ 986599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281 w 1438275"/>
                <a:gd name="connsiteY19" fmla="*/ 972884 h 1438275"/>
                <a:gd name="connsiteX20" fmla="*/ 471773 w 1438275"/>
                <a:gd name="connsiteY20" fmla="*/ 722376 h 1438275"/>
                <a:gd name="connsiteX21" fmla="*/ 722281 w 1438275"/>
                <a:gd name="connsiteY21" fmla="*/ 471869 h 1438275"/>
                <a:gd name="connsiteX22" fmla="*/ 972788 w 1438275"/>
                <a:gd name="connsiteY22" fmla="*/ 722376 h 1438275"/>
                <a:gd name="connsiteX23" fmla="*/ 722281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369" y="40005"/>
                  </a:lnTo>
                  <a:cubicBezTo>
                    <a:pt x="1030319" y="18955"/>
                    <a:pt x="1001839" y="7144"/>
                    <a:pt x="972122" y="7144"/>
                  </a:cubicBezTo>
                  <a:lnTo>
                    <a:pt x="472535" y="7144"/>
                  </a:lnTo>
                  <a:cubicBezTo>
                    <a:pt x="442817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1001839"/>
                    <a:pt x="18955" y="1030414"/>
                    <a:pt x="40005" y="1051465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991076" y="1437513"/>
                    <a:pt x="1009459" y="1432751"/>
                    <a:pt x="1025747" y="1423797"/>
                  </a:cubicBezTo>
                  <a:cubicBezTo>
                    <a:pt x="1035082" y="1418749"/>
                    <a:pt x="1043749" y="1412367"/>
                    <a:pt x="1051369" y="1404652"/>
                  </a:cubicBezTo>
                  <a:lnTo>
                    <a:pt x="1404652" y="1051465"/>
                  </a:lnTo>
                  <a:cubicBezTo>
                    <a:pt x="1422273" y="1033844"/>
                    <a:pt x="1433417" y="1010984"/>
                    <a:pt x="1436560" y="986599"/>
                  </a:cubicBezTo>
                  <a:cubicBezTo>
                    <a:pt x="1437227" y="981837"/>
                    <a:pt x="1437513" y="97697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2" y="414338"/>
                    <a:pt x="1404652" y="393287"/>
                  </a:cubicBezTo>
                  <a:close/>
                  <a:moveTo>
                    <a:pt x="722281" y="972884"/>
                  </a:moveTo>
                  <a:cubicBezTo>
                    <a:pt x="583978" y="972884"/>
                    <a:pt x="471773" y="860679"/>
                    <a:pt x="471773" y="722376"/>
                  </a:cubicBezTo>
                  <a:cubicBezTo>
                    <a:pt x="471773" y="583978"/>
                    <a:pt x="583978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B750FC7-1CCA-42BC-B4FB-BF2EBF913091}"/>
                </a:ext>
              </a:extLst>
            </p:cNvPr>
            <p:cNvSpPr/>
            <p:nvPr/>
          </p:nvSpPr>
          <p:spPr>
            <a:xfrm>
              <a:off x="6277070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370 w 1438275"/>
                <a:gd name="connsiteY2" fmla="*/ 40005 h 1438275"/>
                <a:gd name="connsiteX3" fmla="*/ 1025747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814 w 1438275"/>
                <a:gd name="connsiteY6" fmla="*/ 20859 h 1438275"/>
                <a:gd name="connsiteX7" fmla="*/ 393192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192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370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281 w 1438275"/>
                <a:gd name="connsiteY21" fmla="*/ 972788 h 1438275"/>
                <a:gd name="connsiteX22" fmla="*/ 471773 w 1438275"/>
                <a:gd name="connsiteY22" fmla="*/ 722281 h 1438275"/>
                <a:gd name="connsiteX23" fmla="*/ 722281 w 1438275"/>
                <a:gd name="connsiteY23" fmla="*/ 471773 h 1438275"/>
                <a:gd name="connsiteX24" fmla="*/ 972788 w 1438275"/>
                <a:gd name="connsiteY24" fmla="*/ 722281 h 1438275"/>
                <a:gd name="connsiteX25" fmla="*/ 722281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370" y="40005"/>
                  </a:lnTo>
                  <a:cubicBezTo>
                    <a:pt x="1043750" y="32290"/>
                    <a:pt x="1035082" y="25813"/>
                    <a:pt x="1025747" y="20859"/>
                  </a:cubicBezTo>
                  <a:cubicBezTo>
                    <a:pt x="1009364" y="11906"/>
                    <a:pt x="990981" y="7144"/>
                    <a:pt x="972122" y="7144"/>
                  </a:cubicBezTo>
                  <a:lnTo>
                    <a:pt x="472535" y="7144"/>
                  </a:lnTo>
                  <a:cubicBezTo>
                    <a:pt x="453580" y="7144"/>
                    <a:pt x="435197" y="11906"/>
                    <a:pt x="418814" y="20859"/>
                  </a:cubicBezTo>
                  <a:cubicBezTo>
                    <a:pt x="409575" y="25908"/>
                    <a:pt x="400907" y="32290"/>
                    <a:pt x="393192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370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281" y="972788"/>
                  </a:moveTo>
                  <a:cubicBezTo>
                    <a:pt x="583978" y="972788"/>
                    <a:pt x="471773" y="860679"/>
                    <a:pt x="471773" y="722281"/>
                  </a:cubicBezTo>
                  <a:cubicBezTo>
                    <a:pt x="471773" y="583978"/>
                    <a:pt x="583978" y="471773"/>
                    <a:pt x="722281" y="471773"/>
                  </a:cubicBezTo>
                  <a:cubicBezTo>
                    <a:pt x="860679" y="471773"/>
                    <a:pt x="972788" y="583978"/>
                    <a:pt x="972788" y="722281"/>
                  </a:cubicBezTo>
                  <a:cubicBezTo>
                    <a:pt x="972788" y="860679"/>
                    <a:pt x="860679" y="972788"/>
                    <a:pt x="722281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6FB78A-6800-4963-B6A9-2A560FC81501}"/>
                </a:ext>
              </a:extLst>
            </p:cNvPr>
            <p:cNvSpPr/>
            <p:nvPr/>
          </p:nvSpPr>
          <p:spPr>
            <a:xfrm>
              <a:off x="7294721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465 w 1438275"/>
                <a:gd name="connsiteY1" fmla="*/ 40005 h 1438275"/>
                <a:gd name="connsiteX2" fmla="*/ 972122 w 1438275"/>
                <a:gd name="connsiteY2" fmla="*/ 7144 h 1438275"/>
                <a:gd name="connsiteX3" fmla="*/ 472536 w 1438275"/>
                <a:gd name="connsiteY3" fmla="*/ 7144 h 1438275"/>
                <a:gd name="connsiteX4" fmla="*/ 393288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288 w 1438275"/>
                <a:gd name="connsiteY10" fmla="*/ 1404652 h 1438275"/>
                <a:gd name="connsiteX11" fmla="*/ 418910 w 1438275"/>
                <a:gd name="connsiteY11" fmla="*/ 1423797 h 1438275"/>
                <a:gd name="connsiteX12" fmla="*/ 472536 w 1438275"/>
                <a:gd name="connsiteY12" fmla="*/ 1437513 h 1438275"/>
                <a:gd name="connsiteX13" fmla="*/ 972122 w 1438275"/>
                <a:gd name="connsiteY13" fmla="*/ 1437513 h 1438275"/>
                <a:gd name="connsiteX14" fmla="*/ 1051465 w 1438275"/>
                <a:gd name="connsiteY14" fmla="*/ 1404652 h 1438275"/>
                <a:gd name="connsiteX15" fmla="*/ 1404652 w 1438275"/>
                <a:gd name="connsiteY15" fmla="*/ 1051465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376 w 1438275"/>
                <a:gd name="connsiteY19" fmla="*/ 972884 h 1438275"/>
                <a:gd name="connsiteX20" fmla="*/ 471869 w 1438275"/>
                <a:gd name="connsiteY20" fmla="*/ 722376 h 1438275"/>
                <a:gd name="connsiteX21" fmla="*/ 722376 w 1438275"/>
                <a:gd name="connsiteY21" fmla="*/ 471869 h 1438275"/>
                <a:gd name="connsiteX22" fmla="*/ 972884 w 1438275"/>
                <a:gd name="connsiteY22" fmla="*/ 722376 h 1438275"/>
                <a:gd name="connsiteX23" fmla="*/ 722376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465" y="40005"/>
                  </a:lnTo>
                  <a:cubicBezTo>
                    <a:pt x="1030415" y="18955"/>
                    <a:pt x="1001840" y="7144"/>
                    <a:pt x="972122" y="7144"/>
                  </a:cubicBezTo>
                  <a:lnTo>
                    <a:pt x="472536" y="7144"/>
                  </a:lnTo>
                  <a:cubicBezTo>
                    <a:pt x="442818" y="7144"/>
                    <a:pt x="414338" y="18955"/>
                    <a:pt x="393288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40" y="1010984"/>
                    <a:pt x="22384" y="1033844"/>
                    <a:pt x="40005" y="1051465"/>
                  </a:cubicBezTo>
                  <a:lnTo>
                    <a:pt x="393288" y="1404652"/>
                  </a:lnTo>
                  <a:cubicBezTo>
                    <a:pt x="400908" y="1412367"/>
                    <a:pt x="409575" y="1418749"/>
                    <a:pt x="418910" y="1423797"/>
                  </a:cubicBezTo>
                  <a:cubicBezTo>
                    <a:pt x="435197" y="1432751"/>
                    <a:pt x="453580" y="1437513"/>
                    <a:pt x="472536" y="1437513"/>
                  </a:cubicBezTo>
                  <a:lnTo>
                    <a:pt x="972122" y="1437513"/>
                  </a:lnTo>
                  <a:cubicBezTo>
                    <a:pt x="1001840" y="1437513"/>
                    <a:pt x="1030415" y="1425702"/>
                    <a:pt x="1051465" y="1404652"/>
                  </a:cubicBezTo>
                  <a:lnTo>
                    <a:pt x="1404652" y="1051465"/>
                  </a:lnTo>
                  <a:cubicBezTo>
                    <a:pt x="1425703" y="1030414"/>
                    <a:pt x="1437513" y="100183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3" y="414338"/>
                    <a:pt x="1404652" y="393287"/>
                  </a:cubicBezTo>
                  <a:close/>
                  <a:moveTo>
                    <a:pt x="722376" y="972884"/>
                  </a:moveTo>
                  <a:cubicBezTo>
                    <a:pt x="583978" y="972884"/>
                    <a:pt x="471869" y="860679"/>
                    <a:pt x="471869" y="722376"/>
                  </a:cubicBezTo>
                  <a:cubicBezTo>
                    <a:pt x="471869" y="583978"/>
                    <a:pt x="583978" y="471869"/>
                    <a:pt x="722376" y="471869"/>
                  </a:cubicBezTo>
                  <a:cubicBezTo>
                    <a:pt x="860679" y="471869"/>
                    <a:pt x="972884" y="583978"/>
                    <a:pt x="972884" y="722376"/>
                  </a:cubicBezTo>
                  <a:cubicBezTo>
                    <a:pt x="972884" y="860679"/>
                    <a:pt x="860679" y="972884"/>
                    <a:pt x="722376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929D216-0182-41C3-BC39-BBEA395BAFA2}"/>
              </a:ext>
            </a:extLst>
          </p:cNvPr>
          <p:cNvSpPr/>
          <p:nvPr/>
        </p:nvSpPr>
        <p:spPr>
          <a:xfrm>
            <a:off x="4384548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96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6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501 w 1152525"/>
              <a:gd name="connsiteY17" fmla="*/ 829913 h 1152525"/>
              <a:gd name="connsiteX18" fmla="*/ 328993 w 1152525"/>
              <a:gd name="connsiteY18" fmla="*/ 579406 h 1152525"/>
              <a:gd name="connsiteX19" fmla="*/ 579501 w 1152525"/>
              <a:gd name="connsiteY19" fmla="*/ 328898 h 1152525"/>
              <a:gd name="connsiteX20" fmla="*/ 830009 w 1152525"/>
              <a:gd name="connsiteY20" fmla="*/ 579406 h 1152525"/>
              <a:gd name="connsiteX21" fmla="*/ 579501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96" y="7144"/>
                </a:cubicBezTo>
                <a:lnTo>
                  <a:pt x="388906" y="7144"/>
                </a:lnTo>
                <a:cubicBezTo>
                  <a:pt x="359092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2" y="1151763"/>
                  <a:pt x="388906" y="1151763"/>
                </a:cubicBezTo>
                <a:lnTo>
                  <a:pt x="770096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501" y="829913"/>
                </a:moveTo>
                <a:cubicBezTo>
                  <a:pt x="441103" y="829913"/>
                  <a:pt x="328993" y="717804"/>
                  <a:pt x="328993" y="579406"/>
                </a:cubicBezTo>
                <a:cubicBezTo>
                  <a:pt x="328993" y="441103"/>
                  <a:pt x="441103" y="328898"/>
                  <a:pt x="579501" y="328898"/>
                </a:cubicBezTo>
                <a:cubicBezTo>
                  <a:pt x="717804" y="328898"/>
                  <a:pt x="830009" y="441103"/>
                  <a:pt x="830009" y="579406"/>
                </a:cubicBezTo>
                <a:cubicBezTo>
                  <a:pt x="830009" y="717804"/>
                  <a:pt x="717804" y="829913"/>
                  <a:pt x="579501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FD3A32F-EB2C-4C08-BC09-39FB6A6290DC}"/>
              </a:ext>
            </a:extLst>
          </p:cNvPr>
          <p:cNvSpPr/>
          <p:nvPr/>
        </p:nvSpPr>
        <p:spPr>
          <a:xfrm>
            <a:off x="5402294" y="3007804"/>
            <a:ext cx="1152525" cy="1152525"/>
          </a:xfrm>
          <a:custGeom>
            <a:avLst/>
            <a:gdLst>
              <a:gd name="connsiteX0" fmla="*/ 1118807 w 1152525"/>
              <a:gd name="connsiteY0" fmla="*/ 309563 h 1152525"/>
              <a:gd name="connsiteX1" fmla="*/ 849345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467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467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5 w 1152525"/>
              <a:gd name="connsiteY12" fmla="*/ 1118902 h 1152525"/>
              <a:gd name="connsiteX13" fmla="*/ 1118807 w 1152525"/>
              <a:gd name="connsiteY13" fmla="*/ 849344 h 1152525"/>
              <a:gd name="connsiteX14" fmla="*/ 1151668 w 1152525"/>
              <a:gd name="connsiteY14" fmla="*/ 770096 h 1152525"/>
              <a:gd name="connsiteX15" fmla="*/ 1151668 w 1152525"/>
              <a:gd name="connsiteY15" fmla="*/ 388906 h 1152525"/>
              <a:gd name="connsiteX16" fmla="*/ 1118807 w 1152525"/>
              <a:gd name="connsiteY16" fmla="*/ 309563 h 1152525"/>
              <a:gd name="connsiteX17" fmla="*/ 579406 w 1152525"/>
              <a:gd name="connsiteY17" fmla="*/ 830009 h 1152525"/>
              <a:gd name="connsiteX18" fmla="*/ 328899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807" y="309563"/>
                </a:moveTo>
                <a:lnTo>
                  <a:pt x="849345" y="40005"/>
                </a:lnTo>
                <a:cubicBezTo>
                  <a:pt x="828294" y="18955"/>
                  <a:pt x="799719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518" y="18955"/>
                  <a:pt x="309467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467" y="1118902"/>
                </a:lnTo>
                <a:cubicBezTo>
                  <a:pt x="330518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719" y="1151763"/>
                  <a:pt x="828294" y="1139952"/>
                  <a:pt x="849345" y="1118902"/>
                </a:cubicBezTo>
                <a:lnTo>
                  <a:pt x="1118807" y="849344"/>
                </a:lnTo>
                <a:cubicBezTo>
                  <a:pt x="1139857" y="828389"/>
                  <a:pt x="1151668" y="799814"/>
                  <a:pt x="1151668" y="770096"/>
                </a:cubicBezTo>
                <a:lnTo>
                  <a:pt x="1151668" y="388906"/>
                </a:lnTo>
                <a:cubicBezTo>
                  <a:pt x="1151668" y="359093"/>
                  <a:pt x="1139857" y="330613"/>
                  <a:pt x="1118807" y="309563"/>
                </a:cubicBezTo>
                <a:close/>
                <a:moveTo>
                  <a:pt x="579406" y="830009"/>
                </a:moveTo>
                <a:cubicBezTo>
                  <a:pt x="441007" y="830009"/>
                  <a:pt x="328899" y="717804"/>
                  <a:pt x="328899" y="579501"/>
                </a:cubicBezTo>
                <a:cubicBezTo>
                  <a:pt x="328899" y="441103"/>
                  <a:pt x="441007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F3D2B2A-6A16-4BE2-975B-EBB4B6D38343}"/>
              </a:ext>
            </a:extLst>
          </p:cNvPr>
          <p:cNvSpPr/>
          <p:nvPr/>
        </p:nvSpPr>
        <p:spPr>
          <a:xfrm>
            <a:off x="3366897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0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0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406 w 1152525"/>
              <a:gd name="connsiteY17" fmla="*/ 830009 h 1152525"/>
              <a:gd name="connsiteX18" fmla="*/ 328898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0" y="7144"/>
                </a:lnTo>
                <a:cubicBezTo>
                  <a:pt x="359092" y="7144"/>
                  <a:pt x="330517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517" y="1139952"/>
                  <a:pt x="359092" y="1151763"/>
                  <a:pt x="388810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2" y="330613"/>
                  <a:pt x="1118902" y="309563"/>
                </a:cubicBezTo>
                <a:close/>
                <a:moveTo>
                  <a:pt x="579406" y="830009"/>
                </a:moveTo>
                <a:cubicBezTo>
                  <a:pt x="441103" y="830009"/>
                  <a:pt x="328898" y="717804"/>
                  <a:pt x="328898" y="579501"/>
                </a:cubicBezTo>
                <a:cubicBezTo>
                  <a:pt x="328898" y="441103"/>
                  <a:pt x="441103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C36B29E-7C78-423A-8090-9FEFECC80487}"/>
              </a:ext>
            </a:extLst>
          </p:cNvPr>
          <p:cNvSpPr/>
          <p:nvPr/>
        </p:nvSpPr>
        <p:spPr>
          <a:xfrm>
            <a:off x="6419945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406 w 1152525"/>
              <a:gd name="connsiteY17" fmla="*/ 829913 h 1152525"/>
              <a:gd name="connsiteX18" fmla="*/ 328898 w 1152525"/>
              <a:gd name="connsiteY18" fmla="*/ 579406 h 1152525"/>
              <a:gd name="connsiteX19" fmla="*/ 579406 w 1152525"/>
              <a:gd name="connsiteY19" fmla="*/ 328898 h 1152525"/>
              <a:gd name="connsiteX20" fmla="*/ 829913 w 1152525"/>
              <a:gd name="connsiteY20" fmla="*/ 579406 h 1152525"/>
              <a:gd name="connsiteX21" fmla="*/ 579406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612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2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406" y="829913"/>
                </a:moveTo>
                <a:cubicBezTo>
                  <a:pt x="441103" y="829913"/>
                  <a:pt x="328898" y="717804"/>
                  <a:pt x="328898" y="579406"/>
                </a:cubicBezTo>
                <a:cubicBezTo>
                  <a:pt x="328898" y="441103"/>
                  <a:pt x="441103" y="328898"/>
                  <a:pt x="579406" y="328898"/>
                </a:cubicBezTo>
                <a:cubicBezTo>
                  <a:pt x="717804" y="328898"/>
                  <a:pt x="829913" y="441103"/>
                  <a:pt x="829913" y="579406"/>
                </a:cubicBezTo>
                <a:cubicBezTo>
                  <a:pt x="829913" y="717804"/>
                  <a:pt x="717804" y="829913"/>
                  <a:pt x="579406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8F5EE83-B726-4283-8653-74E1FF12EDBB}"/>
              </a:ext>
            </a:extLst>
          </p:cNvPr>
          <p:cNvSpPr/>
          <p:nvPr/>
        </p:nvSpPr>
        <p:spPr>
          <a:xfrm>
            <a:off x="7437596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5 w 1152525"/>
              <a:gd name="connsiteY1" fmla="*/ 40005 h 1152525"/>
              <a:gd name="connsiteX2" fmla="*/ 770097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7 w 1152525"/>
              <a:gd name="connsiteY11" fmla="*/ 1151763 h 1152525"/>
              <a:gd name="connsiteX12" fmla="*/ 849345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501 w 1152525"/>
              <a:gd name="connsiteY17" fmla="*/ 830009 h 1152525"/>
              <a:gd name="connsiteX18" fmla="*/ 328994 w 1152525"/>
              <a:gd name="connsiteY18" fmla="*/ 579501 h 1152525"/>
              <a:gd name="connsiteX19" fmla="*/ 579501 w 1152525"/>
              <a:gd name="connsiteY19" fmla="*/ 328994 h 1152525"/>
              <a:gd name="connsiteX20" fmla="*/ 830009 w 1152525"/>
              <a:gd name="connsiteY20" fmla="*/ 579501 h 1152525"/>
              <a:gd name="connsiteX21" fmla="*/ 579501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5" y="40005"/>
                </a:lnTo>
                <a:cubicBezTo>
                  <a:pt x="828390" y="18955"/>
                  <a:pt x="799815" y="7144"/>
                  <a:pt x="770097" y="7144"/>
                </a:cubicBezTo>
                <a:lnTo>
                  <a:pt x="388906" y="7144"/>
                </a:lnTo>
                <a:cubicBezTo>
                  <a:pt x="359093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3" y="1151763"/>
                  <a:pt x="388906" y="1151763"/>
                </a:cubicBezTo>
                <a:lnTo>
                  <a:pt x="770097" y="1151763"/>
                </a:lnTo>
                <a:cubicBezTo>
                  <a:pt x="799815" y="1151763"/>
                  <a:pt x="828390" y="1139952"/>
                  <a:pt x="849345" y="1118902"/>
                </a:cubicBezTo>
                <a:lnTo>
                  <a:pt x="1118902" y="849344"/>
                </a:lnTo>
                <a:cubicBezTo>
                  <a:pt x="1139953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3" y="330613"/>
                  <a:pt x="1118902" y="309563"/>
                </a:cubicBezTo>
                <a:close/>
                <a:moveTo>
                  <a:pt x="579501" y="830009"/>
                </a:moveTo>
                <a:cubicBezTo>
                  <a:pt x="441103" y="830009"/>
                  <a:pt x="328994" y="717804"/>
                  <a:pt x="328994" y="579501"/>
                </a:cubicBezTo>
                <a:cubicBezTo>
                  <a:pt x="328994" y="441103"/>
                  <a:pt x="441103" y="328994"/>
                  <a:pt x="579501" y="328994"/>
                </a:cubicBezTo>
                <a:cubicBezTo>
                  <a:pt x="717804" y="328994"/>
                  <a:pt x="830009" y="441103"/>
                  <a:pt x="830009" y="579501"/>
                </a:cubicBezTo>
                <a:cubicBezTo>
                  <a:pt x="830009" y="717804"/>
                  <a:pt x="717804" y="830009"/>
                  <a:pt x="579501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7825E3-D5EA-467C-B19F-E33A79E3060B}"/>
              </a:ext>
            </a:extLst>
          </p:cNvPr>
          <p:cNvGrpSpPr/>
          <p:nvPr/>
        </p:nvGrpSpPr>
        <p:grpSpPr>
          <a:xfrm>
            <a:off x="2695527" y="1537434"/>
            <a:ext cx="1914307" cy="1124238"/>
            <a:chOff x="2944667" y="1537434"/>
            <a:chExt cx="1914307" cy="112423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700E1D-EC48-4B04-87AC-C448DCC793E7}"/>
                </a:ext>
              </a:extLst>
            </p:cNvPr>
            <p:cNvSpPr txBox="1"/>
            <p:nvPr/>
          </p:nvSpPr>
          <p:spPr>
            <a:xfrm>
              <a:off x="2944667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021181-81ED-4765-9A61-7E4FC0DC208A}"/>
                </a:ext>
              </a:extLst>
            </p:cNvPr>
            <p:cNvSpPr txBox="1"/>
            <p:nvPr/>
          </p:nvSpPr>
          <p:spPr>
            <a:xfrm>
              <a:off x="3009886" y="1923008"/>
              <a:ext cx="17838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801041-5BF1-4E54-A184-964D8641E05D}"/>
              </a:ext>
            </a:extLst>
          </p:cNvPr>
          <p:cNvGrpSpPr/>
          <p:nvPr/>
        </p:nvGrpSpPr>
        <p:grpSpPr>
          <a:xfrm>
            <a:off x="4991449" y="1537434"/>
            <a:ext cx="1914307" cy="1124238"/>
            <a:chOff x="4991449" y="1537434"/>
            <a:chExt cx="1914307" cy="112423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77ABAC-B7E9-4FF0-B51E-9BD73B3C4263}"/>
                </a:ext>
              </a:extLst>
            </p:cNvPr>
            <p:cNvSpPr txBox="1"/>
            <p:nvPr/>
          </p:nvSpPr>
          <p:spPr>
            <a:xfrm>
              <a:off x="4991449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2AB0F6-859D-407E-B09E-C972B3582223}"/>
                </a:ext>
              </a:extLst>
            </p:cNvPr>
            <p:cNvSpPr txBox="1"/>
            <p:nvPr/>
          </p:nvSpPr>
          <p:spPr>
            <a:xfrm>
              <a:off x="5095924" y="1923008"/>
              <a:ext cx="17112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1D9268-1EFA-4F3A-A7B4-06A9A99D5C2C}"/>
              </a:ext>
            </a:extLst>
          </p:cNvPr>
          <p:cNvGrpSpPr/>
          <p:nvPr/>
        </p:nvGrpSpPr>
        <p:grpSpPr>
          <a:xfrm>
            <a:off x="7287371" y="1537434"/>
            <a:ext cx="1914307" cy="1124238"/>
            <a:chOff x="7168670" y="1537434"/>
            <a:chExt cx="1914307" cy="112423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72159B-5BA5-4549-A897-42FA2864EE95}"/>
                </a:ext>
              </a:extLst>
            </p:cNvPr>
            <p:cNvSpPr txBox="1"/>
            <p:nvPr/>
          </p:nvSpPr>
          <p:spPr>
            <a:xfrm>
              <a:off x="7168670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CEFD5-ED54-46A0-A96A-28E4C293D3C5}"/>
                </a:ext>
              </a:extLst>
            </p:cNvPr>
            <p:cNvSpPr txBox="1"/>
            <p:nvPr/>
          </p:nvSpPr>
          <p:spPr>
            <a:xfrm>
              <a:off x="7293290" y="1923008"/>
              <a:ext cx="16709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5C84F81-95FA-42F8-BE9A-B344BAD3D3AA}"/>
              </a:ext>
            </a:extLst>
          </p:cNvPr>
          <p:cNvSpPr txBox="1"/>
          <p:nvPr/>
        </p:nvSpPr>
        <p:spPr>
          <a:xfrm>
            <a:off x="3789862" y="69933"/>
            <a:ext cx="4854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Our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Services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7CB76B-BC41-48D4-A4FD-F76F9F0251E3}"/>
              </a:ext>
            </a:extLst>
          </p:cNvPr>
          <p:cNvGrpSpPr/>
          <p:nvPr/>
        </p:nvGrpSpPr>
        <p:grpSpPr>
          <a:xfrm>
            <a:off x="3622766" y="5472201"/>
            <a:ext cx="1914307" cy="1124238"/>
            <a:chOff x="4023239" y="5472201"/>
            <a:chExt cx="1914307" cy="112423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0A16D0A-4287-4591-8460-7B2730EB613E}"/>
                </a:ext>
              </a:extLst>
            </p:cNvPr>
            <p:cNvSpPr txBox="1"/>
            <p:nvPr/>
          </p:nvSpPr>
          <p:spPr>
            <a:xfrm>
              <a:off x="4023239" y="547220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906C4C-8EE3-46B1-A0E6-B242C8940F34}"/>
                </a:ext>
              </a:extLst>
            </p:cNvPr>
            <p:cNvSpPr txBox="1"/>
            <p:nvPr/>
          </p:nvSpPr>
          <p:spPr>
            <a:xfrm>
              <a:off x="4101802" y="5857775"/>
              <a:ext cx="17631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F08024-2BCA-4308-B080-E34EAEF49435}"/>
              </a:ext>
            </a:extLst>
          </p:cNvPr>
          <p:cNvGrpSpPr/>
          <p:nvPr/>
        </p:nvGrpSpPr>
        <p:grpSpPr>
          <a:xfrm>
            <a:off x="6447827" y="5472201"/>
            <a:ext cx="1914307" cy="1124238"/>
            <a:chOff x="6096000" y="5472201"/>
            <a:chExt cx="1914307" cy="112423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660EE6-0FDD-467B-8AAE-81D3A0C78D2C}"/>
                </a:ext>
              </a:extLst>
            </p:cNvPr>
            <p:cNvSpPr txBox="1"/>
            <p:nvPr/>
          </p:nvSpPr>
          <p:spPr>
            <a:xfrm>
              <a:off x="6096000" y="547220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A916B0C-0FE6-489B-8B9E-4E562322B496}"/>
                </a:ext>
              </a:extLst>
            </p:cNvPr>
            <p:cNvSpPr txBox="1"/>
            <p:nvPr/>
          </p:nvSpPr>
          <p:spPr>
            <a:xfrm>
              <a:off x="6138241" y="5857775"/>
              <a:ext cx="18357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1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E43446E-4A5E-4956-BF2E-CAF34DFD20E4}"/>
              </a:ext>
            </a:extLst>
          </p:cNvPr>
          <p:cNvGrpSpPr/>
          <p:nvPr/>
        </p:nvGrpSpPr>
        <p:grpSpPr>
          <a:xfrm>
            <a:off x="910304" y="3885057"/>
            <a:ext cx="4482656" cy="552450"/>
            <a:chOff x="910304" y="3885057"/>
            <a:chExt cx="4482656" cy="55245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4D9847C-42E9-4BBC-852F-E7C1BDE67DBD}"/>
                </a:ext>
              </a:extLst>
            </p:cNvPr>
            <p:cNvSpPr/>
            <p:nvPr/>
          </p:nvSpPr>
          <p:spPr>
            <a:xfrm>
              <a:off x="910304" y="3885057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CD841D-586C-4524-A530-7025D4185C2B}"/>
                </a:ext>
              </a:extLst>
            </p:cNvPr>
            <p:cNvSpPr txBox="1"/>
            <p:nvPr/>
          </p:nvSpPr>
          <p:spPr>
            <a:xfrm>
              <a:off x="1112439" y="3942937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D0B9844-7712-4B92-8C36-17A633F957EF}"/>
                </a:ext>
              </a:extLst>
            </p:cNvPr>
            <p:cNvGrpSpPr/>
            <p:nvPr/>
          </p:nvGrpSpPr>
          <p:grpSpPr>
            <a:xfrm>
              <a:off x="3151632" y="3885057"/>
              <a:ext cx="2241328" cy="552450"/>
              <a:chOff x="3151632" y="3885057"/>
              <a:chExt cx="2241328" cy="552450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040FB27-1B70-4463-A1AE-BA10636CA8BB}"/>
                  </a:ext>
                </a:extLst>
              </p:cNvPr>
              <p:cNvSpPr/>
              <p:nvPr/>
            </p:nvSpPr>
            <p:spPr>
              <a:xfrm>
                <a:off x="3151632" y="3885057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4471DF-4DF6-4C69-B164-4C87486FD5D2}"/>
                  </a:ext>
                </a:extLst>
              </p:cNvPr>
              <p:cNvSpPr txBox="1"/>
              <p:nvPr/>
            </p:nvSpPr>
            <p:spPr>
              <a:xfrm>
                <a:off x="3201827" y="3992005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288D9F-A7BD-40DA-A632-F0739A8265C1}"/>
              </a:ext>
            </a:extLst>
          </p:cNvPr>
          <p:cNvGrpSpPr/>
          <p:nvPr/>
        </p:nvGrpSpPr>
        <p:grpSpPr>
          <a:xfrm>
            <a:off x="910304" y="4887182"/>
            <a:ext cx="4482656" cy="552450"/>
            <a:chOff x="910304" y="4887182"/>
            <a:chExt cx="4482656" cy="5524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74C7B9-8685-4007-9C8E-385767B5BF3C}"/>
                </a:ext>
              </a:extLst>
            </p:cNvPr>
            <p:cNvSpPr/>
            <p:nvPr/>
          </p:nvSpPr>
          <p:spPr>
            <a:xfrm>
              <a:off x="910304" y="4887182"/>
              <a:ext cx="2105025" cy="552450"/>
            </a:xfrm>
            <a:custGeom>
              <a:avLst/>
              <a:gdLst>
                <a:gd name="connsiteX0" fmla="*/ 14288 w 2105025"/>
                <a:gd name="connsiteY0" fmla="*/ 545783 h 552450"/>
                <a:gd name="connsiteX1" fmla="*/ 2013585 w 2105025"/>
                <a:gd name="connsiteY1" fmla="*/ 545783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3"/>
                  </a:moveTo>
                  <a:lnTo>
                    <a:pt x="2013585" y="545783"/>
                  </a:lnTo>
                  <a:cubicBezTo>
                    <a:pt x="2059781" y="545783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2D3237-CAF3-4494-8775-C775AF3042FE}"/>
                </a:ext>
              </a:extLst>
            </p:cNvPr>
            <p:cNvSpPr txBox="1"/>
            <p:nvPr/>
          </p:nvSpPr>
          <p:spPr>
            <a:xfrm>
              <a:off x="1112439" y="496156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7C5948-B8F1-4647-99C3-0AF6EDE16F9A}"/>
                </a:ext>
              </a:extLst>
            </p:cNvPr>
            <p:cNvGrpSpPr/>
            <p:nvPr/>
          </p:nvGrpSpPr>
          <p:grpSpPr>
            <a:xfrm>
              <a:off x="3151632" y="4887182"/>
              <a:ext cx="2241328" cy="552450"/>
              <a:chOff x="3151632" y="4887182"/>
              <a:chExt cx="2241328" cy="55245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5C1B9BB-9A3B-45E7-9A6B-C8E004FD3222}"/>
                  </a:ext>
                </a:extLst>
              </p:cNvPr>
              <p:cNvSpPr/>
              <p:nvPr/>
            </p:nvSpPr>
            <p:spPr>
              <a:xfrm>
                <a:off x="3151632" y="488718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3 h 552450"/>
                  <a:gd name="connsiteX1" fmla="*/ 98012 w 2105025"/>
                  <a:gd name="connsiteY1" fmla="*/ 545783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3"/>
                    </a:moveTo>
                    <a:lnTo>
                      <a:pt x="98012" y="545783"/>
                    </a:lnTo>
                    <a:cubicBezTo>
                      <a:pt x="51816" y="545783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884B9E-2B34-4748-9191-608F15B7E575}"/>
                  </a:ext>
                </a:extLst>
              </p:cNvPr>
              <p:cNvSpPr txBox="1"/>
              <p:nvPr/>
            </p:nvSpPr>
            <p:spPr>
              <a:xfrm>
                <a:off x="3201827" y="5010629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BFB48E-DEF3-40D7-BE9C-0EB6238991E6}"/>
              </a:ext>
            </a:extLst>
          </p:cNvPr>
          <p:cNvGrpSpPr/>
          <p:nvPr/>
        </p:nvGrpSpPr>
        <p:grpSpPr>
          <a:xfrm>
            <a:off x="910304" y="5889402"/>
            <a:ext cx="4482656" cy="552450"/>
            <a:chOff x="910304" y="5889402"/>
            <a:chExt cx="4482656" cy="5524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DB275AE-8902-4111-9140-714A87EBEF27}"/>
                </a:ext>
              </a:extLst>
            </p:cNvPr>
            <p:cNvSpPr/>
            <p:nvPr/>
          </p:nvSpPr>
          <p:spPr>
            <a:xfrm>
              <a:off x="910304" y="5889402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3 h 552450"/>
                <a:gd name="connsiteX5" fmla="*/ 2097310 w 2105025"/>
                <a:gd name="connsiteY5" fmla="*/ 105633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3"/>
                  </a:lnTo>
                  <a:lnTo>
                    <a:pt x="2097310" y="105633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81D81F-0B29-41E9-B314-52C0BBCDEBB3}"/>
                </a:ext>
              </a:extLst>
            </p:cNvPr>
            <p:cNvSpPr txBox="1"/>
            <p:nvPr/>
          </p:nvSpPr>
          <p:spPr>
            <a:xfrm>
              <a:off x="1112439" y="596368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51C7BE-989A-49A1-80D2-5BC857242A06}"/>
                </a:ext>
              </a:extLst>
            </p:cNvPr>
            <p:cNvGrpSpPr/>
            <p:nvPr/>
          </p:nvGrpSpPr>
          <p:grpSpPr>
            <a:xfrm>
              <a:off x="3151632" y="5889402"/>
              <a:ext cx="2241328" cy="552450"/>
              <a:chOff x="3151632" y="5889402"/>
              <a:chExt cx="2241328" cy="552450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FD47512-6BF8-4B1A-8696-7C645FC57964}"/>
                  </a:ext>
                </a:extLst>
              </p:cNvPr>
              <p:cNvSpPr/>
              <p:nvPr/>
            </p:nvSpPr>
            <p:spPr>
              <a:xfrm>
                <a:off x="3151632" y="588940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3 h 552450"/>
                  <a:gd name="connsiteX5" fmla="*/ 14288 w 2105025"/>
                  <a:gd name="connsiteY5" fmla="*/ 105633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3"/>
                    </a:lnTo>
                    <a:lnTo>
                      <a:pt x="14288" y="105633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CC2702-7084-4940-BDA2-E70DCFF5A799}"/>
                  </a:ext>
                </a:extLst>
              </p:cNvPr>
              <p:cNvSpPr txBox="1"/>
              <p:nvPr/>
            </p:nvSpPr>
            <p:spPr>
              <a:xfrm>
                <a:off x="3201827" y="6012754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B6CEBDA-781D-44D4-81F0-07AAE52717FB}"/>
              </a:ext>
            </a:extLst>
          </p:cNvPr>
          <p:cNvSpPr/>
          <p:nvPr/>
        </p:nvSpPr>
        <p:spPr>
          <a:xfrm>
            <a:off x="0" y="3569493"/>
            <a:ext cx="898887" cy="32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7DC5C3-9B8B-44EA-AEC0-E0AD38A49403}"/>
              </a:ext>
            </a:extLst>
          </p:cNvPr>
          <p:cNvSpPr/>
          <p:nvPr/>
        </p:nvSpPr>
        <p:spPr>
          <a:xfrm>
            <a:off x="11203115" y="356949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0A351E-B61A-48D1-8FAC-9CF391D62C59}"/>
              </a:ext>
            </a:extLst>
          </p:cNvPr>
          <p:cNvSpPr/>
          <p:nvPr/>
        </p:nvSpPr>
        <p:spPr>
          <a:xfrm>
            <a:off x="8833866" y="623420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AD4C1D-22A5-4846-BDC1-FAE60CDEE421}"/>
              </a:ext>
            </a:extLst>
          </p:cNvPr>
          <p:cNvSpPr/>
          <p:nvPr/>
        </p:nvSpPr>
        <p:spPr>
          <a:xfrm>
            <a:off x="9844469" y="43161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EEC720-A803-4469-A80D-4F88F8E50821}"/>
              </a:ext>
            </a:extLst>
          </p:cNvPr>
          <p:cNvSpPr/>
          <p:nvPr/>
        </p:nvSpPr>
        <p:spPr>
          <a:xfrm>
            <a:off x="8513445" y="39423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94190E-48AD-4262-B9B7-645904FF8D7C}"/>
              </a:ext>
            </a:extLst>
          </p:cNvPr>
          <p:cNvSpPr/>
          <p:nvPr/>
        </p:nvSpPr>
        <p:spPr>
          <a:xfrm>
            <a:off x="10151745" y="25110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DD87A-9705-44C5-A575-128FE825D501}"/>
              </a:ext>
            </a:extLst>
          </p:cNvPr>
          <p:cNvSpPr/>
          <p:nvPr/>
        </p:nvSpPr>
        <p:spPr>
          <a:xfrm>
            <a:off x="9844469" y="61283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5B085-B7B6-4D22-9316-F4361932BC49}"/>
              </a:ext>
            </a:extLst>
          </p:cNvPr>
          <p:cNvSpPr/>
          <p:nvPr/>
        </p:nvSpPr>
        <p:spPr>
          <a:xfrm>
            <a:off x="6615113" y="1164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1DED73-71F2-4A17-8A54-845558A1D30B}"/>
              </a:ext>
            </a:extLst>
          </p:cNvPr>
          <p:cNvSpPr/>
          <p:nvPr/>
        </p:nvSpPr>
        <p:spPr>
          <a:xfrm>
            <a:off x="11310747" y="3976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B2C045-47F0-4928-AB58-77DEE38A9929}"/>
              </a:ext>
            </a:extLst>
          </p:cNvPr>
          <p:cNvSpPr/>
          <p:nvPr/>
        </p:nvSpPr>
        <p:spPr>
          <a:xfrm>
            <a:off x="7838789" y="50470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E077F1-3976-4DA1-B056-839716CC8C99}"/>
              </a:ext>
            </a:extLst>
          </p:cNvPr>
          <p:cNvSpPr/>
          <p:nvPr/>
        </p:nvSpPr>
        <p:spPr>
          <a:xfrm>
            <a:off x="9049036" y="165163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A60DD2-39F3-449F-9C30-95E3EC2A2ED3}"/>
              </a:ext>
            </a:extLst>
          </p:cNvPr>
          <p:cNvSpPr/>
          <p:nvPr/>
        </p:nvSpPr>
        <p:spPr>
          <a:xfrm>
            <a:off x="10958798" y="56088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9ECA7-35D4-4A0A-8532-35D1ABE96045}"/>
              </a:ext>
            </a:extLst>
          </p:cNvPr>
          <p:cNvSpPr/>
          <p:nvPr/>
        </p:nvSpPr>
        <p:spPr>
          <a:xfrm>
            <a:off x="723805" y="396430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190850-05B3-4A87-9267-6C1BCEE356B6}"/>
              </a:ext>
            </a:extLst>
          </p:cNvPr>
          <p:cNvSpPr/>
          <p:nvPr/>
        </p:nvSpPr>
        <p:spPr>
          <a:xfrm>
            <a:off x="723805" y="496652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665FF0F-5EA8-46C7-B637-B4EFC3674FAB}"/>
              </a:ext>
            </a:extLst>
          </p:cNvPr>
          <p:cNvSpPr/>
          <p:nvPr/>
        </p:nvSpPr>
        <p:spPr>
          <a:xfrm>
            <a:off x="723805" y="5968746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3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0"/>
                  <a:pt x="93841" y="7143"/>
                  <a:pt x="200787" y="7143"/>
                </a:cubicBezTo>
                <a:cubicBezTo>
                  <a:pt x="307733" y="7143"/>
                  <a:pt x="394430" y="93840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E6E448-681B-4502-BF91-3B95B236AE34}"/>
              </a:ext>
            </a:extLst>
          </p:cNvPr>
          <p:cNvSpPr txBox="1"/>
          <p:nvPr/>
        </p:nvSpPr>
        <p:spPr>
          <a:xfrm>
            <a:off x="723805" y="1104215"/>
            <a:ext cx="41681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Overall </a:t>
            </a:r>
            <a:r>
              <a:rPr lang="en-US" sz="4000" b="1" dirty="0">
                <a:solidFill>
                  <a:schemeClr val="accent2"/>
                </a:solidFill>
              </a:rPr>
              <a:t>Business</a:t>
            </a:r>
          </a:p>
          <a:p>
            <a:r>
              <a:rPr lang="en-US" sz="4000" b="1" dirty="0">
                <a:solidFill>
                  <a:schemeClr val="accent2"/>
                </a:solidFill>
              </a:rPr>
              <a:t>Key</a:t>
            </a:r>
            <a:r>
              <a:rPr lang="en-US" sz="4000" b="1" dirty="0"/>
              <a:t> Features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456460-F1A5-4441-AC88-A5BDCFC2B3CC}"/>
              </a:ext>
            </a:extLst>
          </p:cNvPr>
          <p:cNvSpPr/>
          <p:nvPr/>
        </p:nvSpPr>
        <p:spPr>
          <a:xfrm>
            <a:off x="747713" y="2501938"/>
            <a:ext cx="5767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Enter Your Demo Text Here. Try To Keep It Short.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And Remove This Dummy Text</a:t>
            </a:r>
          </a:p>
        </p:txBody>
      </p:sp>
    </p:spTree>
    <p:extLst>
      <p:ext uri="{BB962C8B-B14F-4D97-AF65-F5344CB8AC3E}">
        <p14:creationId xmlns:p14="http://schemas.microsoft.com/office/powerpoint/2010/main" val="1106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B17E01-D784-487A-993E-598C2390B6CB}"/>
              </a:ext>
            </a:extLst>
          </p:cNvPr>
          <p:cNvSpPr/>
          <p:nvPr/>
        </p:nvSpPr>
        <p:spPr>
          <a:xfrm>
            <a:off x="2520410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B86802-2876-4900-9125-34297CF380A9}"/>
              </a:ext>
            </a:extLst>
          </p:cNvPr>
          <p:cNvSpPr/>
          <p:nvPr/>
        </p:nvSpPr>
        <p:spPr>
          <a:xfrm>
            <a:off x="853440" y="33602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100-963A-4745-80C9-DE8DA707EFAC}"/>
              </a:ext>
            </a:extLst>
          </p:cNvPr>
          <p:cNvSpPr/>
          <p:nvPr/>
        </p:nvSpPr>
        <p:spPr>
          <a:xfrm>
            <a:off x="1229201" y="11033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9267F2-DDD7-4CB9-A119-D9B233C78593}"/>
              </a:ext>
            </a:extLst>
          </p:cNvPr>
          <p:cNvSpPr/>
          <p:nvPr/>
        </p:nvSpPr>
        <p:spPr>
          <a:xfrm>
            <a:off x="3706939" y="64519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C3E66B-41CD-4610-AD19-8B4801D72EBE}"/>
              </a:ext>
            </a:extLst>
          </p:cNvPr>
          <p:cNvSpPr/>
          <p:nvPr/>
        </p:nvSpPr>
        <p:spPr>
          <a:xfrm>
            <a:off x="407193" y="59249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32CAB9-4334-4FDE-B5CC-5F626A1FA989}"/>
              </a:ext>
            </a:extLst>
          </p:cNvPr>
          <p:cNvSpPr/>
          <p:nvPr/>
        </p:nvSpPr>
        <p:spPr>
          <a:xfrm>
            <a:off x="6753225" y="63147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42AA1A-DFA1-4A28-92AF-C2B2EA359F59}"/>
              </a:ext>
            </a:extLst>
          </p:cNvPr>
          <p:cNvSpPr/>
          <p:nvPr/>
        </p:nvSpPr>
        <p:spPr>
          <a:xfrm>
            <a:off x="11449145" y="41678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279536-31B8-4416-A983-84D05A753C1E}"/>
              </a:ext>
            </a:extLst>
          </p:cNvPr>
          <p:cNvSpPr/>
          <p:nvPr/>
        </p:nvSpPr>
        <p:spPr>
          <a:xfrm>
            <a:off x="10451496" y="49325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935BBF-29DC-4382-8885-C021C3E1EAFB}"/>
              </a:ext>
            </a:extLst>
          </p:cNvPr>
          <p:cNvSpPr/>
          <p:nvPr/>
        </p:nvSpPr>
        <p:spPr>
          <a:xfrm>
            <a:off x="10343959" y="244276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19217-7963-4FCD-8D8F-E820E59E2E85}"/>
              </a:ext>
            </a:extLst>
          </p:cNvPr>
          <p:cNvSpPr/>
          <p:nvPr/>
        </p:nvSpPr>
        <p:spPr>
          <a:xfrm>
            <a:off x="9390697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002022D-E83D-4338-B0F8-E32F05A06B98}"/>
              </a:ext>
            </a:extLst>
          </p:cNvPr>
          <p:cNvSpPr/>
          <p:nvPr/>
        </p:nvSpPr>
        <p:spPr>
          <a:xfrm>
            <a:off x="11556682" y="1164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D47CB0-9747-4701-91C7-9CBCF9200C62}"/>
              </a:ext>
            </a:extLst>
          </p:cNvPr>
          <p:cNvSpPr/>
          <p:nvPr/>
        </p:nvSpPr>
        <p:spPr>
          <a:xfrm>
            <a:off x="9841611" y="65594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35C28A-AE42-405E-9095-53541A58E982}"/>
              </a:ext>
            </a:extLst>
          </p:cNvPr>
          <p:cNvGrpSpPr/>
          <p:nvPr/>
        </p:nvGrpSpPr>
        <p:grpSpPr>
          <a:xfrm>
            <a:off x="960977" y="1907502"/>
            <a:ext cx="2861977" cy="3704082"/>
            <a:chOff x="960977" y="1757724"/>
            <a:chExt cx="2861977" cy="370408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E5A0CE-581D-46E4-88F8-BC95F34565AD}"/>
                </a:ext>
              </a:extLst>
            </p:cNvPr>
            <p:cNvSpPr/>
            <p:nvPr/>
          </p:nvSpPr>
          <p:spPr>
            <a:xfrm>
              <a:off x="2273617" y="175772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27C72E-5493-42C2-9E99-F3B1A77B9AA9}"/>
                </a:ext>
              </a:extLst>
            </p:cNvPr>
            <p:cNvSpPr/>
            <p:nvPr/>
          </p:nvSpPr>
          <p:spPr>
            <a:xfrm>
              <a:off x="3218307" y="255039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6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68F29F-9F9B-470D-947F-1096ED494E1E}"/>
                </a:ext>
              </a:extLst>
            </p:cNvPr>
            <p:cNvSpPr/>
            <p:nvPr/>
          </p:nvSpPr>
          <p:spPr>
            <a:xfrm>
              <a:off x="3432429" y="3764832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C4C64CD-D3B7-465F-871F-4CB1B90DF9DE}"/>
                </a:ext>
              </a:extLst>
            </p:cNvPr>
            <p:cNvSpPr/>
            <p:nvPr/>
          </p:nvSpPr>
          <p:spPr>
            <a:xfrm>
              <a:off x="2815875" y="4832775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D3627E-B560-4098-993F-99DB17CF8342}"/>
              </a:ext>
            </a:extLst>
          </p:cNvPr>
          <p:cNvGrpSpPr/>
          <p:nvPr/>
        </p:nvGrpSpPr>
        <p:grpSpPr>
          <a:xfrm>
            <a:off x="3218307" y="1236477"/>
            <a:ext cx="3039618" cy="1081456"/>
            <a:chOff x="3218307" y="1086699"/>
            <a:chExt cx="3039618" cy="10814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3FC862-9AC7-49F7-A85B-47502414F554}"/>
                </a:ext>
              </a:extLst>
            </p:cNvPr>
            <p:cNvSpPr/>
            <p:nvPr/>
          </p:nvSpPr>
          <p:spPr>
            <a:xfrm>
              <a:off x="3236865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685F58-1526-4EE4-AB3B-5A0ECFD1DF43}"/>
                </a:ext>
              </a:extLst>
            </p:cNvPr>
            <p:cNvSpPr txBox="1"/>
            <p:nvPr/>
          </p:nvSpPr>
          <p:spPr>
            <a:xfrm>
              <a:off x="321830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C6B9D5-F868-4F23-8966-723460AC825B}"/>
              </a:ext>
            </a:extLst>
          </p:cNvPr>
          <p:cNvGrpSpPr/>
          <p:nvPr/>
        </p:nvGrpSpPr>
        <p:grpSpPr>
          <a:xfrm>
            <a:off x="3218307" y="4959128"/>
            <a:ext cx="3039618" cy="1081456"/>
            <a:chOff x="3218307" y="4809350"/>
            <a:chExt cx="3039618" cy="10814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463C77-CBEB-4C9D-9E40-4B5B57891DBF}"/>
                </a:ext>
              </a:extLst>
            </p:cNvPr>
            <p:cNvSpPr/>
            <p:nvPr/>
          </p:nvSpPr>
          <p:spPr>
            <a:xfrm>
              <a:off x="3236865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6A9A02-5B5D-45BE-8C98-1144FE1738DB}"/>
                </a:ext>
              </a:extLst>
            </p:cNvPr>
            <p:cNvSpPr txBox="1"/>
            <p:nvPr/>
          </p:nvSpPr>
          <p:spPr>
            <a:xfrm>
              <a:off x="321830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AEFB35-89D2-424F-AEF4-C9580EB4B563}"/>
              </a:ext>
            </a:extLst>
          </p:cNvPr>
          <p:cNvGrpSpPr/>
          <p:nvPr/>
        </p:nvGrpSpPr>
        <p:grpSpPr>
          <a:xfrm>
            <a:off x="3949621" y="3608905"/>
            <a:ext cx="3039618" cy="1081456"/>
            <a:chOff x="3949621" y="3459127"/>
            <a:chExt cx="3039618" cy="10814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DDB2A-0A44-4C0F-A764-765DF2A8046F}"/>
                </a:ext>
              </a:extLst>
            </p:cNvPr>
            <p:cNvSpPr/>
            <p:nvPr/>
          </p:nvSpPr>
          <p:spPr>
            <a:xfrm>
              <a:off x="3968179" y="3832697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65EBE4-16E1-4DE0-A1B1-C17C425C28C8}"/>
                </a:ext>
              </a:extLst>
            </p:cNvPr>
            <p:cNvSpPr txBox="1"/>
            <p:nvPr/>
          </p:nvSpPr>
          <p:spPr>
            <a:xfrm>
              <a:off x="3949621" y="3459127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4C5A68-E801-4F92-BE9B-8B32870DE510}"/>
              </a:ext>
            </a:extLst>
          </p:cNvPr>
          <p:cNvGrpSpPr/>
          <p:nvPr/>
        </p:nvGrpSpPr>
        <p:grpSpPr>
          <a:xfrm>
            <a:off x="4160806" y="2479571"/>
            <a:ext cx="3039618" cy="1081456"/>
            <a:chOff x="4160806" y="2329793"/>
            <a:chExt cx="3039618" cy="10814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6D0315-A6EC-4BD6-9DA4-F632DCF381C1}"/>
                </a:ext>
              </a:extLst>
            </p:cNvPr>
            <p:cNvSpPr/>
            <p:nvPr/>
          </p:nvSpPr>
          <p:spPr>
            <a:xfrm>
              <a:off x="4179364" y="2703363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F25D26-8702-49BF-82EB-F18CDED2A526}"/>
                </a:ext>
              </a:extLst>
            </p:cNvPr>
            <p:cNvSpPr txBox="1"/>
            <p:nvPr/>
          </p:nvSpPr>
          <p:spPr>
            <a:xfrm>
              <a:off x="4160806" y="2329793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4E014E0-279A-4494-9336-B798D5117C3D}"/>
              </a:ext>
            </a:extLst>
          </p:cNvPr>
          <p:cNvSpPr txBox="1"/>
          <p:nvPr/>
        </p:nvSpPr>
        <p:spPr>
          <a:xfrm>
            <a:off x="3631167" y="69933"/>
            <a:ext cx="51716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Business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Plan</a:t>
            </a:r>
          </a:p>
        </p:txBody>
      </p:sp>
    </p:spTree>
    <p:extLst>
      <p:ext uri="{BB962C8B-B14F-4D97-AF65-F5344CB8AC3E}">
        <p14:creationId xmlns:p14="http://schemas.microsoft.com/office/powerpoint/2010/main" val="27515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7E384FC-75D8-4B0E-BEB8-E8A3EEE2F309}"/>
              </a:ext>
            </a:extLst>
          </p:cNvPr>
          <p:cNvSpPr txBox="1"/>
          <p:nvPr/>
        </p:nvSpPr>
        <p:spPr>
          <a:xfrm>
            <a:off x="1046710" y="3091814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69F9C-BF8C-4F40-B3F9-59ABBC078F1F}"/>
              </a:ext>
            </a:extLst>
          </p:cNvPr>
          <p:cNvSpPr txBox="1"/>
          <p:nvPr/>
        </p:nvSpPr>
        <p:spPr>
          <a:xfrm>
            <a:off x="4697926" y="3091814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2018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FEFCB-6593-4764-BD7A-E9A61BB1DCB0}"/>
              </a:ext>
            </a:extLst>
          </p:cNvPr>
          <p:cNvSpPr txBox="1"/>
          <p:nvPr/>
        </p:nvSpPr>
        <p:spPr>
          <a:xfrm>
            <a:off x="8254293" y="3091814"/>
            <a:ext cx="103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2020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6CE87C-0BD7-4E14-961C-71DAEBD10094}"/>
              </a:ext>
            </a:extLst>
          </p:cNvPr>
          <p:cNvSpPr txBox="1"/>
          <p:nvPr/>
        </p:nvSpPr>
        <p:spPr>
          <a:xfrm>
            <a:off x="2825686" y="3998869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516ACF-B630-41CD-8744-FE03408ACC05}"/>
              </a:ext>
            </a:extLst>
          </p:cNvPr>
          <p:cNvSpPr txBox="1"/>
          <p:nvPr/>
        </p:nvSpPr>
        <p:spPr>
          <a:xfrm>
            <a:off x="6472895" y="399886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2019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30EC6E-5189-48F3-AB24-7B40C0C5BCDD}"/>
              </a:ext>
            </a:extLst>
          </p:cNvPr>
          <p:cNvSpPr txBox="1"/>
          <p:nvPr/>
        </p:nvSpPr>
        <p:spPr>
          <a:xfrm>
            <a:off x="10073345" y="399886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2021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9D5B3A0-3F26-4B9F-9207-D5FEB9B22C08}"/>
              </a:ext>
            </a:extLst>
          </p:cNvPr>
          <p:cNvSpPr/>
          <p:nvPr/>
        </p:nvSpPr>
        <p:spPr>
          <a:xfrm>
            <a:off x="630936" y="1941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F34A5E-E04E-4FCD-960B-CBD31B49A715}"/>
              </a:ext>
            </a:extLst>
          </p:cNvPr>
          <p:cNvSpPr/>
          <p:nvPr/>
        </p:nvSpPr>
        <p:spPr>
          <a:xfrm>
            <a:off x="2490788" y="3651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6D7C079-2619-4C8D-9D75-4F037CDAA8FF}"/>
              </a:ext>
            </a:extLst>
          </p:cNvPr>
          <p:cNvSpPr/>
          <p:nvPr/>
        </p:nvSpPr>
        <p:spPr>
          <a:xfrm>
            <a:off x="640175" y="59007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A90BEC-0C54-44E5-AB11-D250798F7186}"/>
              </a:ext>
            </a:extLst>
          </p:cNvPr>
          <p:cNvSpPr/>
          <p:nvPr/>
        </p:nvSpPr>
        <p:spPr>
          <a:xfrm>
            <a:off x="1183100" y="578824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3AC522-57C6-49D9-AEDA-C71996136F5F}"/>
              </a:ext>
            </a:extLst>
          </p:cNvPr>
          <p:cNvSpPr/>
          <p:nvPr/>
        </p:nvSpPr>
        <p:spPr>
          <a:xfrm>
            <a:off x="2705957" y="637251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CCD988-4F40-47D3-AE09-8D855FF81DD5}"/>
              </a:ext>
            </a:extLst>
          </p:cNvPr>
          <p:cNvSpPr/>
          <p:nvPr/>
        </p:nvSpPr>
        <p:spPr>
          <a:xfrm>
            <a:off x="9009507" y="84972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D061D35-C84A-47D8-9382-6A65C000E011}"/>
              </a:ext>
            </a:extLst>
          </p:cNvPr>
          <p:cNvSpPr/>
          <p:nvPr/>
        </p:nvSpPr>
        <p:spPr>
          <a:xfrm>
            <a:off x="11039475" y="150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E1DF52-4380-41E9-9028-5A90CCF63D2B}"/>
              </a:ext>
            </a:extLst>
          </p:cNvPr>
          <p:cNvSpPr/>
          <p:nvPr/>
        </p:nvSpPr>
        <p:spPr>
          <a:xfrm>
            <a:off x="11774710" y="22073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F5B269-A4BA-4C07-835D-79A59CD812DD}"/>
              </a:ext>
            </a:extLst>
          </p:cNvPr>
          <p:cNvSpPr/>
          <p:nvPr/>
        </p:nvSpPr>
        <p:spPr>
          <a:xfrm>
            <a:off x="11615928" y="61109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3102549-C5DB-4E9B-82B9-59C45107B9CF}"/>
              </a:ext>
            </a:extLst>
          </p:cNvPr>
          <p:cNvSpPr/>
          <p:nvPr/>
        </p:nvSpPr>
        <p:spPr>
          <a:xfrm>
            <a:off x="183356" y="64801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55FE8F-036B-4EC2-8E29-298BAD2BBB0B}"/>
              </a:ext>
            </a:extLst>
          </p:cNvPr>
          <p:cNvSpPr/>
          <p:nvPr/>
        </p:nvSpPr>
        <p:spPr>
          <a:xfrm>
            <a:off x="11039475" y="5099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11210B-87A7-492B-BE47-863BE6BA3B30}"/>
              </a:ext>
            </a:extLst>
          </p:cNvPr>
          <p:cNvSpPr/>
          <p:nvPr/>
        </p:nvSpPr>
        <p:spPr>
          <a:xfrm>
            <a:off x="7083362" y="600341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70393B8-B2A2-49FB-A63B-03850408A24A}"/>
              </a:ext>
            </a:extLst>
          </p:cNvPr>
          <p:cNvSpPr/>
          <p:nvPr/>
        </p:nvSpPr>
        <p:spPr>
          <a:xfrm>
            <a:off x="1448562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13F135-5219-4F81-A9CC-057B3F581E61}"/>
              </a:ext>
            </a:extLst>
          </p:cNvPr>
          <p:cNvSpPr/>
          <p:nvPr/>
        </p:nvSpPr>
        <p:spPr>
          <a:xfrm>
            <a:off x="1372457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2F75612-085D-4354-809A-8431C6EC630E}"/>
              </a:ext>
            </a:extLst>
          </p:cNvPr>
          <p:cNvSpPr/>
          <p:nvPr/>
        </p:nvSpPr>
        <p:spPr>
          <a:xfrm>
            <a:off x="5117021" y="4050982"/>
            <a:ext cx="9525" cy="476250"/>
          </a:xfrm>
          <a:custGeom>
            <a:avLst/>
            <a:gdLst>
              <a:gd name="connsiteX0" fmla="*/ 7143 w 9525"/>
              <a:gd name="connsiteY0" fmla="*/ 7144 h 476250"/>
              <a:gd name="connsiteX1" fmla="*/ 7143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7144"/>
                </a:moveTo>
                <a:lnTo>
                  <a:pt x="7143" y="478155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15EA7D-7CF2-43F8-A6DE-D669BBDD924B}"/>
              </a:ext>
            </a:extLst>
          </p:cNvPr>
          <p:cNvSpPr/>
          <p:nvPr/>
        </p:nvSpPr>
        <p:spPr>
          <a:xfrm>
            <a:off x="5040916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64A32A-22D7-4468-9354-10203830CD12}"/>
              </a:ext>
            </a:extLst>
          </p:cNvPr>
          <p:cNvSpPr/>
          <p:nvPr/>
        </p:nvSpPr>
        <p:spPr>
          <a:xfrm>
            <a:off x="8785384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0373BFF-8D7E-4506-A7E9-E24487E9C1A0}"/>
              </a:ext>
            </a:extLst>
          </p:cNvPr>
          <p:cNvSpPr/>
          <p:nvPr/>
        </p:nvSpPr>
        <p:spPr>
          <a:xfrm>
            <a:off x="8709279" y="4445889"/>
            <a:ext cx="161925" cy="161925"/>
          </a:xfrm>
          <a:custGeom>
            <a:avLst/>
            <a:gdLst>
              <a:gd name="connsiteX0" fmla="*/ 159354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4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4" y="83249"/>
                </a:moveTo>
                <a:cubicBezTo>
                  <a:pt x="159354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4" y="41217"/>
                  <a:pt x="159354" y="8324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8454555-BFF8-464D-9D5B-A46548752D02}"/>
              </a:ext>
            </a:extLst>
          </p:cNvPr>
          <p:cNvSpPr/>
          <p:nvPr/>
        </p:nvSpPr>
        <p:spPr>
          <a:xfrm>
            <a:off x="10597325" y="3101244"/>
            <a:ext cx="9525" cy="476250"/>
          </a:xfrm>
          <a:custGeom>
            <a:avLst/>
            <a:gdLst>
              <a:gd name="connsiteX0" fmla="*/ 7143 w 9525"/>
              <a:gd name="connsiteY0" fmla="*/ 478155 h 476250"/>
              <a:gd name="connsiteX1" fmla="*/ 7143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478155"/>
                </a:moveTo>
                <a:lnTo>
                  <a:pt x="7143" y="7144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B659FFD-9C84-4F0D-8D29-BCE45E1070E5}"/>
              </a:ext>
            </a:extLst>
          </p:cNvPr>
          <p:cNvSpPr/>
          <p:nvPr/>
        </p:nvSpPr>
        <p:spPr>
          <a:xfrm>
            <a:off x="10521220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3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79" y="159353"/>
                  <a:pt x="83248" y="159353"/>
                </a:cubicBezTo>
                <a:cubicBezTo>
                  <a:pt x="41217" y="159353"/>
                  <a:pt x="7143" y="125280"/>
                  <a:pt x="7143" y="83248"/>
                </a:cubicBezTo>
                <a:cubicBezTo>
                  <a:pt x="7143" y="41217"/>
                  <a:pt x="41217" y="7144"/>
                  <a:pt x="83248" y="7144"/>
                </a:cubicBezTo>
                <a:cubicBezTo>
                  <a:pt x="125279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419495-4A2B-4E81-A8B0-1C28EE2C1F67}"/>
              </a:ext>
            </a:extLst>
          </p:cNvPr>
          <p:cNvSpPr/>
          <p:nvPr/>
        </p:nvSpPr>
        <p:spPr>
          <a:xfrm>
            <a:off x="6928866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48074-008A-430F-A013-1D410A0A3077}"/>
              </a:ext>
            </a:extLst>
          </p:cNvPr>
          <p:cNvSpPr/>
          <p:nvPr/>
        </p:nvSpPr>
        <p:spPr>
          <a:xfrm>
            <a:off x="6852761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9 w 161925"/>
              <a:gd name="connsiteY1" fmla="*/ 159353 h 161925"/>
              <a:gd name="connsiteX2" fmla="*/ 7144 w 161925"/>
              <a:gd name="connsiteY2" fmla="*/ 83248 h 161925"/>
              <a:gd name="connsiteX3" fmla="*/ 83249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D70BEF3-E980-4387-A602-E0A5D816CF60}"/>
              </a:ext>
            </a:extLst>
          </p:cNvPr>
          <p:cNvSpPr/>
          <p:nvPr/>
        </p:nvSpPr>
        <p:spPr>
          <a:xfrm>
            <a:off x="3260503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3E6E63-2111-487C-9A01-77B629F11DC1}"/>
              </a:ext>
            </a:extLst>
          </p:cNvPr>
          <p:cNvSpPr/>
          <p:nvPr/>
        </p:nvSpPr>
        <p:spPr>
          <a:xfrm>
            <a:off x="3184398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4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8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8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B49542-D665-42C6-B140-C82F95AE3A45}"/>
              </a:ext>
            </a:extLst>
          </p:cNvPr>
          <p:cNvGrpSpPr/>
          <p:nvPr/>
        </p:nvGrpSpPr>
        <p:grpSpPr>
          <a:xfrm>
            <a:off x="607219" y="3711035"/>
            <a:ext cx="1724025" cy="352425"/>
            <a:chOff x="607219" y="3310985"/>
            <a:chExt cx="1724025" cy="3524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0EED8B-C267-4AF1-9D8D-116BEA1E0F63}"/>
                </a:ext>
              </a:extLst>
            </p:cNvPr>
            <p:cNvSpPr/>
            <p:nvPr/>
          </p:nvSpPr>
          <p:spPr>
            <a:xfrm>
              <a:off x="607219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822 w 1724025"/>
                <a:gd name="connsiteY1" fmla="*/ 205740 h 352425"/>
                <a:gd name="connsiteX2" fmla="*/ 1113282 w 1724025"/>
                <a:gd name="connsiteY2" fmla="*/ 205740 h 352425"/>
                <a:gd name="connsiteX3" fmla="*/ 1043083 w 1724025"/>
                <a:gd name="connsiteY3" fmla="*/ 234791 h 352425"/>
                <a:gd name="connsiteX4" fmla="*/ 988981 w 1724025"/>
                <a:gd name="connsiteY4" fmla="*/ 288893 h 352425"/>
                <a:gd name="connsiteX5" fmla="*/ 769620 w 1724025"/>
                <a:gd name="connsiteY5" fmla="*/ 330708 h 352425"/>
                <a:gd name="connsiteX6" fmla="*/ 760476 w 1724025"/>
                <a:gd name="connsiteY6" fmla="*/ 326422 h 352425"/>
                <a:gd name="connsiteX7" fmla="*/ 708184 w 1724025"/>
                <a:gd name="connsiteY7" fmla="*/ 288893 h 352425"/>
                <a:gd name="connsiteX8" fmla="*/ 653987 w 1724025"/>
                <a:gd name="connsiteY8" fmla="*/ 234791 h 352425"/>
                <a:gd name="connsiteX9" fmla="*/ 614648 w 1724025"/>
                <a:gd name="connsiteY9" fmla="*/ 210693 h 352425"/>
                <a:gd name="connsiteX10" fmla="*/ 604076 w 1724025"/>
                <a:gd name="connsiteY10" fmla="*/ 207836 h 352425"/>
                <a:gd name="connsiteX11" fmla="*/ 583787 w 1724025"/>
                <a:gd name="connsiteY11" fmla="*/ 205740 h 352425"/>
                <a:gd name="connsiteX12" fmla="*/ 106394 w 1724025"/>
                <a:gd name="connsiteY12" fmla="*/ 205740 h 352425"/>
                <a:gd name="connsiteX13" fmla="*/ 74867 w 1724025"/>
                <a:gd name="connsiteY13" fmla="*/ 200597 h 352425"/>
                <a:gd name="connsiteX14" fmla="*/ 65246 w 1724025"/>
                <a:gd name="connsiteY14" fmla="*/ 196787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29537 w 1724025"/>
                <a:gd name="connsiteY19" fmla="*/ 7239 h 352425"/>
                <a:gd name="connsiteX20" fmla="*/ 1641729 w 1724025"/>
                <a:gd name="connsiteY20" fmla="*/ 8382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686" y="205740"/>
                    <a:pt x="1625822" y="205740"/>
                  </a:cubicBezTo>
                  <a:lnTo>
                    <a:pt x="1113282" y="205740"/>
                  </a:lnTo>
                  <a:cubicBezTo>
                    <a:pt x="1086993" y="205740"/>
                    <a:pt x="1061657" y="216218"/>
                    <a:pt x="1043083" y="234791"/>
                  </a:cubicBezTo>
                  <a:lnTo>
                    <a:pt x="988981" y="288893"/>
                  </a:lnTo>
                  <a:cubicBezTo>
                    <a:pt x="929640" y="348234"/>
                    <a:pt x="842201" y="362236"/>
                    <a:pt x="769620" y="330708"/>
                  </a:cubicBezTo>
                  <a:cubicBezTo>
                    <a:pt x="766572" y="329375"/>
                    <a:pt x="763524" y="327946"/>
                    <a:pt x="760476" y="326422"/>
                  </a:cubicBezTo>
                  <a:cubicBezTo>
                    <a:pt x="741617" y="317183"/>
                    <a:pt x="723900" y="304610"/>
                    <a:pt x="708184" y="288893"/>
                  </a:cubicBezTo>
                  <a:lnTo>
                    <a:pt x="653987" y="234791"/>
                  </a:lnTo>
                  <a:cubicBezTo>
                    <a:pt x="642842" y="223647"/>
                    <a:pt x="629412" y="215456"/>
                    <a:pt x="614648" y="210693"/>
                  </a:cubicBezTo>
                  <a:cubicBezTo>
                    <a:pt x="611219" y="209550"/>
                    <a:pt x="607695" y="208598"/>
                    <a:pt x="604076" y="207836"/>
                  </a:cubicBezTo>
                  <a:cubicBezTo>
                    <a:pt x="597503" y="206502"/>
                    <a:pt x="590645" y="205740"/>
                    <a:pt x="583787" y="205740"/>
                  </a:cubicBezTo>
                  <a:lnTo>
                    <a:pt x="106394" y="205740"/>
                  </a:lnTo>
                  <a:cubicBezTo>
                    <a:pt x="95345" y="205740"/>
                    <a:pt x="84773" y="203930"/>
                    <a:pt x="74867" y="200597"/>
                  </a:cubicBezTo>
                  <a:cubicBezTo>
                    <a:pt x="71533" y="199549"/>
                    <a:pt x="68390" y="198216"/>
                    <a:pt x="65246" y="196787"/>
                  </a:cubicBezTo>
                  <a:cubicBezTo>
                    <a:pt x="54293" y="191834"/>
                    <a:pt x="44482" y="184976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27061" y="7144"/>
                    <a:pt x="1628299" y="7144"/>
                    <a:pt x="1629537" y="7239"/>
                  </a:cubicBezTo>
                  <a:cubicBezTo>
                    <a:pt x="1633633" y="7334"/>
                    <a:pt x="1637729" y="7811"/>
                    <a:pt x="1641729" y="8382"/>
                  </a:cubicBezTo>
                  <a:cubicBezTo>
                    <a:pt x="1689068" y="16002"/>
                    <a:pt x="1725168" y="57055"/>
                    <a:pt x="1725168" y="106394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F867CD-A07E-4F24-B8B3-B1AF11D50A59}"/>
                </a:ext>
              </a:extLst>
            </p:cNvPr>
            <p:cNvSpPr/>
            <p:nvPr/>
          </p:nvSpPr>
          <p:spPr>
            <a:xfrm>
              <a:off x="665321" y="3310985"/>
              <a:ext cx="1590675" cy="333375"/>
            </a:xfrm>
            <a:custGeom>
              <a:avLst/>
              <a:gdLst>
                <a:gd name="connsiteX0" fmla="*/ 210217 w 1590675"/>
                <a:gd name="connsiteY0" fmla="*/ 7144 h 333375"/>
                <a:gd name="connsiteX1" fmla="*/ 16764 w 1590675"/>
                <a:gd name="connsiteY1" fmla="*/ 200597 h 333375"/>
                <a:gd name="connsiteX2" fmla="*/ 7144 w 1590675"/>
                <a:gd name="connsiteY2" fmla="*/ 196787 h 333375"/>
                <a:gd name="connsiteX3" fmla="*/ 196787 w 1590675"/>
                <a:gd name="connsiteY3" fmla="*/ 7144 h 333375"/>
                <a:gd name="connsiteX4" fmla="*/ 210217 w 1590675"/>
                <a:gd name="connsiteY4" fmla="*/ 7144 h 333375"/>
                <a:gd name="connsiteX5" fmla="*/ 471678 w 1590675"/>
                <a:gd name="connsiteY5" fmla="*/ 7144 h 333375"/>
                <a:gd name="connsiteX6" fmla="*/ 273177 w 1590675"/>
                <a:gd name="connsiteY6" fmla="*/ 205740 h 333375"/>
                <a:gd name="connsiteX7" fmla="*/ 286512 w 1590675"/>
                <a:gd name="connsiteY7" fmla="*/ 205740 h 333375"/>
                <a:gd name="connsiteX8" fmla="*/ 485204 w 1590675"/>
                <a:gd name="connsiteY8" fmla="*/ 7144 h 333375"/>
                <a:gd name="connsiteX9" fmla="*/ 471678 w 1590675"/>
                <a:gd name="connsiteY9" fmla="*/ 7144 h 333375"/>
                <a:gd name="connsiteX10" fmla="*/ 746665 w 1590675"/>
                <a:gd name="connsiteY10" fmla="*/ 7144 h 333375"/>
                <a:gd name="connsiteX11" fmla="*/ 545973 w 1590675"/>
                <a:gd name="connsiteY11" fmla="*/ 207836 h 333375"/>
                <a:gd name="connsiteX12" fmla="*/ 556546 w 1590675"/>
                <a:gd name="connsiteY12" fmla="*/ 210693 h 333375"/>
                <a:gd name="connsiteX13" fmla="*/ 760190 w 1590675"/>
                <a:gd name="connsiteY13" fmla="*/ 7144 h 333375"/>
                <a:gd name="connsiteX14" fmla="*/ 746665 w 1590675"/>
                <a:gd name="connsiteY14" fmla="*/ 7144 h 333375"/>
                <a:gd name="connsiteX15" fmla="*/ 1021556 w 1590675"/>
                <a:gd name="connsiteY15" fmla="*/ 7144 h 333375"/>
                <a:gd name="connsiteX16" fmla="*/ 702374 w 1590675"/>
                <a:gd name="connsiteY16" fmla="*/ 326422 h 333375"/>
                <a:gd name="connsiteX17" fmla="*/ 711518 w 1590675"/>
                <a:gd name="connsiteY17" fmla="*/ 330708 h 333375"/>
                <a:gd name="connsiteX18" fmla="*/ 1035082 w 1590675"/>
                <a:gd name="connsiteY18" fmla="*/ 7144 h 333375"/>
                <a:gd name="connsiteX19" fmla="*/ 1021556 w 1590675"/>
                <a:gd name="connsiteY19" fmla="*/ 7144 h 333375"/>
                <a:gd name="connsiteX20" fmla="*/ 1296543 w 1590675"/>
                <a:gd name="connsiteY20" fmla="*/ 7144 h 333375"/>
                <a:gd name="connsiteX21" fmla="*/ 1097947 w 1590675"/>
                <a:gd name="connsiteY21" fmla="*/ 205740 h 333375"/>
                <a:gd name="connsiteX22" fmla="*/ 1111377 w 1590675"/>
                <a:gd name="connsiteY22" fmla="*/ 205740 h 333375"/>
                <a:gd name="connsiteX23" fmla="*/ 1309973 w 1590675"/>
                <a:gd name="connsiteY23" fmla="*/ 7144 h 333375"/>
                <a:gd name="connsiteX24" fmla="*/ 1296543 w 1590675"/>
                <a:gd name="connsiteY24" fmla="*/ 7144 h 333375"/>
                <a:gd name="connsiteX25" fmla="*/ 1571435 w 1590675"/>
                <a:gd name="connsiteY25" fmla="*/ 7239 h 333375"/>
                <a:gd name="connsiteX26" fmla="*/ 1372934 w 1590675"/>
                <a:gd name="connsiteY26" fmla="*/ 205740 h 333375"/>
                <a:gd name="connsiteX27" fmla="*/ 1386269 w 1590675"/>
                <a:gd name="connsiteY27" fmla="*/ 205740 h 333375"/>
                <a:gd name="connsiteX28" fmla="*/ 1583627 w 1590675"/>
                <a:gd name="connsiteY28" fmla="*/ 8382 h 333375"/>
                <a:gd name="connsiteX29" fmla="*/ 1571435 w 1590675"/>
                <a:gd name="connsiteY29" fmla="*/ 7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0217" y="7144"/>
                  </a:moveTo>
                  <a:lnTo>
                    <a:pt x="16764" y="200597"/>
                  </a:lnTo>
                  <a:cubicBezTo>
                    <a:pt x="13430" y="199549"/>
                    <a:pt x="10287" y="198216"/>
                    <a:pt x="7144" y="196787"/>
                  </a:cubicBezTo>
                  <a:lnTo>
                    <a:pt x="196787" y="7144"/>
                  </a:lnTo>
                  <a:lnTo>
                    <a:pt x="210217" y="7144"/>
                  </a:lnTo>
                  <a:close/>
                  <a:moveTo>
                    <a:pt x="471678" y="7144"/>
                  </a:moveTo>
                  <a:lnTo>
                    <a:pt x="273177" y="205740"/>
                  </a:lnTo>
                  <a:lnTo>
                    <a:pt x="286512" y="205740"/>
                  </a:lnTo>
                  <a:lnTo>
                    <a:pt x="485204" y="7144"/>
                  </a:lnTo>
                  <a:lnTo>
                    <a:pt x="471678" y="7144"/>
                  </a:lnTo>
                  <a:close/>
                  <a:moveTo>
                    <a:pt x="746665" y="7144"/>
                  </a:moveTo>
                  <a:lnTo>
                    <a:pt x="545973" y="207836"/>
                  </a:lnTo>
                  <a:cubicBezTo>
                    <a:pt x="549593" y="208598"/>
                    <a:pt x="553117" y="209550"/>
                    <a:pt x="556546" y="210693"/>
                  </a:cubicBezTo>
                  <a:lnTo>
                    <a:pt x="760190" y="7144"/>
                  </a:lnTo>
                  <a:lnTo>
                    <a:pt x="746665" y="7144"/>
                  </a:lnTo>
                  <a:close/>
                  <a:moveTo>
                    <a:pt x="1021556" y="7144"/>
                  </a:moveTo>
                  <a:lnTo>
                    <a:pt x="702374" y="326422"/>
                  </a:lnTo>
                  <a:cubicBezTo>
                    <a:pt x="705422" y="327946"/>
                    <a:pt x="708470" y="329375"/>
                    <a:pt x="711518" y="330708"/>
                  </a:cubicBezTo>
                  <a:lnTo>
                    <a:pt x="1035082" y="7144"/>
                  </a:lnTo>
                  <a:lnTo>
                    <a:pt x="1021556" y="7144"/>
                  </a:lnTo>
                  <a:close/>
                  <a:moveTo>
                    <a:pt x="1296543" y="7144"/>
                  </a:moveTo>
                  <a:lnTo>
                    <a:pt x="1097947" y="205740"/>
                  </a:lnTo>
                  <a:lnTo>
                    <a:pt x="1111377" y="205740"/>
                  </a:lnTo>
                  <a:lnTo>
                    <a:pt x="1309973" y="7144"/>
                  </a:lnTo>
                  <a:lnTo>
                    <a:pt x="1296543" y="7144"/>
                  </a:lnTo>
                  <a:close/>
                  <a:moveTo>
                    <a:pt x="1571435" y="7239"/>
                  </a:moveTo>
                  <a:lnTo>
                    <a:pt x="1372934" y="205740"/>
                  </a:lnTo>
                  <a:lnTo>
                    <a:pt x="1386269" y="205740"/>
                  </a:lnTo>
                  <a:lnTo>
                    <a:pt x="1583627" y="8382"/>
                  </a:lnTo>
                  <a:cubicBezTo>
                    <a:pt x="1579626" y="7811"/>
                    <a:pt x="1575530" y="7334"/>
                    <a:pt x="1571435" y="7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F407FE-5EA3-46A5-A2ED-1CF6E61014ED}"/>
              </a:ext>
            </a:extLst>
          </p:cNvPr>
          <p:cNvGrpSpPr/>
          <p:nvPr/>
        </p:nvGrpSpPr>
        <p:grpSpPr>
          <a:xfrm>
            <a:off x="2432590" y="3569684"/>
            <a:ext cx="1724025" cy="352425"/>
            <a:chOff x="2432590" y="3169634"/>
            <a:chExt cx="1724025" cy="3524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EE44B3-E019-403D-B99C-B39AC319D215}"/>
                </a:ext>
              </a:extLst>
            </p:cNvPr>
            <p:cNvSpPr/>
            <p:nvPr/>
          </p:nvSpPr>
          <p:spPr>
            <a:xfrm>
              <a:off x="2432590" y="3169634"/>
              <a:ext cx="1724025" cy="352425"/>
            </a:xfrm>
            <a:custGeom>
              <a:avLst/>
              <a:gdLst>
                <a:gd name="connsiteX0" fmla="*/ 1725168 w 1724025"/>
                <a:gd name="connsiteY0" fmla="*/ 247745 h 352425"/>
                <a:gd name="connsiteX1" fmla="*/ 1625918 w 1724025"/>
                <a:gd name="connsiteY1" fmla="*/ 347091 h 352425"/>
                <a:gd name="connsiteX2" fmla="*/ 106490 w 1724025"/>
                <a:gd name="connsiteY2" fmla="*/ 347091 h 352425"/>
                <a:gd name="connsiteX3" fmla="*/ 82105 w 1724025"/>
                <a:gd name="connsiteY3" fmla="*/ 344043 h 352425"/>
                <a:gd name="connsiteX4" fmla="*/ 71818 w 1724025"/>
                <a:gd name="connsiteY4" fmla="*/ 340900 h 352425"/>
                <a:gd name="connsiteX5" fmla="*/ 36195 w 1724025"/>
                <a:gd name="connsiteY5" fmla="*/ 317945 h 352425"/>
                <a:gd name="connsiteX6" fmla="*/ 7144 w 1724025"/>
                <a:gd name="connsiteY6" fmla="*/ 247745 h 352425"/>
                <a:gd name="connsiteX7" fmla="*/ 106490 w 1724025"/>
                <a:gd name="connsiteY7" fmla="*/ 148495 h 352425"/>
                <a:gd name="connsiteX8" fmla="*/ 587407 w 1724025"/>
                <a:gd name="connsiteY8" fmla="*/ 148495 h 352425"/>
                <a:gd name="connsiteX9" fmla="*/ 657606 w 1724025"/>
                <a:gd name="connsiteY9" fmla="*/ 119444 h 352425"/>
                <a:gd name="connsiteX10" fmla="*/ 711708 w 1724025"/>
                <a:gd name="connsiteY10" fmla="*/ 65342 h 352425"/>
                <a:gd name="connsiteX11" fmla="*/ 936689 w 1724025"/>
                <a:gd name="connsiteY11" fmla="*/ 26003 h 352425"/>
                <a:gd name="connsiteX12" fmla="*/ 945642 w 1724025"/>
                <a:gd name="connsiteY12" fmla="*/ 30480 h 352425"/>
                <a:gd name="connsiteX13" fmla="*/ 992505 w 1724025"/>
                <a:gd name="connsiteY13" fmla="*/ 65342 h 352425"/>
                <a:gd name="connsiteX14" fmla="*/ 1046702 w 1724025"/>
                <a:gd name="connsiteY14" fmla="*/ 119444 h 352425"/>
                <a:gd name="connsiteX15" fmla="*/ 1092136 w 1724025"/>
                <a:gd name="connsiteY15" fmla="*/ 145352 h 352425"/>
                <a:gd name="connsiteX16" fmla="*/ 1103471 w 1724025"/>
                <a:gd name="connsiteY16" fmla="*/ 147542 h 352425"/>
                <a:gd name="connsiteX17" fmla="*/ 1116902 w 1724025"/>
                <a:gd name="connsiteY17" fmla="*/ 148495 h 352425"/>
                <a:gd name="connsiteX18" fmla="*/ 1625918 w 1724025"/>
                <a:gd name="connsiteY18" fmla="*/ 148495 h 352425"/>
                <a:gd name="connsiteX19" fmla="*/ 1638205 w 1724025"/>
                <a:gd name="connsiteY19" fmla="*/ 149257 h 352425"/>
                <a:gd name="connsiteX20" fmla="*/ 1649540 w 1724025"/>
                <a:gd name="connsiteY20" fmla="*/ 151352 h 352425"/>
                <a:gd name="connsiteX21" fmla="*/ 1696117 w 1724025"/>
                <a:gd name="connsiteY21" fmla="*/ 177546 h 352425"/>
                <a:gd name="connsiteX22" fmla="*/ 1725168 w 1724025"/>
                <a:gd name="connsiteY22" fmla="*/ 24774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025" h="352425">
                  <a:moveTo>
                    <a:pt x="1725168" y="247745"/>
                  </a:moveTo>
                  <a:cubicBezTo>
                    <a:pt x="1725168" y="302609"/>
                    <a:pt x="1680686" y="347091"/>
                    <a:pt x="1625918" y="347091"/>
                  </a:cubicBezTo>
                  <a:lnTo>
                    <a:pt x="106490" y="347091"/>
                  </a:lnTo>
                  <a:cubicBezTo>
                    <a:pt x="98108" y="347091"/>
                    <a:pt x="89916" y="346043"/>
                    <a:pt x="82105" y="344043"/>
                  </a:cubicBezTo>
                  <a:cubicBezTo>
                    <a:pt x="78581" y="343186"/>
                    <a:pt x="75152" y="342138"/>
                    <a:pt x="71818" y="340900"/>
                  </a:cubicBezTo>
                  <a:cubicBezTo>
                    <a:pt x="58293" y="335852"/>
                    <a:pt x="46196" y="327946"/>
                    <a:pt x="36195" y="317945"/>
                  </a:cubicBezTo>
                  <a:cubicBezTo>
                    <a:pt x="18288" y="300037"/>
                    <a:pt x="7144" y="275177"/>
                    <a:pt x="7144" y="247745"/>
                  </a:cubicBezTo>
                  <a:cubicBezTo>
                    <a:pt x="7144" y="192977"/>
                    <a:pt x="51625" y="148495"/>
                    <a:pt x="106490" y="148495"/>
                  </a:cubicBezTo>
                  <a:lnTo>
                    <a:pt x="587407" y="148495"/>
                  </a:lnTo>
                  <a:cubicBezTo>
                    <a:pt x="613696" y="148495"/>
                    <a:pt x="638937" y="138017"/>
                    <a:pt x="657606" y="119444"/>
                  </a:cubicBezTo>
                  <a:lnTo>
                    <a:pt x="711708" y="65342"/>
                  </a:lnTo>
                  <a:cubicBezTo>
                    <a:pt x="772573" y="4477"/>
                    <a:pt x="863060" y="-8668"/>
                    <a:pt x="936689" y="26003"/>
                  </a:cubicBezTo>
                  <a:cubicBezTo>
                    <a:pt x="939736" y="27432"/>
                    <a:pt x="942689" y="28861"/>
                    <a:pt x="945642" y="30480"/>
                  </a:cubicBezTo>
                  <a:cubicBezTo>
                    <a:pt x="962501" y="39434"/>
                    <a:pt x="978313" y="51054"/>
                    <a:pt x="992505" y="65342"/>
                  </a:cubicBezTo>
                  <a:lnTo>
                    <a:pt x="1046702" y="119444"/>
                  </a:lnTo>
                  <a:cubicBezTo>
                    <a:pt x="1059370" y="132112"/>
                    <a:pt x="1074992" y="140970"/>
                    <a:pt x="1092136" y="145352"/>
                  </a:cubicBezTo>
                  <a:cubicBezTo>
                    <a:pt x="1095851" y="146304"/>
                    <a:pt x="1099661" y="147066"/>
                    <a:pt x="1103471" y="147542"/>
                  </a:cubicBezTo>
                  <a:cubicBezTo>
                    <a:pt x="1107948" y="148209"/>
                    <a:pt x="1112425" y="148495"/>
                    <a:pt x="1116902" y="148495"/>
                  </a:cubicBezTo>
                  <a:lnTo>
                    <a:pt x="1625918" y="148495"/>
                  </a:lnTo>
                  <a:cubicBezTo>
                    <a:pt x="1630109" y="148495"/>
                    <a:pt x="1634204" y="148781"/>
                    <a:pt x="1638205" y="149257"/>
                  </a:cubicBezTo>
                  <a:cubicBezTo>
                    <a:pt x="1642015" y="149733"/>
                    <a:pt x="1645825" y="150400"/>
                    <a:pt x="1649540" y="151352"/>
                  </a:cubicBezTo>
                  <a:cubicBezTo>
                    <a:pt x="1667447" y="155734"/>
                    <a:pt x="1683449" y="164973"/>
                    <a:pt x="1696117" y="177546"/>
                  </a:cubicBezTo>
                  <a:cubicBezTo>
                    <a:pt x="1714024" y="195548"/>
                    <a:pt x="1725168" y="220409"/>
                    <a:pt x="1725168" y="247745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842293B-2D2E-4E8C-836F-BFE16BCAB487}"/>
                </a:ext>
              </a:extLst>
            </p:cNvPr>
            <p:cNvSpPr/>
            <p:nvPr/>
          </p:nvSpPr>
          <p:spPr>
            <a:xfrm>
              <a:off x="2497264" y="3188493"/>
              <a:ext cx="1590675" cy="333375"/>
            </a:xfrm>
            <a:custGeom>
              <a:avLst/>
              <a:gdLst>
                <a:gd name="connsiteX0" fmla="*/ 212979 w 1590675"/>
                <a:gd name="connsiteY0" fmla="*/ 129635 h 333375"/>
                <a:gd name="connsiteX1" fmla="*/ 17431 w 1590675"/>
                <a:gd name="connsiteY1" fmla="*/ 325184 h 333375"/>
                <a:gd name="connsiteX2" fmla="*/ 7144 w 1590675"/>
                <a:gd name="connsiteY2" fmla="*/ 322040 h 333375"/>
                <a:gd name="connsiteX3" fmla="*/ 199644 w 1590675"/>
                <a:gd name="connsiteY3" fmla="*/ 129635 h 333375"/>
                <a:gd name="connsiteX4" fmla="*/ 212979 w 1590675"/>
                <a:gd name="connsiteY4" fmla="*/ 129635 h 333375"/>
                <a:gd name="connsiteX5" fmla="*/ 474536 w 1590675"/>
                <a:gd name="connsiteY5" fmla="*/ 129635 h 333375"/>
                <a:gd name="connsiteX6" fmla="*/ 275939 w 1590675"/>
                <a:gd name="connsiteY6" fmla="*/ 328231 h 333375"/>
                <a:gd name="connsiteX7" fmla="*/ 289370 w 1590675"/>
                <a:gd name="connsiteY7" fmla="*/ 328231 h 333375"/>
                <a:gd name="connsiteX8" fmla="*/ 487966 w 1590675"/>
                <a:gd name="connsiteY8" fmla="*/ 129635 h 333375"/>
                <a:gd name="connsiteX9" fmla="*/ 474536 w 1590675"/>
                <a:gd name="connsiteY9" fmla="*/ 129635 h 333375"/>
                <a:gd name="connsiteX10" fmla="*/ 872014 w 1590675"/>
                <a:gd name="connsiteY10" fmla="*/ 7144 h 333375"/>
                <a:gd name="connsiteX11" fmla="*/ 550831 w 1590675"/>
                <a:gd name="connsiteY11" fmla="*/ 328231 h 333375"/>
                <a:gd name="connsiteX12" fmla="*/ 564356 w 1590675"/>
                <a:gd name="connsiteY12" fmla="*/ 328231 h 333375"/>
                <a:gd name="connsiteX13" fmla="*/ 880967 w 1590675"/>
                <a:gd name="connsiteY13" fmla="*/ 11621 h 333375"/>
                <a:gd name="connsiteX14" fmla="*/ 872014 w 1590675"/>
                <a:gd name="connsiteY14" fmla="*/ 7144 h 333375"/>
                <a:gd name="connsiteX15" fmla="*/ 1027462 w 1590675"/>
                <a:gd name="connsiteY15" fmla="*/ 126492 h 333375"/>
                <a:gd name="connsiteX16" fmla="*/ 825818 w 1590675"/>
                <a:gd name="connsiteY16" fmla="*/ 328231 h 333375"/>
                <a:gd name="connsiteX17" fmla="*/ 839248 w 1590675"/>
                <a:gd name="connsiteY17" fmla="*/ 328231 h 333375"/>
                <a:gd name="connsiteX18" fmla="*/ 1038797 w 1590675"/>
                <a:gd name="connsiteY18" fmla="*/ 128683 h 333375"/>
                <a:gd name="connsiteX19" fmla="*/ 1027462 w 1590675"/>
                <a:gd name="connsiteY19" fmla="*/ 126492 h 333375"/>
                <a:gd name="connsiteX20" fmla="*/ 1299305 w 1590675"/>
                <a:gd name="connsiteY20" fmla="*/ 129635 h 333375"/>
                <a:gd name="connsiteX21" fmla="*/ 1100709 w 1590675"/>
                <a:gd name="connsiteY21" fmla="*/ 328231 h 333375"/>
                <a:gd name="connsiteX22" fmla="*/ 1114235 w 1590675"/>
                <a:gd name="connsiteY22" fmla="*/ 328231 h 333375"/>
                <a:gd name="connsiteX23" fmla="*/ 1312831 w 1590675"/>
                <a:gd name="connsiteY23" fmla="*/ 129635 h 333375"/>
                <a:gd name="connsiteX24" fmla="*/ 1299305 w 1590675"/>
                <a:gd name="connsiteY24" fmla="*/ 129635 h 333375"/>
                <a:gd name="connsiteX25" fmla="*/ 1573530 w 1590675"/>
                <a:gd name="connsiteY25" fmla="*/ 130397 h 333375"/>
                <a:gd name="connsiteX26" fmla="*/ 1375696 w 1590675"/>
                <a:gd name="connsiteY26" fmla="*/ 328231 h 333375"/>
                <a:gd name="connsiteX27" fmla="*/ 1389126 w 1590675"/>
                <a:gd name="connsiteY27" fmla="*/ 328231 h 333375"/>
                <a:gd name="connsiteX28" fmla="*/ 1584865 w 1590675"/>
                <a:gd name="connsiteY28" fmla="*/ 132493 h 333375"/>
                <a:gd name="connsiteX29" fmla="*/ 1573530 w 1590675"/>
                <a:gd name="connsiteY29" fmla="*/ 13039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2979" y="129635"/>
                  </a:moveTo>
                  <a:lnTo>
                    <a:pt x="17431" y="325184"/>
                  </a:lnTo>
                  <a:cubicBezTo>
                    <a:pt x="13907" y="324326"/>
                    <a:pt x="10478" y="323279"/>
                    <a:pt x="7144" y="322040"/>
                  </a:cubicBezTo>
                  <a:lnTo>
                    <a:pt x="199644" y="129635"/>
                  </a:lnTo>
                  <a:lnTo>
                    <a:pt x="212979" y="129635"/>
                  </a:lnTo>
                  <a:close/>
                  <a:moveTo>
                    <a:pt x="474536" y="129635"/>
                  </a:moveTo>
                  <a:lnTo>
                    <a:pt x="275939" y="328231"/>
                  </a:lnTo>
                  <a:lnTo>
                    <a:pt x="289370" y="328231"/>
                  </a:lnTo>
                  <a:lnTo>
                    <a:pt x="487966" y="129635"/>
                  </a:lnTo>
                  <a:lnTo>
                    <a:pt x="474536" y="129635"/>
                  </a:lnTo>
                  <a:close/>
                  <a:moveTo>
                    <a:pt x="872014" y="7144"/>
                  </a:moveTo>
                  <a:lnTo>
                    <a:pt x="550831" y="328231"/>
                  </a:lnTo>
                  <a:lnTo>
                    <a:pt x="564356" y="328231"/>
                  </a:lnTo>
                  <a:lnTo>
                    <a:pt x="880967" y="11621"/>
                  </a:lnTo>
                  <a:cubicBezTo>
                    <a:pt x="878014" y="10001"/>
                    <a:pt x="875062" y="8572"/>
                    <a:pt x="872014" y="7144"/>
                  </a:cubicBezTo>
                  <a:close/>
                  <a:moveTo>
                    <a:pt x="1027462" y="126492"/>
                  </a:moveTo>
                  <a:lnTo>
                    <a:pt x="825818" y="328231"/>
                  </a:lnTo>
                  <a:lnTo>
                    <a:pt x="839248" y="328231"/>
                  </a:lnTo>
                  <a:lnTo>
                    <a:pt x="1038797" y="128683"/>
                  </a:lnTo>
                  <a:cubicBezTo>
                    <a:pt x="1034987" y="128206"/>
                    <a:pt x="1031177" y="127445"/>
                    <a:pt x="1027462" y="126492"/>
                  </a:cubicBezTo>
                  <a:close/>
                  <a:moveTo>
                    <a:pt x="1299305" y="129635"/>
                  </a:moveTo>
                  <a:lnTo>
                    <a:pt x="1100709" y="328231"/>
                  </a:lnTo>
                  <a:lnTo>
                    <a:pt x="1114235" y="328231"/>
                  </a:lnTo>
                  <a:lnTo>
                    <a:pt x="1312831" y="129635"/>
                  </a:lnTo>
                  <a:lnTo>
                    <a:pt x="1299305" y="129635"/>
                  </a:lnTo>
                  <a:close/>
                  <a:moveTo>
                    <a:pt x="1573530" y="130397"/>
                  </a:moveTo>
                  <a:lnTo>
                    <a:pt x="1375696" y="328231"/>
                  </a:lnTo>
                  <a:lnTo>
                    <a:pt x="1389126" y="328231"/>
                  </a:lnTo>
                  <a:lnTo>
                    <a:pt x="1584865" y="132493"/>
                  </a:lnTo>
                  <a:cubicBezTo>
                    <a:pt x="1581150" y="131540"/>
                    <a:pt x="1577340" y="130873"/>
                    <a:pt x="1573530" y="1303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5F4B9E-F78F-44EC-8C39-BE900DB2F85F}"/>
              </a:ext>
            </a:extLst>
          </p:cNvPr>
          <p:cNvGrpSpPr/>
          <p:nvPr/>
        </p:nvGrpSpPr>
        <p:grpSpPr>
          <a:xfrm>
            <a:off x="4258056" y="3711035"/>
            <a:ext cx="1724025" cy="352425"/>
            <a:chOff x="4258056" y="3310985"/>
            <a:chExt cx="1724025" cy="3524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0331DD0-31B0-43CF-9E38-9DAF313B931B}"/>
                </a:ext>
              </a:extLst>
            </p:cNvPr>
            <p:cNvSpPr/>
            <p:nvPr/>
          </p:nvSpPr>
          <p:spPr>
            <a:xfrm>
              <a:off x="4258056" y="3310985"/>
              <a:ext cx="1724025" cy="352425"/>
            </a:xfrm>
            <a:custGeom>
              <a:avLst/>
              <a:gdLst>
                <a:gd name="connsiteX0" fmla="*/ 1725073 w 1724025"/>
                <a:gd name="connsiteY0" fmla="*/ 106394 h 352425"/>
                <a:gd name="connsiteX1" fmla="*/ 1625822 w 1724025"/>
                <a:gd name="connsiteY1" fmla="*/ 205740 h 352425"/>
                <a:gd name="connsiteX2" fmla="*/ 1120330 w 1724025"/>
                <a:gd name="connsiteY2" fmla="*/ 205740 h 352425"/>
                <a:gd name="connsiteX3" fmla="*/ 1050131 w 1724025"/>
                <a:gd name="connsiteY3" fmla="*/ 234791 h 352425"/>
                <a:gd name="connsiteX4" fmla="*/ 996029 w 1724025"/>
                <a:gd name="connsiteY4" fmla="*/ 288893 h 352425"/>
                <a:gd name="connsiteX5" fmla="*/ 784955 w 1724025"/>
                <a:gd name="connsiteY5" fmla="*/ 334042 h 352425"/>
                <a:gd name="connsiteX6" fmla="*/ 775335 w 1724025"/>
                <a:gd name="connsiteY6" fmla="*/ 330137 h 352425"/>
                <a:gd name="connsiteX7" fmla="*/ 715232 w 1724025"/>
                <a:gd name="connsiteY7" fmla="*/ 288893 h 352425"/>
                <a:gd name="connsiteX8" fmla="*/ 661035 w 1724025"/>
                <a:gd name="connsiteY8" fmla="*/ 234791 h 352425"/>
                <a:gd name="connsiteX9" fmla="*/ 630174 w 1724025"/>
                <a:gd name="connsiteY9" fmla="*/ 213932 h 352425"/>
                <a:gd name="connsiteX10" fmla="*/ 620363 w 1724025"/>
                <a:gd name="connsiteY10" fmla="*/ 210217 h 352425"/>
                <a:gd name="connsiteX11" fmla="*/ 590836 w 1724025"/>
                <a:gd name="connsiteY11" fmla="*/ 205740 h 352425"/>
                <a:gd name="connsiteX12" fmla="*/ 106394 w 1724025"/>
                <a:gd name="connsiteY12" fmla="*/ 205740 h 352425"/>
                <a:gd name="connsiteX13" fmla="*/ 89821 w 1724025"/>
                <a:gd name="connsiteY13" fmla="*/ 204311 h 352425"/>
                <a:gd name="connsiteX14" fmla="*/ 78867 w 1724025"/>
                <a:gd name="connsiteY14" fmla="*/ 201835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46206 w 1724025"/>
                <a:gd name="connsiteY19" fmla="*/ 9239 h 352425"/>
                <a:gd name="connsiteX20" fmla="*/ 1656778 w 1724025"/>
                <a:gd name="connsiteY20" fmla="*/ 12097 h 352425"/>
                <a:gd name="connsiteX21" fmla="*/ 1725073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073" y="106394"/>
                  </a:moveTo>
                  <a:cubicBezTo>
                    <a:pt x="1725073" y="161258"/>
                    <a:pt x="1680686" y="205740"/>
                    <a:pt x="1625822" y="205740"/>
                  </a:cubicBezTo>
                  <a:lnTo>
                    <a:pt x="1120330" y="205740"/>
                  </a:lnTo>
                  <a:cubicBezTo>
                    <a:pt x="1094042" y="205740"/>
                    <a:pt x="1068800" y="216218"/>
                    <a:pt x="1050131" y="234791"/>
                  </a:cubicBezTo>
                  <a:lnTo>
                    <a:pt x="996029" y="288893"/>
                  </a:lnTo>
                  <a:cubicBezTo>
                    <a:pt x="938974" y="346043"/>
                    <a:pt x="855821" y="361093"/>
                    <a:pt x="784955" y="334042"/>
                  </a:cubicBezTo>
                  <a:cubicBezTo>
                    <a:pt x="781717" y="332899"/>
                    <a:pt x="778478" y="331566"/>
                    <a:pt x="775335" y="330137"/>
                  </a:cubicBezTo>
                  <a:cubicBezTo>
                    <a:pt x="753523" y="320516"/>
                    <a:pt x="733139" y="306800"/>
                    <a:pt x="715232" y="288893"/>
                  </a:cubicBezTo>
                  <a:lnTo>
                    <a:pt x="661035" y="234791"/>
                  </a:lnTo>
                  <a:cubicBezTo>
                    <a:pt x="652177" y="225933"/>
                    <a:pt x="641604" y="218789"/>
                    <a:pt x="630174" y="213932"/>
                  </a:cubicBezTo>
                  <a:cubicBezTo>
                    <a:pt x="627031" y="212503"/>
                    <a:pt x="623697" y="211265"/>
                    <a:pt x="620363" y="210217"/>
                  </a:cubicBezTo>
                  <a:cubicBezTo>
                    <a:pt x="610933" y="207359"/>
                    <a:pt x="600932" y="205740"/>
                    <a:pt x="590836" y="205740"/>
                  </a:cubicBezTo>
                  <a:lnTo>
                    <a:pt x="106394" y="205740"/>
                  </a:lnTo>
                  <a:cubicBezTo>
                    <a:pt x="100774" y="205740"/>
                    <a:pt x="95250" y="205264"/>
                    <a:pt x="89821" y="204311"/>
                  </a:cubicBezTo>
                  <a:cubicBezTo>
                    <a:pt x="86106" y="203740"/>
                    <a:pt x="82391" y="202883"/>
                    <a:pt x="78867" y="201835"/>
                  </a:cubicBezTo>
                  <a:cubicBezTo>
                    <a:pt x="62484" y="197168"/>
                    <a:pt x="47911" y="188309"/>
                    <a:pt x="36195" y="176594"/>
                  </a:cubicBezTo>
                  <a:cubicBezTo>
                    <a:pt x="18193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32776" y="7144"/>
                    <a:pt x="1639633" y="7906"/>
                    <a:pt x="1646206" y="9239"/>
                  </a:cubicBezTo>
                  <a:cubicBezTo>
                    <a:pt x="1649825" y="10001"/>
                    <a:pt x="1653349" y="10954"/>
                    <a:pt x="1656778" y="12097"/>
                  </a:cubicBezTo>
                  <a:cubicBezTo>
                    <a:pt x="1696498" y="25051"/>
                    <a:pt x="1725073" y="62389"/>
                    <a:pt x="1725073" y="106394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5FE14AF-18AB-4C69-A6F1-7E08E9DA4246}"/>
                </a:ext>
              </a:extLst>
            </p:cNvPr>
            <p:cNvSpPr/>
            <p:nvPr/>
          </p:nvSpPr>
          <p:spPr>
            <a:xfrm>
              <a:off x="4329779" y="3310985"/>
              <a:ext cx="1590675" cy="333375"/>
            </a:xfrm>
            <a:custGeom>
              <a:avLst/>
              <a:gdLst>
                <a:gd name="connsiteX0" fmla="*/ 215265 w 1590675"/>
                <a:gd name="connsiteY0" fmla="*/ 7144 h 333375"/>
                <a:gd name="connsiteX1" fmla="*/ 18097 w 1590675"/>
                <a:gd name="connsiteY1" fmla="*/ 204311 h 333375"/>
                <a:gd name="connsiteX2" fmla="*/ 7144 w 1590675"/>
                <a:gd name="connsiteY2" fmla="*/ 201835 h 333375"/>
                <a:gd name="connsiteX3" fmla="*/ 201835 w 1590675"/>
                <a:gd name="connsiteY3" fmla="*/ 7144 h 333375"/>
                <a:gd name="connsiteX4" fmla="*/ 215265 w 1590675"/>
                <a:gd name="connsiteY4" fmla="*/ 7144 h 333375"/>
                <a:gd name="connsiteX5" fmla="*/ 476726 w 1590675"/>
                <a:gd name="connsiteY5" fmla="*/ 7144 h 333375"/>
                <a:gd name="connsiteX6" fmla="*/ 278225 w 1590675"/>
                <a:gd name="connsiteY6" fmla="*/ 205740 h 333375"/>
                <a:gd name="connsiteX7" fmla="*/ 291655 w 1590675"/>
                <a:gd name="connsiteY7" fmla="*/ 205740 h 333375"/>
                <a:gd name="connsiteX8" fmla="*/ 490252 w 1590675"/>
                <a:gd name="connsiteY8" fmla="*/ 7144 h 333375"/>
                <a:gd name="connsiteX9" fmla="*/ 476726 w 1590675"/>
                <a:gd name="connsiteY9" fmla="*/ 7144 h 333375"/>
                <a:gd name="connsiteX10" fmla="*/ 751713 w 1590675"/>
                <a:gd name="connsiteY10" fmla="*/ 7144 h 333375"/>
                <a:gd name="connsiteX11" fmla="*/ 548640 w 1590675"/>
                <a:gd name="connsiteY11" fmla="*/ 210217 h 333375"/>
                <a:gd name="connsiteX12" fmla="*/ 558451 w 1590675"/>
                <a:gd name="connsiteY12" fmla="*/ 213932 h 333375"/>
                <a:gd name="connsiteX13" fmla="*/ 765238 w 1590675"/>
                <a:gd name="connsiteY13" fmla="*/ 7144 h 333375"/>
                <a:gd name="connsiteX14" fmla="*/ 751713 w 1590675"/>
                <a:gd name="connsiteY14" fmla="*/ 7144 h 333375"/>
                <a:gd name="connsiteX15" fmla="*/ 1026604 w 1590675"/>
                <a:gd name="connsiteY15" fmla="*/ 7144 h 333375"/>
                <a:gd name="connsiteX16" fmla="*/ 703612 w 1590675"/>
                <a:gd name="connsiteY16" fmla="*/ 330137 h 333375"/>
                <a:gd name="connsiteX17" fmla="*/ 713232 w 1590675"/>
                <a:gd name="connsiteY17" fmla="*/ 334042 h 333375"/>
                <a:gd name="connsiteX18" fmla="*/ 1040130 w 1590675"/>
                <a:gd name="connsiteY18" fmla="*/ 7144 h 333375"/>
                <a:gd name="connsiteX19" fmla="*/ 1026604 w 1590675"/>
                <a:gd name="connsiteY19" fmla="*/ 7144 h 333375"/>
                <a:gd name="connsiteX20" fmla="*/ 1301591 w 1590675"/>
                <a:gd name="connsiteY20" fmla="*/ 7144 h 333375"/>
                <a:gd name="connsiteX21" fmla="*/ 1102995 w 1590675"/>
                <a:gd name="connsiteY21" fmla="*/ 205740 h 333375"/>
                <a:gd name="connsiteX22" fmla="*/ 1116520 w 1590675"/>
                <a:gd name="connsiteY22" fmla="*/ 205740 h 333375"/>
                <a:gd name="connsiteX23" fmla="*/ 1315117 w 1590675"/>
                <a:gd name="connsiteY23" fmla="*/ 7144 h 333375"/>
                <a:gd name="connsiteX24" fmla="*/ 1301591 w 1590675"/>
                <a:gd name="connsiteY24" fmla="*/ 7144 h 333375"/>
                <a:gd name="connsiteX25" fmla="*/ 1574482 w 1590675"/>
                <a:gd name="connsiteY25" fmla="*/ 9239 h 333375"/>
                <a:gd name="connsiteX26" fmla="*/ 1377982 w 1590675"/>
                <a:gd name="connsiteY26" fmla="*/ 205740 h 333375"/>
                <a:gd name="connsiteX27" fmla="*/ 1391412 w 1590675"/>
                <a:gd name="connsiteY27" fmla="*/ 205740 h 333375"/>
                <a:gd name="connsiteX28" fmla="*/ 1585055 w 1590675"/>
                <a:gd name="connsiteY28" fmla="*/ 12097 h 333375"/>
                <a:gd name="connsiteX29" fmla="*/ 1574482 w 1590675"/>
                <a:gd name="connsiteY29" fmla="*/ 9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5265" y="7144"/>
                  </a:moveTo>
                  <a:lnTo>
                    <a:pt x="18097" y="204311"/>
                  </a:lnTo>
                  <a:cubicBezTo>
                    <a:pt x="14383" y="203740"/>
                    <a:pt x="10668" y="202883"/>
                    <a:pt x="7144" y="201835"/>
                  </a:cubicBezTo>
                  <a:lnTo>
                    <a:pt x="201835" y="7144"/>
                  </a:lnTo>
                  <a:lnTo>
                    <a:pt x="215265" y="7144"/>
                  </a:lnTo>
                  <a:close/>
                  <a:moveTo>
                    <a:pt x="476726" y="7144"/>
                  </a:moveTo>
                  <a:lnTo>
                    <a:pt x="278225" y="205740"/>
                  </a:lnTo>
                  <a:lnTo>
                    <a:pt x="291655" y="205740"/>
                  </a:lnTo>
                  <a:lnTo>
                    <a:pt x="490252" y="7144"/>
                  </a:lnTo>
                  <a:lnTo>
                    <a:pt x="476726" y="7144"/>
                  </a:lnTo>
                  <a:close/>
                  <a:moveTo>
                    <a:pt x="751713" y="7144"/>
                  </a:moveTo>
                  <a:lnTo>
                    <a:pt x="548640" y="210217"/>
                  </a:lnTo>
                  <a:cubicBezTo>
                    <a:pt x="551974" y="211265"/>
                    <a:pt x="555307" y="212503"/>
                    <a:pt x="558451" y="213932"/>
                  </a:cubicBezTo>
                  <a:lnTo>
                    <a:pt x="765238" y="7144"/>
                  </a:lnTo>
                  <a:lnTo>
                    <a:pt x="751713" y="7144"/>
                  </a:lnTo>
                  <a:close/>
                  <a:moveTo>
                    <a:pt x="1026604" y="7144"/>
                  </a:moveTo>
                  <a:lnTo>
                    <a:pt x="703612" y="330137"/>
                  </a:lnTo>
                  <a:cubicBezTo>
                    <a:pt x="706755" y="331566"/>
                    <a:pt x="709993" y="332899"/>
                    <a:pt x="713232" y="334042"/>
                  </a:cubicBezTo>
                  <a:lnTo>
                    <a:pt x="1040130" y="7144"/>
                  </a:lnTo>
                  <a:lnTo>
                    <a:pt x="1026604" y="7144"/>
                  </a:lnTo>
                  <a:close/>
                  <a:moveTo>
                    <a:pt x="1301591" y="7144"/>
                  </a:moveTo>
                  <a:lnTo>
                    <a:pt x="1102995" y="205740"/>
                  </a:lnTo>
                  <a:lnTo>
                    <a:pt x="1116520" y="205740"/>
                  </a:lnTo>
                  <a:lnTo>
                    <a:pt x="1315117" y="7144"/>
                  </a:lnTo>
                  <a:lnTo>
                    <a:pt x="1301591" y="7144"/>
                  </a:lnTo>
                  <a:close/>
                  <a:moveTo>
                    <a:pt x="1574482" y="9239"/>
                  </a:moveTo>
                  <a:lnTo>
                    <a:pt x="1377982" y="205740"/>
                  </a:lnTo>
                  <a:lnTo>
                    <a:pt x="1391412" y="205740"/>
                  </a:lnTo>
                  <a:lnTo>
                    <a:pt x="1585055" y="12097"/>
                  </a:lnTo>
                  <a:cubicBezTo>
                    <a:pt x="1581626" y="10954"/>
                    <a:pt x="1578102" y="10001"/>
                    <a:pt x="1574482" y="9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E4F3E9-3A42-4C0A-A7FF-EA24D70BA7E4}"/>
              </a:ext>
            </a:extLst>
          </p:cNvPr>
          <p:cNvGrpSpPr/>
          <p:nvPr/>
        </p:nvGrpSpPr>
        <p:grpSpPr>
          <a:xfrm>
            <a:off x="6083522" y="3569662"/>
            <a:ext cx="1724025" cy="352425"/>
            <a:chOff x="6083522" y="3169612"/>
            <a:chExt cx="1724025" cy="3524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F05E87-2958-4B10-A529-DD9C8DF8BD12}"/>
                </a:ext>
              </a:extLst>
            </p:cNvPr>
            <p:cNvSpPr/>
            <p:nvPr/>
          </p:nvSpPr>
          <p:spPr>
            <a:xfrm>
              <a:off x="6083522" y="3169612"/>
              <a:ext cx="1724025" cy="352425"/>
            </a:xfrm>
            <a:custGeom>
              <a:avLst/>
              <a:gdLst>
                <a:gd name="connsiteX0" fmla="*/ 1725168 w 1724025"/>
                <a:gd name="connsiteY0" fmla="*/ 247767 h 352425"/>
                <a:gd name="connsiteX1" fmla="*/ 1625822 w 1724025"/>
                <a:gd name="connsiteY1" fmla="*/ 347112 h 352425"/>
                <a:gd name="connsiteX2" fmla="*/ 106394 w 1724025"/>
                <a:gd name="connsiteY2" fmla="*/ 347112 h 352425"/>
                <a:gd name="connsiteX3" fmla="*/ 98107 w 1724025"/>
                <a:gd name="connsiteY3" fmla="*/ 346732 h 352425"/>
                <a:gd name="connsiteX4" fmla="*/ 86392 w 1724025"/>
                <a:gd name="connsiteY4" fmla="*/ 345112 h 352425"/>
                <a:gd name="connsiteX5" fmla="*/ 86296 w 1724025"/>
                <a:gd name="connsiteY5" fmla="*/ 345112 h 352425"/>
                <a:gd name="connsiteX6" fmla="*/ 36195 w 1724025"/>
                <a:gd name="connsiteY6" fmla="*/ 317966 h 352425"/>
                <a:gd name="connsiteX7" fmla="*/ 7144 w 1724025"/>
                <a:gd name="connsiteY7" fmla="*/ 247767 h 352425"/>
                <a:gd name="connsiteX8" fmla="*/ 106394 w 1724025"/>
                <a:gd name="connsiteY8" fmla="*/ 148516 h 352425"/>
                <a:gd name="connsiteX9" fmla="*/ 594265 w 1724025"/>
                <a:gd name="connsiteY9" fmla="*/ 148516 h 352425"/>
                <a:gd name="connsiteX10" fmla="*/ 664464 w 1724025"/>
                <a:gd name="connsiteY10" fmla="*/ 119465 h 352425"/>
                <a:gd name="connsiteX11" fmla="*/ 718661 w 1724025"/>
                <a:gd name="connsiteY11" fmla="*/ 65268 h 352425"/>
                <a:gd name="connsiteX12" fmla="*/ 951452 w 1724025"/>
                <a:gd name="connsiteY12" fmla="*/ 29835 h 352425"/>
                <a:gd name="connsiteX13" fmla="*/ 960120 w 1724025"/>
                <a:gd name="connsiteY13" fmla="*/ 34692 h 352425"/>
                <a:gd name="connsiteX14" fmla="*/ 999458 w 1724025"/>
                <a:gd name="connsiteY14" fmla="*/ 65268 h 352425"/>
                <a:gd name="connsiteX15" fmla="*/ 1053656 w 1724025"/>
                <a:gd name="connsiteY15" fmla="*/ 119465 h 352425"/>
                <a:gd name="connsiteX16" fmla="*/ 1108805 w 1724025"/>
                <a:gd name="connsiteY16" fmla="*/ 147373 h 352425"/>
                <a:gd name="connsiteX17" fmla="*/ 1121188 w 1724025"/>
                <a:gd name="connsiteY17" fmla="*/ 148421 h 352425"/>
                <a:gd name="connsiteX18" fmla="*/ 1123855 w 1724025"/>
                <a:gd name="connsiteY18" fmla="*/ 148516 h 352425"/>
                <a:gd name="connsiteX19" fmla="*/ 1625822 w 1724025"/>
                <a:gd name="connsiteY19" fmla="*/ 148516 h 352425"/>
                <a:gd name="connsiteX20" fmla="*/ 1653635 w 1724025"/>
                <a:gd name="connsiteY20" fmla="*/ 152517 h 352425"/>
                <a:gd name="connsiteX21" fmla="*/ 1663542 w 1724025"/>
                <a:gd name="connsiteY21" fmla="*/ 155946 h 352425"/>
                <a:gd name="connsiteX22" fmla="*/ 1696022 w 1724025"/>
                <a:gd name="connsiteY22" fmla="*/ 177567 h 352425"/>
                <a:gd name="connsiteX23" fmla="*/ 1725168 w 1724025"/>
                <a:gd name="connsiteY23" fmla="*/ 24776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24025" h="352425">
                  <a:moveTo>
                    <a:pt x="1725168" y="247767"/>
                  </a:moveTo>
                  <a:cubicBezTo>
                    <a:pt x="1725168" y="302631"/>
                    <a:pt x="1680686" y="347112"/>
                    <a:pt x="1625822" y="347112"/>
                  </a:cubicBezTo>
                  <a:lnTo>
                    <a:pt x="106394" y="347112"/>
                  </a:lnTo>
                  <a:cubicBezTo>
                    <a:pt x="103632" y="347112"/>
                    <a:pt x="100775" y="347017"/>
                    <a:pt x="98107" y="346732"/>
                  </a:cubicBezTo>
                  <a:cubicBezTo>
                    <a:pt x="94107" y="346446"/>
                    <a:pt x="90201" y="345874"/>
                    <a:pt x="86392" y="345112"/>
                  </a:cubicBezTo>
                  <a:lnTo>
                    <a:pt x="86296" y="345112"/>
                  </a:lnTo>
                  <a:cubicBezTo>
                    <a:pt x="66960" y="341112"/>
                    <a:pt x="49720" y="331492"/>
                    <a:pt x="36195" y="317966"/>
                  </a:cubicBezTo>
                  <a:cubicBezTo>
                    <a:pt x="18288" y="300059"/>
                    <a:pt x="7144" y="275199"/>
                    <a:pt x="7144" y="247767"/>
                  </a:cubicBezTo>
                  <a:cubicBezTo>
                    <a:pt x="7144" y="192998"/>
                    <a:pt x="51625" y="148516"/>
                    <a:pt x="106394" y="148516"/>
                  </a:cubicBezTo>
                  <a:lnTo>
                    <a:pt x="594265" y="148516"/>
                  </a:lnTo>
                  <a:cubicBezTo>
                    <a:pt x="620649" y="148516"/>
                    <a:pt x="645890" y="138039"/>
                    <a:pt x="664464" y="119465"/>
                  </a:cubicBezTo>
                  <a:lnTo>
                    <a:pt x="718661" y="65268"/>
                  </a:lnTo>
                  <a:cubicBezTo>
                    <a:pt x="781717" y="2308"/>
                    <a:pt x="876491" y="-9504"/>
                    <a:pt x="951452" y="29835"/>
                  </a:cubicBezTo>
                  <a:cubicBezTo>
                    <a:pt x="954310" y="31359"/>
                    <a:pt x="957263" y="32978"/>
                    <a:pt x="960120" y="34692"/>
                  </a:cubicBezTo>
                  <a:cubicBezTo>
                    <a:pt x="974217" y="42979"/>
                    <a:pt x="987361" y="53171"/>
                    <a:pt x="999458" y="65268"/>
                  </a:cubicBezTo>
                  <a:lnTo>
                    <a:pt x="1053656" y="119465"/>
                  </a:lnTo>
                  <a:cubicBezTo>
                    <a:pt x="1068610" y="134419"/>
                    <a:pt x="1088041" y="144230"/>
                    <a:pt x="1108805" y="147373"/>
                  </a:cubicBezTo>
                  <a:cubicBezTo>
                    <a:pt x="1112901" y="148040"/>
                    <a:pt x="1116997" y="148326"/>
                    <a:pt x="1121188" y="148421"/>
                  </a:cubicBezTo>
                  <a:cubicBezTo>
                    <a:pt x="1122045" y="148516"/>
                    <a:pt x="1122998" y="148516"/>
                    <a:pt x="1123855" y="148516"/>
                  </a:cubicBezTo>
                  <a:lnTo>
                    <a:pt x="1625822" y="148516"/>
                  </a:lnTo>
                  <a:cubicBezTo>
                    <a:pt x="1635443" y="148516"/>
                    <a:pt x="1644777" y="149945"/>
                    <a:pt x="1653635" y="152517"/>
                  </a:cubicBezTo>
                  <a:cubicBezTo>
                    <a:pt x="1657064" y="153469"/>
                    <a:pt x="1660303" y="154612"/>
                    <a:pt x="1663542" y="155946"/>
                  </a:cubicBezTo>
                  <a:cubicBezTo>
                    <a:pt x="1675829" y="160994"/>
                    <a:pt x="1686877" y="168424"/>
                    <a:pt x="1696022" y="177567"/>
                  </a:cubicBezTo>
                  <a:cubicBezTo>
                    <a:pt x="1714024" y="195570"/>
                    <a:pt x="1725168" y="220430"/>
                    <a:pt x="1725168" y="24776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D558F8D-A2C3-4C6B-936A-42024079E781}"/>
                </a:ext>
              </a:extLst>
            </p:cNvPr>
            <p:cNvSpPr/>
            <p:nvPr/>
          </p:nvSpPr>
          <p:spPr>
            <a:xfrm>
              <a:off x="6162770" y="3192303"/>
              <a:ext cx="1590675" cy="323850"/>
            </a:xfrm>
            <a:custGeom>
              <a:avLst/>
              <a:gdLst>
                <a:gd name="connsiteX0" fmla="*/ 217075 w 1590675"/>
                <a:gd name="connsiteY0" fmla="*/ 125825 h 323850"/>
                <a:gd name="connsiteX1" fmla="*/ 18859 w 1590675"/>
                <a:gd name="connsiteY1" fmla="*/ 324041 h 323850"/>
                <a:gd name="connsiteX2" fmla="*/ 7144 w 1590675"/>
                <a:gd name="connsiteY2" fmla="*/ 322421 h 323850"/>
                <a:gd name="connsiteX3" fmla="*/ 203645 w 1590675"/>
                <a:gd name="connsiteY3" fmla="*/ 125825 h 323850"/>
                <a:gd name="connsiteX4" fmla="*/ 217075 w 1590675"/>
                <a:gd name="connsiteY4" fmla="*/ 125825 h 323850"/>
                <a:gd name="connsiteX5" fmla="*/ 478536 w 1590675"/>
                <a:gd name="connsiteY5" fmla="*/ 125825 h 323850"/>
                <a:gd name="connsiteX6" fmla="*/ 280035 w 1590675"/>
                <a:gd name="connsiteY6" fmla="*/ 324421 h 323850"/>
                <a:gd name="connsiteX7" fmla="*/ 293370 w 1590675"/>
                <a:gd name="connsiteY7" fmla="*/ 324421 h 323850"/>
                <a:gd name="connsiteX8" fmla="*/ 492061 w 1590675"/>
                <a:gd name="connsiteY8" fmla="*/ 125825 h 323850"/>
                <a:gd name="connsiteX9" fmla="*/ 478536 w 1590675"/>
                <a:gd name="connsiteY9" fmla="*/ 125825 h 323850"/>
                <a:gd name="connsiteX10" fmla="*/ 872204 w 1590675"/>
                <a:gd name="connsiteY10" fmla="*/ 7144 h 323850"/>
                <a:gd name="connsiteX11" fmla="*/ 554927 w 1590675"/>
                <a:gd name="connsiteY11" fmla="*/ 324421 h 323850"/>
                <a:gd name="connsiteX12" fmla="*/ 568357 w 1590675"/>
                <a:gd name="connsiteY12" fmla="*/ 324421 h 323850"/>
                <a:gd name="connsiteX13" fmla="*/ 880872 w 1590675"/>
                <a:gd name="connsiteY13" fmla="*/ 12002 h 323850"/>
                <a:gd name="connsiteX14" fmla="*/ 872204 w 1590675"/>
                <a:gd name="connsiteY14" fmla="*/ 7144 h 323850"/>
                <a:gd name="connsiteX15" fmla="*/ 1029557 w 1590675"/>
                <a:gd name="connsiteY15" fmla="*/ 124682 h 323850"/>
                <a:gd name="connsiteX16" fmla="*/ 829913 w 1590675"/>
                <a:gd name="connsiteY16" fmla="*/ 324421 h 323850"/>
                <a:gd name="connsiteX17" fmla="*/ 843248 w 1590675"/>
                <a:gd name="connsiteY17" fmla="*/ 324421 h 323850"/>
                <a:gd name="connsiteX18" fmla="*/ 1041940 w 1590675"/>
                <a:gd name="connsiteY18" fmla="*/ 125730 h 323850"/>
                <a:gd name="connsiteX19" fmla="*/ 1029557 w 1590675"/>
                <a:gd name="connsiteY19" fmla="*/ 124682 h 323850"/>
                <a:gd name="connsiteX20" fmla="*/ 1303401 w 1590675"/>
                <a:gd name="connsiteY20" fmla="*/ 125825 h 323850"/>
                <a:gd name="connsiteX21" fmla="*/ 1104805 w 1590675"/>
                <a:gd name="connsiteY21" fmla="*/ 324421 h 323850"/>
                <a:gd name="connsiteX22" fmla="*/ 1118330 w 1590675"/>
                <a:gd name="connsiteY22" fmla="*/ 324421 h 323850"/>
                <a:gd name="connsiteX23" fmla="*/ 1316927 w 1590675"/>
                <a:gd name="connsiteY23" fmla="*/ 125825 h 323850"/>
                <a:gd name="connsiteX24" fmla="*/ 1303401 w 1590675"/>
                <a:gd name="connsiteY24" fmla="*/ 125825 h 323850"/>
                <a:gd name="connsiteX25" fmla="*/ 1574387 w 1590675"/>
                <a:gd name="connsiteY25" fmla="*/ 129826 h 323850"/>
                <a:gd name="connsiteX26" fmla="*/ 1379791 w 1590675"/>
                <a:gd name="connsiteY26" fmla="*/ 324421 h 323850"/>
                <a:gd name="connsiteX27" fmla="*/ 1393127 w 1590675"/>
                <a:gd name="connsiteY27" fmla="*/ 324421 h 323850"/>
                <a:gd name="connsiteX28" fmla="*/ 1584293 w 1590675"/>
                <a:gd name="connsiteY28" fmla="*/ 133255 h 323850"/>
                <a:gd name="connsiteX29" fmla="*/ 1574387 w 1590675"/>
                <a:gd name="connsiteY29" fmla="*/ 12982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23850">
                  <a:moveTo>
                    <a:pt x="217075" y="125825"/>
                  </a:moveTo>
                  <a:lnTo>
                    <a:pt x="18859" y="324041"/>
                  </a:lnTo>
                  <a:cubicBezTo>
                    <a:pt x="14859" y="323755"/>
                    <a:pt x="10953" y="323183"/>
                    <a:pt x="7144" y="322421"/>
                  </a:cubicBezTo>
                  <a:lnTo>
                    <a:pt x="203645" y="125825"/>
                  </a:lnTo>
                  <a:lnTo>
                    <a:pt x="217075" y="125825"/>
                  </a:lnTo>
                  <a:close/>
                  <a:moveTo>
                    <a:pt x="478536" y="125825"/>
                  </a:moveTo>
                  <a:lnTo>
                    <a:pt x="280035" y="324421"/>
                  </a:lnTo>
                  <a:lnTo>
                    <a:pt x="293370" y="324421"/>
                  </a:lnTo>
                  <a:lnTo>
                    <a:pt x="492061" y="125825"/>
                  </a:lnTo>
                  <a:lnTo>
                    <a:pt x="478536" y="125825"/>
                  </a:lnTo>
                  <a:close/>
                  <a:moveTo>
                    <a:pt x="872204" y="7144"/>
                  </a:moveTo>
                  <a:lnTo>
                    <a:pt x="554927" y="324421"/>
                  </a:lnTo>
                  <a:lnTo>
                    <a:pt x="568357" y="324421"/>
                  </a:lnTo>
                  <a:lnTo>
                    <a:pt x="880872" y="12002"/>
                  </a:lnTo>
                  <a:cubicBezTo>
                    <a:pt x="878014" y="10287"/>
                    <a:pt x="875062" y="8668"/>
                    <a:pt x="872204" y="7144"/>
                  </a:cubicBezTo>
                  <a:close/>
                  <a:moveTo>
                    <a:pt x="1029557" y="124682"/>
                  </a:moveTo>
                  <a:lnTo>
                    <a:pt x="829913" y="324421"/>
                  </a:lnTo>
                  <a:lnTo>
                    <a:pt x="843248" y="324421"/>
                  </a:lnTo>
                  <a:lnTo>
                    <a:pt x="1041940" y="125730"/>
                  </a:lnTo>
                  <a:cubicBezTo>
                    <a:pt x="1037749" y="125635"/>
                    <a:pt x="1033653" y="125349"/>
                    <a:pt x="1029557" y="124682"/>
                  </a:cubicBezTo>
                  <a:close/>
                  <a:moveTo>
                    <a:pt x="1303401" y="125825"/>
                  </a:moveTo>
                  <a:lnTo>
                    <a:pt x="1104805" y="324421"/>
                  </a:lnTo>
                  <a:lnTo>
                    <a:pt x="1118330" y="324421"/>
                  </a:lnTo>
                  <a:lnTo>
                    <a:pt x="1316927" y="125825"/>
                  </a:lnTo>
                  <a:lnTo>
                    <a:pt x="1303401" y="125825"/>
                  </a:lnTo>
                  <a:close/>
                  <a:moveTo>
                    <a:pt x="1574387" y="129826"/>
                  </a:moveTo>
                  <a:lnTo>
                    <a:pt x="1379791" y="324421"/>
                  </a:lnTo>
                  <a:lnTo>
                    <a:pt x="1393127" y="324421"/>
                  </a:lnTo>
                  <a:lnTo>
                    <a:pt x="1584293" y="133255"/>
                  </a:lnTo>
                  <a:cubicBezTo>
                    <a:pt x="1581055" y="131921"/>
                    <a:pt x="1577816" y="130778"/>
                    <a:pt x="1574387" y="12982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96968D-7F10-41A4-8748-DDCD627B96EF}"/>
              </a:ext>
            </a:extLst>
          </p:cNvPr>
          <p:cNvGrpSpPr/>
          <p:nvPr/>
        </p:nvGrpSpPr>
        <p:grpSpPr>
          <a:xfrm>
            <a:off x="7908893" y="3711035"/>
            <a:ext cx="1724025" cy="352425"/>
            <a:chOff x="7908893" y="3310985"/>
            <a:chExt cx="1724025" cy="3524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97C8203-C1C7-423F-A8E7-138698BA39BE}"/>
                </a:ext>
              </a:extLst>
            </p:cNvPr>
            <p:cNvSpPr/>
            <p:nvPr/>
          </p:nvSpPr>
          <p:spPr>
            <a:xfrm>
              <a:off x="7908893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918 w 1724025"/>
                <a:gd name="connsiteY1" fmla="*/ 205740 h 352425"/>
                <a:gd name="connsiteX2" fmla="*/ 1127379 w 1724025"/>
                <a:gd name="connsiteY2" fmla="*/ 205740 h 352425"/>
                <a:gd name="connsiteX3" fmla="*/ 1057180 w 1724025"/>
                <a:gd name="connsiteY3" fmla="*/ 234791 h 352425"/>
                <a:gd name="connsiteX4" fmla="*/ 1002982 w 1724025"/>
                <a:gd name="connsiteY4" fmla="*/ 288989 h 352425"/>
                <a:gd name="connsiteX5" fmla="*/ 800576 w 1724025"/>
                <a:gd name="connsiteY5" fmla="*/ 337090 h 352425"/>
                <a:gd name="connsiteX6" fmla="*/ 790575 w 1724025"/>
                <a:gd name="connsiteY6" fmla="*/ 333661 h 352425"/>
                <a:gd name="connsiteX7" fmla="*/ 722186 w 1724025"/>
                <a:gd name="connsiteY7" fmla="*/ 288989 h 352425"/>
                <a:gd name="connsiteX8" fmla="*/ 668083 w 1724025"/>
                <a:gd name="connsiteY8" fmla="*/ 234791 h 352425"/>
                <a:gd name="connsiteX9" fmla="*/ 645033 w 1724025"/>
                <a:gd name="connsiteY9" fmla="*/ 217742 h 352425"/>
                <a:gd name="connsiteX10" fmla="*/ 635984 w 1724025"/>
                <a:gd name="connsiteY10" fmla="*/ 213265 h 352425"/>
                <a:gd name="connsiteX11" fmla="*/ 597884 w 1724025"/>
                <a:gd name="connsiteY11" fmla="*/ 205740 h 352425"/>
                <a:gd name="connsiteX12" fmla="*/ 106489 w 1724025"/>
                <a:gd name="connsiteY12" fmla="*/ 205740 h 352425"/>
                <a:gd name="connsiteX13" fmla="*/ 94392 w 1724025"/>
                <a:gd name="connsiteY13" fmla="*/ 204978 h 352425"/>
                <a:gd name="connsiteX14" fmla="*/ 36195 w 1724025"/>
                <a:gd name="connsiteY14" fmla="*/ 176594 h 352425"/>
                <a:gd name="connsiteX15" fmla="*/ 7144 w 1724025"/>
                <a:gd name="connsiteY15" fmla="*/ 106394 h 352425"/>
                <a:gd name="connsiteX16" fmla="*/ 106489 w 1724025"/>
                <a:gd name="connsiteY16" fmla="*/ 7144 h 352425"/>
                <a:gd name="connsiteX17" fmla="*/ 1625918 w 1724025"/>
                <a:gd name="connsiteY17" fmla="*/ 7144 h 352425"/>
                <a:gd name="connsiteX18" fmla="*/ 1660684 w 1724025"/>
                <a:gd name="connsiteY18" fmla="*/ 13430 h 352425"/>
                <a:gd name="connsiteX19" fmla="*/ 1670018 w 1724025"/>
                <a:gd name="connsiteY19" fmla="*/ 17526 h 352425"/>
                <a:gd name="connsiteX20" fmla="*/ 1696117 w 1724025"/>
                <a:gd name="connsiteY20" fmla="*/ 36195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781" y="205740"/>
                    <a:pt x="1625918" y="205740"/>
                  </a:cubicBezTo>
                  <a:lnTo>
                    <a:pt x="1127379" y="205740"/>
                  </a:lnTo>
                  <a:cubicBezTo>
                    <a:pt x="1101090" y="205740"/>
                    <a:pt x="1075849" y="216218"/>
                    <a:pt x="1057180" y="234791"/>
                  </a:cubicBezTo>
                  <a:lnTo>
                    <a:pt x="1002982" y="288989"/>
                  </a:lnTo>
                  <a:cubicBezTo>
                    <a:pt x="948214" y="343758"/>
                    <a:pt x="869442" y="359855"/>
                    <a:pt x="800576" y="337090"/>
                  </a:cubicBezTo>
                  <a:cubicBezTo>
                    <a:pt x="797243" y="336137"/>
                    <a:pt x="793909" y="334899"/>
                    <a:pt x="790575" y="333661"/>
                  </a:cubicBezTo>
                  <a:cubicBezTo>
                    <a:pt x="765620" y="324041"/>
                    <a:pt x="742283" y="309086"/>
                    <a:pt x="722186" y="288989"/>
                  </a:cubicBezTo>
                  <a:lnTo>
                    <a:pt x="668083" y="234791"/>
                  </a:lnTo>
                  <a:cubicBezTo>
                    <a:pt x="661225" y="227933"/>
                    <a:pt x="653415" y="222218"/>
                    <a:pt x="645033" y="217742"/>
                  </a:cubicBezTo>
                  <a:cubicBezTo>
                    <a:pt x="642080" y="216027"/>
                    <a:pt x="639032" y="214599"/>
                    <a:pt x="635984" y="213265"/>
                  </a:cubicBezTo>
                  <a:cubicBezTo>
                    <a:pt x="623983" y="208407"/>
                    <a:pt x="611028" y="205740"/>
                    <a:pt x="597884" y="205740"/>
                  </a:cubicBezTo>
                  <a:lnTo>
                    <a:pt x="106489" y="205740"/>
                  </a:lnTo>
                  <a:cubicBezTo>
                    <a:pt x="102394" y="205740"/>
                    <a:pt x="98393" y="205454"/>
                    <a:pt x="94392" y="204978"/>
                  </a:cubicBezTo>
                  <a:cubicBezTo>
                    <a:pt x="71818" y="202311"/>
                    <a:pt x="51530" y="191929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625" y="7144"/>
                    <a:pt x="106489" y="7144"/>
                  </a:cubicBezTo>
                  <a:lnTo>
                    <a:pt x="1625918" y="7144"/>
                  </a:lnTo>
                  <a:cubicBezTo>
                    <a:pt x="1638205" y="7144"/>
                    <a:pt x="1649920" y="9335"/>
                    <a:pt x="1660684" y="13430"/>
                  </a:cubicBezTo>
                  <a:cubicBezTo>
                    <a:pt x="1663922" y="14574"/>
                    <a:pt x="1666970" y="16002"/>
                    <a:pt x="1670018" y="17526"/>
                  </a:cubicBezTo>
                  <a:cubicBezTo>
                    <a:pt x="1679734" y="22289"/>
                    <a:pt x="1688496" y="28670"/>
                    <a:pt x="1696117" y="36195"/>
                  </a:cubicBezTo>
                  <a:cubicBezTo>
                    <a:pt x="1714119" y="54197"/>
                    <a:pt x="1725168" y="79058"/>
                    <a:pt x="1725168" y="10639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78B43B0-445E-4159-BD43-EAA103714C8F}"/>
                </a:ext>
              </a:extLst>
            </p:cNvPr>
            <p:cNvSpPr/>
            <p:nvPr/>
          </p:nvSpPr>
          <p:spPr>
            <a:xfrm>
              <a:off x="7996142" y="3310985"/>
              <a:ext cx="1581150" cy="342900"/>
            </a:xfrm>
            <a:custGeom>
              <a:avLst/>
              <a:gdLst>
                <a:gd name="connsiteX0" fmla="*/ 218504 w 1581150"/>
                <a:gd name="connsiteY0" fmla="*/ 7144 h 342900"/>
                <a:gd name="connsiteX1" fmla="*/ 19908 w 1581150"/>
                <a:gd name="connsiteY1" fmla="*/ 205740 h 342900"/>
                <a:gd name="connsiteX2" fmla="*/ 19241 w 1581150"/>
                <a:gd name="connsiteY2" fmla="*/ 205740 h 342900"/>
                <a:gd name="connsiteX3" fmla="*/ 7144 w 1581150"/>
                <a:gd name="connsiteY3" fmla="*/ 204978 h 342900"/>
                <a:gd name="connsiteX4" fmla="*/ 205074 w 1581150"/>
                <a:gd name="connsiteY4" fmla="*/ 7144 h 342900"/>
                <a:gd name="connsiteX5" fmla="*/ 218504 w 1581150"/>
                <a:gd name="connsiteY5" fmla="*/ 7144 h 342900"/>
                <a:gd name="connsiteX6" fmla="*/ 479965 w 1581150"/>
                <a:gd name="connsiteY6" fmla="*/ 7144 h 342900"/>
                <a:gd name="connsiteX7" fmla="*/ 281369 w 1581150"/>
                <a:gd name="connsiteY7" fmla="*/ 205740 h 342900"/>
                <a:gd name="connsiteX8" fmla="*/ 294799 w 1581150"/>
                <a:gd name="connsiteY8" fmla="*/ 205740 h 342900"/>
                <a:gd name="connsiteX9" fmla="*/ 493395 w 1581150"/>
                <a:gd name="connsiteY9" fmla="*/ 7144 h 342900"/>
                <a:gd name="connsiteX10" fmla="*/ 479965 w 1581150"/>
                <a:gd name="connsiteY10" fmla="*/ 7144 h 342900"/>
                <a:gd name="connsiteX11" fmla="*/ 754952 w 1581150"/>
                <a:gd name="connsiteY11" fmla="*/ 7144 h 342900"/>
                <a:gd name="connsiteX12" fmla="*/ 548735 w 1581150"/>
                <a:gd name="connsiteY12" fmla="*/ 213265 h 342900"/>
                <a:gd name="connsiteX13" fmla="*/ 557784 w 1581150"/>
                <a:gd name="connsiteY13" fmla="*/ 217742 h 342900"/>
                <a:gd name="connsiteX14" fmla="*/ 768382 w 1581150"/>
                <a:gd name="connsiteY14" fmla="*/ 7144 h 342900"/>
                <a:gd name="connsiteX15" fmla="*/ 754952 w 1581150"/>
                <a:gd name="connsiteY15" fmla="*/ 7144 h 342900"/>
                <a:gd name="connsiteX16" fmla="*/ 1029843 w 1581150"/>
                <a:gd name="connsiteY16" fmla="*/ 7144 h 342900"/>
                <a:gd name="connsiteX17" fmla="*/ 703326 w 1581150"/>
                <a:gd name="connsiteY17" fmla="*/ 333661 h 342900"/>
                <a:gd name="connsiteX18" fmla="*/ 713327 w 1581150"/>
                <a:gd name="connsiteY18" fmla="*/ 337090 h 342900"/>
                <a:gd name="connsiteX19" fmla="*/ 1043274 w 1581150"/>
                <a:gd name="connsiteY19" fmla="*/ 7144 h 342900"/>
                <a:gd name="connsiteX20" fmla="*/ 1029843 w 1581150"/>
                <a:gd name="connsiteY20" fmla="*/ 7144 h 342900"/>
                <a:gd name="connsiteX21" fmla="*/ 1304734 w 1581150"/>
                <a:gd name="connsiteY21" fmla="*/ 7144 h 342900"/>
                <a:gd name="connsiteX22" fmla="*/ 1106138 w 1581150"/>
                <a:gd name="connsiteY22" fmla="*/ 205740 h 342900"/>
                <a:gd name="connsiteX23" fmla="*/ 1119664 w 1581150"/>
                <a:gd name="connsiteY23" fmla="*/ 205740 h 342900"/>
                <a:gd name="connsiteX24" fmla="*/ 1318260 w 1581150"/>
                <a:gd name="connsiteY24" fmla="*/ 7144 h 342900"/>
                <a:gd name="connsiteX25" fmla="*/ 1304734 w 1581150"/>
                <a:gd name="connsiteY25" fmla="*/ 7144 h 342900"/>
                <a:gd name="connsiteX26" fmla="*/ 1573435 w 1581150"/>
                <a:gd name="connsiteY26" fmla="*/ 13430 h 342900"/>
                <a:gd name="connsiteX27" fmla="*/ 1381125 w 1581150"/>
                <a:gd name="connsiteY27" fmla="*/ 205740 h 342900"/>
                <a:gd name="connsiteX28" fmla="*/ 1394556 w 1581150"/>
                <a:gd name="connsiteY28" fmla="*/ 205740 h 342900"/>
                <a:gd name="connsiteX29" fmla="*/ 1582769 w 1581150"/>
                <a:gd name="connsiteY29" fmla="*/ 17526 h 342900"/>
                <a:gd name="connsiteX30" fmla="*/ 1573435 w 1581150"/>
                <a:gd name="connsiteY30" fmla="*/ 1343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81150" h="342900">
                  <a:moveTo>
                    <a:pt x="218504" y="7144"/>
                  </a:moveTo>
                  <a:lnTo>
                    <a:pt x="19908" y="205740"/>
                  </a:lnTo>
                  <a:lnTo>
                    <a:pt x="19241" y="205740"/>
                  </a:lnTo>
                  <a:cubicBezTo>
                    <a:pt x="15145" y="205740"/>
                    <a:pt x="11144" y="205454"/>
                    <a:pt x="7144" y="204978"/>
                  </a:cubicBezTo>
                  <a:lnTo>
                    <a:pt x="205074" y="7144"/>
                  </a:lnTo>
                  <a:lnTo>
                    <a:pt x="218504" y="7144"/>
                  </a:lnTo>
                  <a:close/>
                  <a:moveTo>
                    <a:pt x="479965" y="7144"/>
                  </a:moveTo>
                  <a:lnTo>
                    <a:pt x="281369" y="205740"/>
                  </a:lnTo>
                  <a:lnTo>
                    <a:pt x="294799" y="205740"/>
                  </a:lnTo>
                  <a:lnTo>
                    <a:pt x="493395" y="7144"/>
                  </a:lnTo>
                  <a:lnTo>
                    <a:pt x="479965" y="7144"/>
                  </a:lnTo>
                  <a:close/>
                  <a:moveTo>
                    <a:pt x="754952" y="7144"/>
                  </a:moveTo>
                  <a:lnTo>
                    <a:pt x="548735" y="213265"/>
                  </a:lnTo>
                  <a:cubicBezTo>
                    <a:pt x="551783" y="214599"/>
                    <a:pt x="554831" y="216027"/>
                    <a:pt x="557784" y="217742"/>
                  </a:cubicBezTo>
                  <a:lnTo>
                    <a:pt x="768382" y="7144"/>
                  </a:lnTo>
                  <a:lnTo>
                    <a:pt x="754952" y="7144"/>
                  </a:lnTo>
                  <a:close/>
                  <a:moveTo>
                    <a:pt x="1029843" y="7144"/>
                  </a:moveTo>
                  <a:lnTo>
                    <a:pt x="703326" y="333661"/>
                  </a:lnTo>
                  <a:cubicBezTo>
                    <a:pt x="706660" y="334899"/>
                    <a:pt x="709994" y="336137"/>
                    <a:pt x="713327" y="337090"/>
                  </a:cubicBezTo>
                  <a:lnTo>
                    <a:pt x="1043274" y="7144"/>
                  </a:lnTo>
                  <a:lnTo>
                    <a:pt x="1029843" y="7144"/>
                  </a:lnTo>
                  <a:close/>
                  <a:moveTo>
                    <a:pt x="1304734" y="7144"/>
                  </a:moveTo>
                  <a:lnTo>
                    <a:pt x="1106138" y="205740"/>
                  </a:lnTo>
                  <a:lnTo>
                    <a:pt x="1119664" y="205740"/>
                  </a:lnTo>
                  <a:lnTo>
                    <a:pt x="1318260" y="7144"/>
                  </a:lnTo>
                  <a:lnTo>
                    <a:pt x="1304734" y="7144"/>
                  </a:lnTo>
                  <a:close/>
                  <a:moveTo>
                    <a:pt x="1573435" y="13430"/>
                  </a:moveTo>
                  <a:lnTo>
                    <a:pt x="1381125" y="205740"/>
                  </a:lnTo>
                  <a:lnTo>
                    <a:pt x="1394556" y="205740"/>
                  </a:lnTo>
                  <a:lnTo>
                    <a:pt x="1582769" y="17526"/>
                  </a:lnTo>
                  <a:cubicBezTo>
                    <a:pt x="1579722" y="16002"/>
                    <a:pt x="1576674" y="14574"/>
                    <a:pt x="1573435" y="1343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93FF5-2972-4CCB-AD52-0CE1C088AA69}"/>
              </a:ext>
            </a:extLst>
          </p:cNvPr>
          <p:cNvGrpSpPr/>
          <p:nvPr/>
        </p:nvGrpSpPr>
        <p:grpSpPr>
          <a:xfrm>
            <a:off x="9734359" y="3569640"/>
            <a:ext cx="1724025" cy="352425"/>
            <a:chOff x="9734359" y="3169590"/>
            <a:chExt cx="1724025" cy="35242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32AA6-2377-4D5F-B0AD-C08DBD596BFD}"/>
                </a:ext>
              </a:extLst>
            </p:cNvPr>
            <p:cNvSpPr/>
            <p:nvPr/>
          </p:nvSpPr>
          <p:spPr>
            <a:xfrm>
              <a:off x="9734359" y="3169590"/>
              <a:ext cx="1724025" cy="352425"/>
            </a:xfrm>
            <a:custGeom>
              <a:avLst/>
              <a:gdLst>
                <a:gd name="connsiteX0" fmla="*/ 1725168 w 1724025"/>
                <a:gd name="connsiteY0" fmla="*/ 247789 h 352425"/>
                <a:gd name="connsiteX1" fmla="*/ 1625823 w 1724025"/>
                <a:gd name="connsiteY1" fmla="*/ 347135 h 352425"/>
                <a:gd name="connsiteX2" fmla="*/ 106395 w 1724025"/>
                <a:gd name="connsiteY2" fmla="*/ 347135 h 352425"/>
                <a:gd name="connsiteX3" fmla="*/ 103061 w 1724025"/>
                <a:gd name="connsiteY3" fmla="*/ 347039 h 352425"/>
                <a:gd name="connsiteX4" fmla="*/ 36195 w 1724025"/>
                <a:gd name="connsiteY4" fmla="*/ 317988 h 352425"/>
                <a:gd name="connsiteX5" fmla="*/ 7144 w 1724025"/>
                <a:gd name="connsiteY5" fmla="*/ 247789 h 352425"/>
                <a:gd name="connsiteX6" fmla="*/ 106395 w 1724025"/>
                <a:gd name="connsiteY6" fmla="*/ 148538 h 352425"/>
                <a:gd name="connsiteX7" fmla="*/ 601313 w 1724025"/>
                <a:gd name="connsiteY7" fmla="*/ 148538 h 352425"/>
                <a:gd name="connsiteX8" fmla="*/ 671513 w 1724025"/>
                <a:gd name="connsiteY8" fmla="*/ 119487 h 352425"/>
                <a:gd name="connsiteX9" fmla="*/ 725710 w 1724025"/>
                <a:gd name="connsiteY9" fmla="*/ 65290 h 352425"/>
                <a:gd name="connsiteX10" fmla="*/ 965931 w 1724025"/>
                <a:gd name="connsiteY10" fmla="*/ 34048 h 352425"/>
                <a:gd name="connsiteX11" fmla="*/ 974313 w 1724025"/>
                <a:gd name="connsiteY11" fmla="*/ 39191 h 352425"/>
                <a:gd name="connsiteX12" fmla="*/ 1006507 w 1724025"/>
                <a:gd name="connsiteY12" fmla="*/ 65290 h 352425"/>
                <a:gd name="connsiteX13" fmla="*/ 1060704 w 1724025"/>
                <a:gd name="connsiteY13" fmla="*/ 119487 h 352425"/>
                <a:gd name="connsiteX14" fmla="*/ 1126427 w 1724025"/>
                <a:gd name="connsiteY14" fmla="*/ 148443 h 352425"/>
                <a:gd name="connsiteX15" fmla="*/ 1130903 w 1724025"/>
                <a:gd name="connsiteY15" fmla="*/ 148538 h 352425"/>
                <a:gd name="connsiteX16" fmla="*/ 1625823 w 1724025"/>
                <a:gd name="connsiteY16" fmla="*/ 148538 h 352425"/>
                <a:gd name="connsiteX17" fmla="*/ 1667256 w 1724025"/>
                <a:gd name="connsiteY17" fmla="*/ 157587 h 352425"/>
                <a:gd name="connsiteX18" fmla="*/ 1676114 w 1724025"/>
                <a:gd name="connsiteY18" fmla="*/ 162159 h 352425"/>
                <a:gd name="connsiteX19" fmla="*/ 1696117 w 1724025"/>
                <a:gd name="connsiteY19" fmla="*/ 177590 h 352425"/>
                <a:gd name="connsiteX20" fmla="*/ 1725168 w 1724025"/>
                <a:gd name="connsiteY20" fmla="*/ 24778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24025" h="352425">
                  <a:moveTo>
                    <a:pt x="1725168" y="247789"/>
                  </a:moveTo>
                  <a:cubicBezTo>
                    <a:pt x="1725168" y="302653"/>
                    <a:pt x="1680687" y="347135"/>
                    <a:pt x="1625823" y="347135"/>
                  </a:cubicBezTo>
                  <a:lnTo>
                    <a:pt x="106395" y="347135"/>
                  </a:lnTo>
                  <a:cubicBezTo>
                    <a:pt x="105252" y="347135"/>
                    <a:pt x="104204" y="347135"/>
                    <a:pt x="103061" y="347039"/>
                  </a:cubicBezTo>
                  <a:cubicBezTo>
                    <a:pt x="76962" y="346182"/>
                    <a:pt x="53436" y="335228"/>
                    <a:pt x="36195" y="317988"/>
                  </a:cubicBezTo>
                  <a:cubicBezTo>
                    <a:pt x="18193" y="300081"/>
                    <a:pt x="7144" y="275221"/>
                    <a:pt x="7144" y="247789"/>
                  </a:cubicBezTo>
                  <a:cubicBezTo>
                    <a:pt x="7144" y="193020"/>
                    <a:pt x="51531" y="148538"/>
                    <a:pt x="106395" y="148538"/>
                  </a:cubicBezTo>
                  <a:lnTo>
                    <a:pt x="601313" y="148538"/>
                  </a:lnTo>
                  <a:cubicBezTo>
                    <a:pt x="627698" y="148538"/>
                    <a:pt x="652939" y="138061"/>
                    <a:pt x="671513" y="119487"/>
                  </a:cubicBezTo>
                  <a:lnTo>
                    <a:pt x="725710" y="65290"/>
                  </a:lnTo>
                  <a:cubicBezTo>
                    <a:pt x="790861" y="139"/>
                    <a:pt x="889921" y="-10243"/>
                    <a:pt x="965931" y="34048"/>
                  </a:cubicBezTo>
                  <a:cubicBezTo>
                    <a:pt x="968787" y="35667"/>
                    <a:pt x="971550" y="37382"/>
                    <a:pt x="974313" y="39191"/>
                  </a:cubicBezTo>
                  <a:cubicBezTo>
                    <a:pt x="985742" y="46621"/>
                    <a:pt x="996505" y="55289"/>
                    <a:pt x="1006507" y="65290"/>
                  </a:cubicBezTo>
                  <a:lnTo>
                    <a:pt x="1060704" y="119487"/>
                  </a:lnTo>
                  <a:cubicBezTo>
                    <a:pt x="1078325" y="137013"/>
                    <a:pt x="1101757" y="147300"/>
                    <a:pt x="1126427" y="148443"/>
                  </a:cubicBezTo>
                  <a:cubicBezTo>
                    <a:pt x="1127951" y="148538"/>
                    <a:pt x="1129380" y="148538"/>
                    <a:pt x="1130903" y="148538"/>
                  </a:cubicBezTo>
                  <a:lnTo>
                    <a:pt x="1625823" y="148538"/>
                  </a:lnTo>
                  <a:cubicBezTo>
                    <a:pt x="1640586" y="148538"/>
                    <a:pt x="1654683" y="151777"/>
                    <a:pt x="1667256" y="157587"/>
                  </a:cubicBezTo>
                  <a:cubicBezTo>
                    <a:pt x="1670304" y="159016"/>
                    <a:pt x="1673257" y="160540"/>
                    <a:pt x="1676114" y="162159"/>
                  </a:cubicBezTo>
                  <a:cubicBezTo>
                    <a:pt x="1683448" y="166445"/>
                    <a:pt x="1690117" y="171684"/>
                    <a:pt x="1696117" y="177590"/>
                  </a:cubicBezTo>
                  <a:cubicBezTo>
                    <a:pt x="1714025" y="195592"/>
                    <a:pt x="1725168" y="220452"/>
                    <a:pt x="1725168" y="2477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4CDF62-6FA6-42A5-9012-5F2B6A241C46}"/>
                </a:ext>
              </a:extLst>
            </p:cNvPr>
            <p:cNvSpPr/>
            <p:nvPr/>
          </p:nvSpPr>
          <p:spPr>
            <a:xfrm>
              <a:off x="9830276" y="3196494"/>
              <a:ext cx="1581150" cy="323850"/>
            </a:xfrm>
            <a:custGeom>
              <a:avLst/>
              <a:gdLst>
                <a:gd name="connsiteX0" fmla="*/ 219076 w 1581150"/>
                <a:gd name="connsiteY0" fmla="*/ 121634 h 323850"/>
                <a:gd name="connsiteX1" fmla="*/ 20574 w 1581150"/>
                <a:gd name="connsiteY1" fmla="*/ 320230 h 323850"/>
                <a:gd name="connsiteX2" fmla="*/ 10478 w 1581150"/>
                <a:gd name="connsiteY2" fmla="*/ 320230 h 323850"/>
                <a:gd name="connsiteX3" fmla="*/ 7144 w 1581150"/>
                <a:gd name="connsiteY3" fmla="*/ 320135 h 323850"/>
                <a:gd name="connsiteX4" fmla="*/ 205740 w 1581150"/>
                <a:gd name="connsiteY4" fmla="*/ 121634 h 323850"/>
                <a:gd name="connsiteX5" fmla="*/ 219076 w 1581150"/>
                <a:gd name="connsiteY5" fmla="*/ 121634 h 323850"/>
                <a:gd name="connsiteX6" fmla="*/ 480536 w 1581150"/>
                <a:gd name="connsiteY6" fmla="*/ 121634 h 323850"/>
                <a:gd name="connsiteX7" fmla="*/ 282036 w 1581150"/>
                <a:gd name="connsiteY7" fmla="*/ 320230 h 323850"/>
                <a:gd name="connsiteX8" fmla="*/ 295465 w 1581150"/>
                <a:gd name="connsiteY8" fmla="*/ 320230 h 323850"/>
                <a:gd name="connsiteX9" fmla="*/ 494062 w 1581150"/>
                <a:gd name="connsiteY9" fmla="*/ 121634 h 323850"/>
                <a:gd name="connsiteX10" fmla="*/ 480536 w 1581150"/>
                <a:gd name="connsiteY10" fmla="*/ 121634 h 323850"/>
                <a:gd name="connsiteX11" fmla="*/ 870014 w 1581150"/>
                <a:gd name="connsiteY11" fmla="*/ 7144 h 323850"/>
                <a:gd name="connsiteX12" fmla="*/ 556927 w 1581150"/>
                <a:gd name="connsiteY12" fmla="*/ 320230 h 323850"/>
                <a:gd name="connsiteX13" fmla="*/ 570452 w 1581150"/>
                <a:gd name="connsiteY13" fmla="*/ 320230 h 323850"/>
                <a:gd name="connsiteX14" fmla="*/ 878396 w 1581150"/>
                <a:gd name="connsiteY14" fmla="*/ 12287 h 323850"/>
                <a:gd name="connsiteX15" fmla="*/ 870014 w 1581150"/>
                <a:gd name="connsiteY15" fmla="*/ 7144 h 323850"/>
                <a:gd name="connsiteX16" fmla="*/ 1034986 w 1581150"/>
                <a:gd name="connsiteY16" fmla="*/ 121634 h 323850"/>
                <a:gd name="connsiteX17" fmla="*/ 1030510 w 1581150"/>
                <a:gd name="connsiteY17" fmla="*/ 121539 h 323850"/>
                <a:gd name="connsiteX18" fmla="*/ 831914 w 1581150"/>
                <a:gd name="connsiteY18" fmla="*/ 320230 h 323850"/>
                <a:gd name="connsiteX19" fmla="*/ 845344 w 1581150"/>
                <a:gd name="connsiteY19" fmla="*/ 320230 h 323850"/>
                <a:gd name="connsiteX20" fmla="*/ 1043940 w 1581150"/>
                <a:gd name="connsiteY20" fmla="*/ 121634 h 323850"/>
                <a:gd name="connsiteX21" fmla="*/ 1034986 w 1581150"/>
                <a:gd name="connsiteY21" fmla="*/ 121634 h 323850"/>
                <a:gd name="connsiteX22" fmla="*/ 1305401 w 1581150"/>
                <a:gd name="connsiteY22" fmla="*/ 121634 h 323850"/>
                <a:gd name="connsiteX23" fmla="*/ 1106805 w 1581150"/>
                <a:gd name="connsiteY23" fmla="*/ 320230 h 323850"/>
                <a:gd name="connsiteX24" fmla="*/ 1120331 w 1581150"/>
                <a:gd name="connsiteY24" fmla="*/ 320230 h 323850"/>
                <a:gd name="connsiteX25" fmla="*/ 1318927 w 1581150"/>
                <a:gd name="connsiteY25" fmla="*/ 121634 h 323850"/>
                <a:gd name="connsiteX26" fmla="*/ 1305401 w 1581150"/>
                <a:gd name="connsiteY26" fmla="*/ 121634 h 323850"/>
                <a:gd name="connsiteX27" fmla="*/ 1571340 w 1581150"/>
                <a:gd name="connsiteY27" fmla="*/ 130683 h 323850"/>
                <a:gd name="connsiteX28" fmla="*/ 1381792 w 1581150"/>
                <a:gd name="connsiteY28" fmla="*/ 320230 h 323850"/>
                <a:gd name="connsiteX29" fmla="*/ 1395222 w 1581150"/>
                <a:gd name="connsiteY29" fmla="*/ 320230 h 323850"/>
                <a:gd name="connsiteX30" fmla="*/ 1580197 w 1581150"/>
                <a:gd name="connsiteY30" fmla="*/ 135255 h 323850"/>
                <a:gd name="connsiteX31" fmla="*/ 1571340 w 1581150"/>
                <a:gd name="connsiteY31" fmla="*/ 13068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1150" h="323850">
                  <a:moveTo>
                    <a:pt x="219076" y="121634"/>
                  </a:moveTo>
                  <a:lnTo>
                    <a:pt x="20574" y="320230"/>
                  </a:lnTo>
                  <a:lnTo>
                    <a:pt x="10478" y="320230"/>
                  </a:lnTo>
                  <a:cubicBezTo>
                    <a:pt x="9335" y="320230"/>
                    <a:pt x="8287" y="320230"/>
                    <a:pt x="7144" y="320135"/>
                  </a:cubicBezTo>
                  <a:lnTo>
                    <a:pt x="205740" y="121634"/>
                  </a:lnTo>
                  <a:lnTo>
                    <a:pt x="219076" y="121634"/>
                  </a:lnTo>
                  <a:close/>
                  <a:moveTo>
                    <a:pt x="480536" y="121634"/>
                  </a:moveTo>
                  <a:lnTo>
                    <a:pt x="282036" y="320230"/>
                  </a:lnTo>
                  <a:lnTo>
                    <a:pt x="295465" y="320230"/>
                  </a:lnTo>
                  <a:lnTo>
                    <a:pt x="494062" y="121634"/>
                  </a:lnTo>
                  <a:lnTo>
                    <a:pt x="480536" y="121634"/>
                  </a:lnTo>
                  <a:close/>
                  <a:moveTo>
                    <a:pt x="870014" y="7144"/>
                  </a:moveTo>
                  <a:lnTo>
                    <a:pt x="556927" y="320230"/>
                  </a:lnTo>
                  <a:lnTo>
                    <a:pt x="570452" y="320230"/>
                  </a:lnTo>
                  <a:lnTo>
                    <a:pt x="878396" y="12287"/>
                  </a:lnTo>
                  <a:cubicBezTo>
                    <a:pt x="875633" y="10478"/>
                    <a:pt x="872871" y="8763"/>
                    <a:pt x="870014" y="7144"/>
                  </a:cubicBezTo>
                  <a:close/>
                  <a:moveTo>
                    <a:pt x="1034986" y="121634"/>
                  </a:moveTo>
                  <a:cubicBezTo>
                    <a:pt x="1033463" y="121634"/>
                    <a:pt x="1032034" y="121634"/>
                    <a:pt x="1030510" y="121539"/>
                  </a:cubicBezTo>
                  <a:lnTo>
                    <a:pt x="831914" y="320230"/>
                  </a:lnTo>
                  <a:lnTo>
                    <a:pt x="845344" y="320230"/>
                  </a:lnTo>
                  <a:lnTo>
                    <a:pt x="1043940" y="121634"/>
                  </a:lnTo>
                  <a:lnTo>
                    <a:pt x="1034986" y="121634"/>
                  </a:lnTo>
                  <a:close/>
                  <a:moveTo>
                    <a:pt x="1305401" y="121634"/>
                  </a:moveTo>
                  <a:lnTo>
                    <a:pt x="1106805" y="320230"/>
                  </a:lnTo>
                  <a:lnTo>
                    <a:pt x="1120331" y="320230"/>
                  </a:lnTo>
                  <a:lnTo>
                    <a:pt x="1318927" y="121634"/>
                  </a:lnTo>
                  <a:lnTo>
                    <a:pt x="1305401" y="121634"/>
                  </a:lnTo>
                  <a:close/>
                  <a:moveTo>
                    <a:pt x="1571340" y="130683"/>
                  </a:moveTo>
                  <a:lnTo>
                    <a:pt x="1381792" y="320230"/>
                  </a:lnTo>
                  <a:lnTo>
                    <a:pt x="1395222" y="320230"/>
                  </a:lnTo>
                  <a:lnTo>
                    <a:pt x="1580197" y="135255"/>
                  </a:lnTo>
                  <a:cubicBezTo>
                    <a:pt x="1577340" y="133636"/>
                    <a:pt x="1574387" y="132112"/>
                    <a:pt x="1571340" y="13068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3D1A66-A2D9-4297-9B2E-AD952518A657}"/>
              </a:ext>
            </a:extLst>
          </p:cNvPr>
          <p:cNvGrpSpPr/>
          <p:nvPr/>
        </p:nvGrpSpPr>
        <p:grpSpPr>
          <a:xfrm>
            <a:off x="238414" y="4653438"/>
            <a:ext cx="2480974" cy="984885"/>
            <a:chOff x="238414" y="4253388"/>
            <a:chExt cx="2480974" cy="98488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DDD32E-DA81-4212-ADDB-0FE8D692E4CD}"/>
                </a:ext>
              </a:extLst>
            </p:cNvPr>
            <p:cNvSpPr txBox="1"/>
            <p:nvPr/>
          </p:nvSpPr>
          <p:spPr>
            <a:xfrm>
              <a:off x="528166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DFC7565-8BD3-4B0E-B404-2DB6CC7DEE87}"/>
                </a:ext>
              </a:extLst>
            </p:cNvPr>
            <p:cNvSpPr/>
            <p:nvPr/>
          </p:nvSpPr>
          <p:spPr>
            <a:xfrm>
              <a:off x="238414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EA9A862-A880-4560-8839-285F8B6B8236}"/>
              </a:ext>
            </a:extLst>
          </p:cNvPr>
          <p:cNvGrpSpPr/>
          <p:nvPr/>
        </p:nvGrpSpPr>
        <p:grpSpPr>
          <a:xfrm>
            <a:off x="3866863" y="4653438"/>
            <a:ext cx="2480974" cy="984885"/>
            <a:chOff x="3866863" y="4253388"/>
            <a:chExt cx="2480974" cy="98488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E2B03A-64D1-4E88-8AC3-15010126F2BA}"/>
                </a:ext>
              </a:extLst>
            </p:cNvPr>
            <p:cNvSpPr txBox="1"/>
            <p:nvPr/>
          </p:nvSpPr>
          <p:spPr>
            <a:xfrm>
              <a:off x="4156615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BDCBB09-D0B2-4074-82C7-6679F4BCCB8B}"/>
                </a:ext>
              </a:extLst>
            </p:cNvPr>
            <p:cNvSpPr/>
            <p:nvPr/>
          </p:nvSpPr>
          <p:spPr>
            <a:xfrm>
              <a:off x="3866863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BC9B5-1948-4AA6-A896-5336DD40EA12}"/>
              </a:ext>
            </a:extLst>
          </p:cNvPr>
          <p:cNvGrpSpPr/>
          <p:nvPr/>
        </p:nvGrpSpPr>
        <p:grpSpPr>
          <a:xfrm>
            <a:off x="7578746" y="4653438"/>
            <a:ext cx="2480974" cy="984885"/>
            <a:chOff x="7578746" y="4253388"/>
            <a:chExt cx="2480974" cy="98488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C2DBA7-1627-496C-87FD-91D1ADB2FBA0}"/>
                </a:ext>
              </a:extLst>
            </p:cNvPr>
            <p:cNvSpPr txBox="1"/>
            <p:nvPr/>
          </p:nvSpPr>
          <p:spPr>
            <a:xfrm>
              <a:off x="7868498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8A8E0C-3800-4778-AB7D-68AD8DE3BFA4}"/>
                </a:ext>
              </a:extLst>
            </p:cNvPr>
            <p:cNvSpPr/>
            <p:nvPr/>
          </p:nvSpPr>
          <p:spPr>
            <a:xfrm>
              <a:off x="7578746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70044C-F957-40B1-AF9F-12ABD6E7DEC0}"/>
              </a:ext>
            </a:extLst>
          </p:cNvPr>
          <p:cNvGrpSpPr/>
          <p:nvPr/>
        </p:nvGrpSpPr>
        <p:grpSpPr>
          <a:xfrm>
            <a:off x="2036725" y="1890902"/>
            <a:ext cx="2480974" cy="984885"/>
            <a:chOff x="2036725" y="1490852"/>
            <a:chExt cx="2480974" cy="98488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B2D32F-C2CA-434D-8077-1019B3FB66DC}"/>
                </a:ext>
              </a:extLst>
            </p:cNvPr>
            <p:cNvSpPr txBox="1"/>
            <p:nvPr/>
          </p:nvSpPr>
          <p:spPr>
            <a:xfrm>
              <a:off x="2326477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2346D2C-A7BD-4FC3-97F6-C4028D4BBF75}"/>
                </a:ext>
              </a:extLst>
            </p:cNvPr>
            <p:cNvSpPr/>
            <p:nvPr/>
          </p:nvSpPr>
          <p:spPr>
            <a:xfrm>
              <a:off x="2036725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A23C28-4782-4415-A13B-894CE7A9ABCD}"/>
              </a:ext>
            </a:extLst>
          </p:cNvPr>
          <p:cNvGrpSpPr/>
          <p:nvPr/>
        </p:nvGrpSpPr>
        <p:grpSpPr>
          <a:xfrm>
            <a:off x="5665174" y="1890902"/>
            <a:ext cx="2480974" cy="984885"/>
            <a:chOff x="5665174" y="1490852"/>
            <a:chExt cx="2480974" cy="98488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B4B9DA-2889-4825-AB24-8552753AA365}"/>
                </a:ext>
              </a:extLst>
            </p:cNvPr>
            <p:cNvSpPr txBox="1"/>
            <p:nvPr/>
          </p:nvSpPr>
          <p:spPr>
            <a:xfrm>
              <a:off x="5954926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E8BCBE4-678E-43C6-A3C0-C270B0B7048E}"/>
                </a:ext>
              </a:extLst>
            </p:cNvPr>
            <p:cNvSpPr/>
            <p:nvPr/>
          </p:nvSpPr>
          <p:spPr>
            <a:xfrm>
              <a:off x="5665174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3E530F9-D433-428A-90E6-0AC11A0FA03A}"/>
              </a:ext>
            </a:extLst>
          </p:cNvPr>
          <p:cNvGrpSpPr/>
          <p:nvPr/>
        </p:nvGrpSpPr>
        <p:grpSpPr>
          <a:xfrm>
            <a:off x="9377057" y="1890902"/>
            <a:ext cx="2480974" cy="984885"/>
            <a:chOff x="9377057" y="1490852"/>
            <a:chExt cx="2480974" cy="98488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411A0A5-717C-4A38-B041-BA252C40E794}"/>
                </a:ext>
              </a:extLst>
            </p:cNvPr>
            <p:cNvSpPr txBox="1"/>
            <p:nvPr/>
          </p:nvSpPr>
          <p:spPr>
            <a:xfrm>
              <a:off x="9666809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8E7C2D-1AAB-4192-A3CE-BEA732721EF8}"/>
                </a:ext>
              </a:extLst>
            </p:cNvPr>
            <p:cNvSpPr/>
            <p:nvPr/>
          </p:nvSpPr>
          <p:spPr>
            <a:xfrm>
              <a:off x="9377057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EE45155C-C309-41DF-A787-E675AC630EA5}"/>
              </a:ext>
            </a:extLst>
          </p:cNvPr>
          <p:cNvSpPr txBox="1"/>
          <p:nvPr/>
        </p:nvSpPr>
        <p:spPr>
          <a:xfrm>
            <a:off x="3560648" y="69933"/>
            <a:ext cx="5312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Timeline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16898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BE2118-7877-4DDA-B048-892DD96865E4}"/>
              </a:ext>
            </a:extLst>
          </p:cNvPr>
          <p:cNvSpPr/>
          <p:nvPr/>
        </p:nvSpPr>
        <p:spPr>
          <a:xfrm>
            <a:off x="1649540" y="3881533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583C5A-7EA4-4EB1-8C76-339D13ED0943}"/>
              </a:ext>
            </a:extLst>
          </p:cNvPr>
          <p:cNvSpPr/>
          <p:nvPr/>
        </p:nvSpPr>
        <p:spPr>
          <a:xfrm>
            <a:off x="1865471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26DD4B-9D73-47B8-905C-CC34C1AC7A05}"/>
              </a:ext>
            </a:extLst>
          </p:cNvPr>
          <p:cNvSpPr/>
          <p:nvPr/>
        </p:nvSpPr>
        <p:spPr>
          <a:xfrm>
            <a:off x="7660672" y="1682650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54F69F-F421-43A2-85C6-825544085754}"/>
              </a:ext>
            </a:extLst>
          </p:cNvPr>
          <p:cNvSpPr/>
          <p:nvPr/>
        </p:nvSpPr>
        <p:spPr>
          <a:xfrm>
            <a:off x="7876604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B5E4BD1-9BA5-4C43-B5CF-68FDEC0CBFD8}"/>
              </a:ext>
            </a:extLst>
          </p:cNvPr>
          <p:cNvSpPr/>
          <p:nvPr/>
        </p:nvSpPr>
        <p:spPr>
          <a:xfrm>
            <a:off x="7660672" y="3881533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088EB3-3A07-4FC8-8435-4461EA619C84}"/>
              </a:ext>
            </a:extLst>
          </p:cNvPr>
          <p:cNvSpPr/>
          <p:nvPr/>
        </p:nvSpPr>
        <p:spPr>
          <a:xfrm>
            <a:off x="7876604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5836B7-94E5-4E42-8E5C-79839A635B41}"/>
              </a:ext>
            </a:extLst>
          </p:cNvPr>
          <p:cNvSpPr/>
          <p:nvPr/>
        </p:nvSpPr>
        <p:spPr>
          <a:xfrm>
            <a:off x="1649540" y="1682650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92D454-AB45-41D8-99DF-21CC630CB674}"/>
              </a:ext>
            </a:extLst>
          </p:cNvPr>
          <p:cNvSpPr/>
          <p:nvPr/>
        </p:nvSpPr>
        <p:spPr>
          <a:xfrm>
            <a:off x="1865471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618B60-6742-42CD-8630-D0E701470D02}"/>
              </a:ext>
            </a:extLst>
          </p:cNvPr>
          <p:cNvSpPr/>
          <p:nvPr/>
        </p:nvSpPr>
        <p:spPr>
          <a:xfrm>
            <a:off x="459581" y="6008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024273-7C50-4A9E-A60A-F3F4C59D0624}"/>
              </a:ext>
            </a:extLst>
          </p:cNvPr>
          <p:cNvSpPr/>
          <p:nvPr/>
        </p:nvSpPr>
        <p:spPr>
          <a:xfrm>
            <a:off x="9744837" y="2786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E7C009C-0647-434B-AA11-C8DE9E7BC1B6}"/>
              </a:ext>
            </a:extLst>
          </p:cNvPr>
          <p:cNvSpPr/>
          <p:nvPr/>
        </p:nvSpPr>
        <p:spPr>
          <a:xfrm>
            <a:off x="11395805" y="39577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BE11F1-6C52-4572-839C-EA9AA33B0EF2}"/>
              </a:ext>
            </a:extLst>
          </p:cNvPr>
          <p:cNvSpPr/>
          <p:nvPr/>
        </p:nvSpPr>
        <p:spPr>
          <a:xfrm>
            <a:off x="6412135" y="56830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23F6A3-4B2F-478B-A391-AFC8C5E05AE1}"/>
              </a:ext>
            </a:extLst>
          </p:cNvPr>
          <p:cNvSpPr/>
          <p:nvPr/>
        </p:nvSpPr>
        <p:spPr>
          <a:xfrm>
            <a:off x="11503438" y="6347555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081C7F-7DF8-46BB-8076-60F8F0E3DF4B}"/>
              </a:ext>
            </a:extLst>
          </p:cNvPr>
          <p:cNvSpPr/>
          <p:nvPr/>
        </p:nvSpPr>
        <p:spPr>
          <a:xfrm>
            <a:off x="963073" y="329177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7D65805-77A7-4DA7-A789-6BFE4F813D70}"/>
              </a:ext>
            </a:extLst>
          </p:cNvPr>
          <p:cNvSpPr/>
          <p:nvPr/>
        </p:nvSpPr>
        <p:spPr>
          <a:xfrm>
            <a:off x="674751" y="57906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9ED32C-B027-4E72-9315-47F829B4CE33}"/>
              </a:ext>
            </a:extLst>
          </p:cNvPr>
          <p:cNvSpPr/>
          <p:nvPr/>
        </p:nvSpPr>
        <p:spPr>
          <a:xfrm>
            <a:off x="1070610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6B3B01-10C9-4908-8822-19B16E6BBA1E}"/>
              </a:ext>
            </a:extLst>
          </p:cNvPr>
          <p:cNvSpPr/>
          <p:nvPr/>
        </p:nvSpPr>
        <p:spPr>
          <a:xfrm>
            <a:off x="1070610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73D6514-9DB0-4C00-90D7-8429250F930C}"/>
              </a:ext>
            </a:extLst>
          </p:cNvPr>
          <p:cNvSpPr/>
          <p:nvPr/>
        </p:nvSpPr>
        <p:spPr>
          <a:xfrm>
            <a:off x="7081742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6F09F79-E1EC-4BF4-8A2D-115DF92111D2}"/>
              </a:ext>
            </a:extLst>
          </p:cNvPr>
          <p:cNvSpPr/>
          <p:nvPr/>
        </p:nvSpPr>
        <p:spPr>
          <a:xfrm>
            <a:off x="7081742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0AF56-66B8-4C93-8093-8487266953F3}"/>
              </a:ext>
            </a:extLst>
          </p:cNvPr>
          <p:cNvGrpSpPr/>
          <p:nvPr/>
        </p:nvGrpSpPr>
        <p:grpSpPr>
          <a:xfrm>
            <a:off x="2067306" y="2270026"/>
            <a:ext cx="3594634" cy="1406503"/>
            <a:chOff x="2067306" y="1206310"/>
            <a:chExt cx="2822194" cy="140650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B6B9B8-2B3E-4172-986E-69B5E69872A4}"/>
                </a:ext>
              </a:extLst>
            </p:cNvPr>
            <p:cNvSpPr txBox="1"/>
            <p:nvPr/>
          </p:nvSpPr>
          <p:spPr>
            <a:xfrm>
              <a:off x="2067306" y="1206310"/>
              <a:ext cx="198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</a:rPr>
                <a:t>Strengths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3EBBE2-023F-4DD3-8643-CE7786A18B64}"/>
                </a:ext>
              </a:extLst>
            </p:cNvPr>
            <p:cNvSpPr/>
            <p:nvPr/>
          </p:nvSpPr>
          <p:spPr>
            <a:xfrm>
              <a:off x="2100191" y="1781816"/>
              <a:ext cx="27893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D24E189-A7B2-43EF-A14F-31D202CD2D72}"/>
              </a:ext>
            </a:extLst>
          </p:cNvPr>
          <p:cNvGrpSpPr/>
          <p:nvPr/>
        </p:nvGrpSpPr>
        <p:grpSpPr>
          <a:xfrm>
            <a:off x="2067306" y="4447711"/>
            <a:ext cx="3594634" cy="1351912"/>
            <a:chOff x="2067306" y="4447711"/>
            <a:chExt cx="2822194" cy="135191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C9A38A-C315-4814-AFB8-9B01A549AD58}"/>
                </a:ext>
              </a:extLst>
            </p:cNvPr>
            <p:cNvSpPr txBox="1"/>
            <p:nvPr/>
          </p:nvSpPr>
          <p:spPr>
            <a:xfrm>
              <a:off x="2067306" y="4447711"/>
              <a:ext cx="26420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Weaknesses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A8F07E-71CE-464B-94A9-D4DEE4DD2818}"/>
                </a:ext>
              </a:extLst>
            </p:cNvPr>
            <p:cNvSpPr/>
            <p:nvPr/>
          </p:nvSpPr>
          <p:spPr>
            <a:xfrm>
              <a:off x="2100191" y="4968626"/>
              <a:ext cx="27893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0A3323-C821-4E06-B0DB-041C38F0FC9D}"/>
              </a:ext>
            </a:extLst>
          </p:cNvPr>
          <p:cNvGrpSpPr/>
          <p:nvPr/>
        </p:nvGrpSpPr>
        <p:grpSpPr>
          <a:xfrm>
            <a:off x="8105205" y="2270026"/>
            <a:ext cx="3698596" cy="1406503"/>
            <a:chOff x="8105204" y="1206310"/>
            <a:chExt cx="2903816" cy="140650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79DABB-601D-4773-95DE-0F616B45E359}"/>
                </a:ext>
              </a:extLst>
            </p:cNvPr>
            <p:cNvSpPr txBox="1"/>
            <p:nvPr/>
          </p:nvSpPr>
          <p:spPr>
            <a:xfrm>
              <a:off x="8105204" y="1206310"/>
              <a:ext cx="2845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Opportunities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CB7DC0-10BF-4EB1-8626-DE59702AF74B}"/>
                </a:ext>
              </a:extLst>
            </p:cNvPr>
            <p:cNvSpPr/>
            <p:nvPr/>
          </p:nvSpPr>
          <p:spPr>
            <a:xfrm>
              <a:off x="8163370" y="1781816"/>
              <a:ext cx="2845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DB6614-2B2B-48EE-B8D9-DE5CA0149C5B}"/>
              </a:ext>
            </a:extLst>
          </p:cNvPr>
          <p:cNvGrpSpPr/>
          <p:nvPr/>
        </p:nvGrpSpPr>
        <p:grpSpPr>
          <a:xfrm>
            <a:off x="8105203" y="4447711"/>
            <a:ext cx="3698594" cy="1351912"/>
            <a:chOff x="8105204" y="4447711"/>
            <a:chExt cx="2903815" cy="135191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0C7BC-EEFA-4946-81F0-1199189B3A12}"/>
                </a:ext>
              </a:extLst>
            </p:cNvPr>
            <p:cNvSpPr txBox="1"/>
            <p:nvPr/>
          </p:nvSpPr>
          <p:spPr>
            <a:xfrm>
              <a:off x="8105204" y="4447711"/>
              <a:ext cx="15744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</a:rPr>
                <a:t>Threats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19F7FB9-AF0C-4A10-BD77-FD99DD94E906}"/>
                </a:ext>
              </a:extLst>
            </p:cNvPr>
            <p:cNvSpPr/>
            <p:nvPr/>
          </p:nvSpPr>
          <p:spPr>
            <a:xfrm>
              <a:off x="8163369" y="4968626"/>
              <a:ext cx="2845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1B956C3-ADE0-4665-8815-CAF0B77F1DAC}"/>
              </a:ext>
            </a:extLst>
          </p:cNvPr>
          <p:cNvSpPr txBox="1"/>
          <p:nvPr/>
        </p:nvSpPr>
        <p:spPr>
          <a:xfrm>
            <a:off x="1214821" y="1979418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25C70-B400-4BF6-BB34-4781ACF3AD48}"/>
              </a:ext>
            </a:extLst>
          </p:cNvPr>
          <p:cNvSpPr txBox="1"/>
          <p:nvPr/>
        </p:nvSpPr>
        <p:spPr>
          <a:xfrm>
            <a:off x="1143055" y="4196822"/>
            <a:ext cx="6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FDD4C-D67A-4B06-B260-21C034B5F120}"/>
              </a:ext>
            </a:extLst>
          </p:cNvPr>
          <p:cNvSpPr txBox="1"/>
          <p:nvPr/>
        </p:nvSpPr>
        <p:spPr>
          <a:xfrm>
            <a:off x="7159473" y="1988244"/>
            <a:ext cx="636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0A0190-94AE-40BF-8CB0-1EB21F0A3E6F}"/>
              </a:ext>
            </a:extLst>
          </p:cNvPr>
          <p:cNvSpPr txBox="1"/>
          <p:nvPr/>
        </p:nvSpPr>
        <p:spPr>
          <a:xfrm>
            <a:off x="7261073" y="4196821"/>
            <a:ext cx="432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E809BF-1706-489B-A18D-BC1D49C9279B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SWOT 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5144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330C096-4BF2-4751-AABE-1C16EDDEE3CC}"/>
              </a:ext>
            </a:extLst>
          </p:cNvPr>
          <p:cNvSpPr/>
          <p:nvPr/>
        </p:nvSpPr>
        <p:spPr>
          <a:xfrm>
            <a:off x="531018" y="8571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AD43E9E-A8CE-454F-B667-431ACEB09134}"/>
              </a:ext>
            </a:extLst>
          </p:cNvPr>
          <p:cNvSpPr/>
          <p:nvPr/>
        </p:nvSpPr>
        <p:spPr>
          <a:xfrm>
            <a:off x="2521267" y="370979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ED03B5-E9D4-4D4D-A4F3-F9EB1A56CF15}"/>
              </a:ext>
            </a:extLst>
          </p:cNvPr>
          <p:cNvSpPr/>
          <p:nvPr/>
        </p:nvSpPr>
        <p:spPr>
          <a:xfrm>
            <a:off x="5626322" y="58467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B62447E-F0B6-4477-9AB6-7F7DA5615C83}"/>
              </a:ext>
            </a:extLst>
          </p:cNvPr>
          <p:cNvSpPr/>
          <p:nvPr/>
        </p:nvSpPr>
        <p:spPr>
          <a:xfrm>
            <a:off x="531018" y="521150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3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89"/>
                  <a:pt x="55290" y="7143"/>
                  <a:pt x="114681" y="7143"/>
                </a:cubicBezTo>
                <a:cubicBezTo>
                  <a:pt x="174072" y="7143"/>
                  <a:pt x="222218" y="55289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7B4396-4012-4E95-A680-29F516CC50BF}"/>
              </a:ext>
            </a:extLst>
          </p:cNvPr>
          <p:cNvSpPr/>
          <p:nvPr/>
        </p:nvSpPr>
        <p:spPr>
          <a:xfrm>
            <a:off x="8882253" y="36021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F77C46-7B43-45B4-98E8-1A9E383DE0D5}"/>
              </a:ext>
            </a:extLst>
          </p:cNvPr>
          <p:cNvSpPr/>
          <p:nvPr/>
        </p:nvSpPr>
        <p:spPr>
          <a:xfrm>
            <a:off x="11430476" y="130654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3FB46B-D3E6-4552-83FD-6C0E434B51D7}"/>
              </a:ext>
            </a:extLst>
          </p:cNvPr>
          <p:cNvSpPr/>
          <p:nvPr/>
        </p:nvSpPr>
        <p:spPr>
          <a:xfrm>
            <a:off x="11242262" y="6132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07A76C-E57C-44FA-9139-7CFC2A42EB79}"/>
              </a:ext>
            </a:extLst>
          </p:cNvPr>
          <p:cNvSpPr/>
          <p:nvPr/>
        </p:nvSpPr>
        <p:spPr>
          <a:xfrm>
            <a:off x="7141368" y="4929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0F3C79-33D3-43F0-9DAF-C8BFEB432DDF}"/>
              </a:ext>
            </a:extLst>
          </p:cNvPr>
          <p:cNvSpPr/>
          <p:nvPr/>
        </p:nvSpPr>
        <p:spPr>
          <a:xfrm>
            <a:off x="4731829" y="1409223"/>
            <a:ext cx="2714625" cy="3600450"/>
          </a:xfrm>
          <a:custGeom>
            <a:avLst/>
            <a:gdLst>
              <a:gd name="connsiteX0" fmla="*/ 1969294 w 2714625"/>
              <a:gd name="connsiteY0" fmla="*/ 3597021 h 3600450"/>
              <a:gd name="connsiteX1" fmla="*/ 747331 w 2714625"/>
              <a:gd name="connsiteY1" fmla="*/ 3597021 h 3600450"/>
              <a:gd name="connsiteX2" fmla="*/ 7144 w 2714625"/>
              <a:gd name="connsiteY2" fmla="*/ 2856833 h 3600450"/>
              <a:gd name="connsiteX3" fmla="*/ 7144 w 2714625"/>
              <a:gd name="connsiteY3" fmla="*/ 747332 h 3600450"/>
              <a:gd name="connsiteX4" fmla="*/ 747331 w 2714625"/>
              <a:gd name="connsiteY4" fmla="*/ 7144 h 3600450"/>
              <a:gd name="connsiteX5" fmla="*/ 1969294 w 2714625"/>
              <a:gd name="connsiteY5" fmla="*/ 7144 h 3600450"/>
              <a:gd name="connsiteX6" fmla="*/ 2709482 w 2714625"/>
              <a:gd name="connsiteY6" fmla="*/ 747332 h 3600450"/>
              <a:gd name="connsiteX7" fmla="*/ 2709482 w 2714625"/>
              <a:gd name="connsiteY7" fmla="*/ 2856833 h 3600450"/>
              <a:gd name="connsiteX8" fmla="*/ 1969294 w 2714625"/>
              <a:gd name="connsiteY8" fmla="*/ 3597021 h 3600450"/>
              <a:gd name="connsiteX9" fmla="*/ 747331 w 2714625"/>
              <a:gd name="connsiteY9" fmla="*/ 16764 h 3600450"/>
              <a:gd name="connsiteX10" fmla="*/ 16669 w 2714625"/>
              <a:gd name="connsiteY10" fmla="*/ 747427 h 3600450"/>
              <a:gd name="connsiteX11" fmla="*/ 16669 w 2714625"/>
              <a:gd name="connsiteY11" fmla="*/ 2856929 h 3600450"/>
              <a:gd name="connsiteX12" fmla="*/ 747331 w 2714625"/>
              <a:gd name="connsiteY12" fmla="*/ 3587591 h 3600450"/>
              <a:gd name="connsiteX13" fmla="*/ 1969294 w 2714625"/>
              <a:gd name="connsiteY13" fmla="*/ 3587591 h 3600450"/>
              <a:gd name="connsiteX14" fmla="*/ 2699957 w 2714625"/>
              <a:gd name="connsiteY14" fmla="*/ 2856929 h 3600450"/>
              <a:gd name="connsiteX15" fmla="*/ 2699957 w 2714625"/>
              <a:gd name="connsiteY15" fmla="*/ 747332 h 3600450"/>
              <a:gd name="connsiteX16" fmla="*/ 1969294 w 2714625"/>
              <a:gd name="connsiteY16" fmla="*/ 16669 h 3600450"/>
              <a:gd name="connsiteX17" fmla="*/ 747331 w 2714625"/>
              <a:gd name="connsiteY17" fmla="*/ 16669 h 360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14625" h="3600450">
                <a:moveTo>
                  <a:pt x="1969294" y="3597021"/>
                </a:moveTo>
                <a:lnTo>
                  <a:pt x="747331" y="3597021"/>
                </a:lnTo>
                <a:cubicBezTo>
                  <a:pt x="339185" y="3597021"/>
                  <a:pt x="7144" y="3264980"/>
                  <a:pt x="7144" y="2856833"/>
                </a:cubicBezTo>
                <a:lnTo>
                  <a:pt x="7144" y="747332"/>
                </a:lnTo>
                <a:cubicBezTo>
                  <a:pt x="7144" y="339185"/>
                  <a:pt x="339185" y="7144"/>
                  <a:pt x="747331" y="7144"/>
                </a:cubicBezTo>
                <a:lnTo>
                  <a:pt x="1969294" y="7144"/>
                </a:lnTo>
                <a:cubicBezTo>
                  <a:pt x="2377440" y="7144"/>
                  <a:pt x="2709482" y="339185"/>
                  <a:pt x="2709482" y="747332"/>
                </a:cubicBezTo>
                <a:lnTo>
                  <a:pt x="2709482" y="2856833"/>
                </a:lnTo>
                <a:cubicBezTo>
                  <a:pt x="2709482" y="3264980"/>
                  <a:pt x="2377440" y="3597021"/>
                  <a:pt x="1969294" y="3597021"/>
                </a:cubicBezTo>
                <a:close/>
                <a:moveTo>
                  <a:pt x="747331" y="16764"/>
                </a:moveTo>
                <a:cubicBezTo>
                  <a:pt x="344424" y="16764"/>
                  <a:pt x="16669" y="344519"/>
                  <a:pt x="16669" y="747427"/>
                </a:cubicBezTo>
                <a:lnTo>
                  <a:pt x="16669" y="2856929"/>
                </a:lnTo>
                <a:cubicBezTo>
                  <a:pt x="16669" y="3259836"/>
                  <a:pt x="344424" y="3587591"/>
                  <a:pt x="747331" y="3587591"/>
                </a:cubicBezTo>
                <a:lnTo>
                  <a:pt x="1969294" y="3587591"/>
                </a:lnTo>
                <a:cubicBezTo>
                  <a:pt x="2372202" y="3587591"/>
                  <a:pt x="2699957" y="3259836"/>
                  <a:pt x="2699957" y="2856929"/>
                </a:cubicBezTo>
                <a:lnTo>
                  <a:pt x="2699957" y="747332"/>
                </a:lnTo>
                <a:cubicBezTo>
                  <a:pt x="2699957" y="344424"/>
                  <a:pt x="2372202" y="16669"/>
                  <a:pt x="1969294" y="16669"/>
                </a:cubicBezTo>
                <a:lnTo>
                  <a:pt x="747331" y="1666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CA0504-B226-438C-A886-902BEC414BA4}"/>
              </a:ext>
            </a:extLst>
          </p:cNvPr>
          <p:cNvSpPr/>
          <p:nvPr/>
        </p:nvSpPr>
        <p:spPr>
          <a:xfrm>
            <a:off x="4460081" y="11970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CA1936-8DCC-413C-8442-A75220BC23FC}"/>
              </a:ext>
            </a:extLst>
          </p:cNvPr>
          <p:cNvSpPr/>
          <p:nvPr/>
        </p:nvSpPr>
        <p:spPr>
          <a:xfrm>
            <a:off x="4460081" y="42973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FC952C0-5B7D-49A1-8564-9322BDAE219C}"/>
              </a:ext>
            </a:extLst>
          </p:cNvPr>
          <p:cNvSpPr/>
          <p:nvPr/>
        </p:nvSpPr>
        <p:spPr>
          <a:xfrm>
            <a:off x="6791896" y="11970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A7474D-5C9E-432F-A931-A0019663C97F}"/>
              </a:ext>
            </a:extLst>
          </p:cNvPr>
          <p:cNvSpPr/>
          <p:nvPr/>
        </p:nvSpPr>
        <p:spPr>
          <a:xfrm>
            <a:off x="6791896" y="42973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F2F056-8659-418C-81A0-7E9586647791}"/>
              </a:ext>
            </a:extLst>
          </p:cNvPr>
          <p:cNvGrpSpPr/>
          <p:nvPr/>
        </p:nvGrpSpPr>
        <p:grpSpPr>
          <a:xfrm>
            <a:off x="1625600" y="4456602"/>
            <a:ext cx="2667255" cy="1192371"/>
            <a:chOff x="1625600" y="4456602"/>
            <a:chExt cx="2667255" cy="1192371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FC36D6E9-0824-4B51-A3A8-0C56842E2ACD}"/>
                </a:ext>
              </a:extLst>
            </p:cNvPr>
            <p:cNvSpPr txBox="1"/>
            <p:nvPr/>
          </p:nvSpPr>
          <p:spPr>
            <a:xfrm>
              <a:off x="2845022" y="4456602"/>
              <a:ext cx="14478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3"/>
                  </a:solidFill>
                </a:rPr>
                <a:t>Interest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889357D7-6F10-4932-841A-9DBDCBB17CA9}"/>
                </a:ext>
              </a:extLst>
            </p:cNvPr>
            <p:cNvSpPr txBox="1"/>
            <p:nvPr/>
          </p:nvSpPr>
          <p:spPr>
            <a:xfrm>
              <a:off x="1625600" y="5002642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FBA4482-AAA7-4D81-8EE6-7518E0C34F0F}"/>
              </a:ext>
            </a:extLst>
          </p:cNvPr>
          <p:cNvGrpSpPr/>
          <p:nvPr/>
        </p:nvGrpSpPr>
        <p:grpSpPr>
          <a:xfrm>
            <a:off x="1625600" y="1332138"/>
            <a:ext cx="2667255" cy="1192371"/>
            <a:chOff x="1625600" y="1332138"/>
            <a:chExt cx="2667255" cy="1192371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9E5638C1-42A6-4AC9-9A47-7658E5B7836E}"/>
                </a:ext>
              </a:extLst>
            </p:cNvPr>
            <p:cNvSpPr txBox="1"/>
            <p:nvPr/>
          </p:nvSpPr>
          <p:spPr>
            <a:xfrm>
              <a:off x="2545261" y="1332138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2"/>
                  </a:solidFill>
                </a:rPr>
                <a:t>Attention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2A21944-AEA1-4AE9-BD86-B0B2AF00AEDD}"/>
                </a:ext>
              </a:extLst>
            </p:cNvPr>
            <p:cNvSpPr txBox="1"/>
            <p:nvPr/>
          </p:nvSpPr>
          <p:spPr>
            <a:xfrm>
              <a:off x="1625600" y="1878178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E3A6EA-E1D5-40BB-83E8-B64FCA3AB031}"/>
              </a:ext>
            </a:extLst>
          </p:cNvPr>
          <p:cNvGrpSpPr/>
          <p:nvPr/>
        </p:nvGrpSpPr>
        <p:grpSpPr>
          <a:xfrm>
            <a:off x="7832502" y="4456602"/>
            <a:ext cx="2667255" cy="1192371"/>
            <a:chOff x="7832502" y="4456602"/>
            <a:chExt cx="2667255" cy="1192371"/>
          </a:xfrm>
        </p:grpSpPr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82519EC-0AF0-4B3C-B254-0BBE6255C9AD}"/>
                </a:ext>
              </a:extLst>
            </p:cNvPr>
            <p:cNvSpPr txBox="1"/>
            <p:nvPr/>
          </p:nvSpPr>
          <p:spPr>
            <a:xfrm>
              <a:off x="7832502" y="4456602"/>
              <a:ext cx="1317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Action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3A885EB-0B7A-4E1B-88BD-B074DF845381}"/>
                </a:ext>
              </a:extLst>
            </p:cNvPr>
            <p:cNvSpPr txBox="1"/>
            <p:nvPr/>
          </p:nvSpPr>
          <p:spPr>
            <a:xfrm>
              <a:off x="7832502" y="5002642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AA0032-7B99-4939-85FB-222CDD231596}"/>
              </a:ext>
            </a:extLst>
          </p:cNvPr>
          <p:cNvGrpSpPr/>
          <p:nvPr/>
        </p:nvGrpSpPr>
        <p:grpSpPr>
          <a:xfrm>
            <a:off x="7832502" y="1332138"/>
            <a:ext cx="2667255" cy="1192371"/>
            <a:chOff x="7832502" y="1332138"/>
            <a:chExt cx="2667255" cy="1192371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911E0F2-970F-4E9C-AA54-3CB98D27A14F}"/>
                </a:ext>
              </a:extLst>
            </p:cNvPr>
            <p:cNvSpPr txBox="1"/>
            <p:nvPr/>
          </p:nvSpPr>
          <p:spPr>
            <a:xfrm>
              <a:off x="7832502" y="1332138"/>
              <a:ext cx="1255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3"/>
                  </a:solidFill>
                </a:rPr>
                <a:t>Desire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8F8C0C27-3299-4937-AEA0-EF73DFDEB832}"/>
                </a:ext>
              </a:extLst>
            </p:cNvPr>
            <p:cNvSpPr txBox="1"/>
            <p:nvPr/>
          </p:nvSpPr>
          <p:spPr>
            <a:xfrm>
              <a:off x="7832502" y="1878178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656C7F1-800C-435D-B326-78E4FCC4D3AE}"/>
              </a:ext>
            </a:extLst>
          </p:cNvPr>
          <p:cNvSpPr txBox="1"/>
          <p:nvPr/>
        </p:nvSpPr>
        <p:spPr>
          <a:xfrm>
            <a:off x="5044270" y="2485887"/>
            <a:ext cx="21034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AIDA</a:t>
            </a:r>
            <a:br>
              <a:rPr lang="en-US" sz="4400" b="1" dirty="0"/>
            </a:br>
            <a:r>
              <a:rPr lang="en-US" sz="4400" b="1" dirty="0"/>
              <a:t>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8FD0B4-A28E-49E4-AF5A-6931CF851CBF}"/>
              </a:ext>
            </a:extLst>
          </p:cNvPr>
          <p:cNvSpPr txBox="1"/>
          <p:nvPr/>
        </p:nvSpPr>
        <p:spPr>
          <a:xfrm>
            <a:off x="4617152" y="1214629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9C5767-01CA-4E6E-BCAF-DCC42958F7B6}"/>
              </a:ext>
            </a:extLst>
          </p:cNvPr>
          <p:cNvSpPr txBox="1"/>
          <p:nvPr/>
        </p:nvSpPr>
        <p:spPr>
          <a:xfrm>
            <a:off x="4759017" y="4343857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FC547F-E857-4183-9EA4-CBD6B8EBC7ED}"/>
              </a:ext>
            </a:extLst>
          </p:cNvPr>
          <p:cNvSpPr txBox="1"/>
          <p:nvPr/>
        </p:nvSpPr>
        <p:spPr>
          <a:xfrm>
            <a:off x="6941218" y="1214629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56E501-FE39-4797-86A8-1BF60C7093B6}"/>
              </a:ext>
            </a:extLst>
          </p:cNvPr>
          <p:cNvSpPr txBox="1"/>
          <p:nvPr/>
        </p:nvSpPr>
        <p:spPr>
          <a:xfrm>
            <a:off x="6941218" y="4343857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349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3B6680-8091-49D8-9194-DC39695FA9C6}"/>
              </a:ext>
            </a:extLst>
          </p:cNvPr>
          <p:cNvSpPr/>
          <p:nvPr/>
        </p:nvSpPr>
        <p:spPr>
          <a:xfrm>
            <a:off x="1585055" y="139607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D2F300-1220-4BAF-A534-7BDC3FE5FE5C}"/>
              </a:ext>
            </a:extLst>
          </p:cNvPr>
          <p:cNvSpPr/>
          <p:nvPr/>
        </p:nvSpPr>
        <p:spPr>
          <a:xfrm>
            <a:off x="10202513" y="64580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D90A04-D055-47B3-8270-342ECCD6870D}"/>
              </a:ext>
            </a:extLst>
          </p:cNvPr>
          <p:cNvSpPr/>
          <p:nvPr/>
        </p:nvSpPr>
        <p:spPr>
          <a:xfrm>
            <a:off x="11647074" y="16906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42367B-0181-4A47-B5AC-17765E880880}"/>
              </a:ext>
            </a:extLst>
          </p:cNvPr>
          <p:cNvSpPr/>
          <p:nvPr/>
        </p:nvSpPr>
        <p:spPr>
          <a:xfrm>
            <a:off x="9269634" y="91211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DC7519-7107-4C62-A556-53602F40DCEA}"/>
              </a:ext>
            </a:extLst>
          </p:cNvPr>
          <p:cNvSpPr/>
          <p:nvPr/>
        </p:nvSpPr>
        <p:spPr>
          <a:xfrm>
            <a:off x="1025175" y="58460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3E43D68-3ECE-4365-9F38-468817A6CFBD}"/>
              </a:ext>
            </a:extLst>
          </p:cNvPr>
          <p:cNvSpPr/>
          <p:nvPr/>
        </p:nvSpPr>
        <p:spPr>
          <a:xfrm>
            <a:off x="7402544" y="57385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C4B6033-71DF-4494-BD96-2FEE2404F3FA}"/>
              </a:ext>
            </a:extLst>
          </p:cNvPr>
          <p:cNvSpPr/>
          <p:nvPr/>
        </p:nvSpPr>
        <p:spPr>
          <a:xfrm>
            <a:off x="11307699" y="61375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951A8C-3FC1-41AC-8BB8-0A92D86B21C7}"/>
              </a:ext>
            </a:extLst>
          </p:cNvPr>
          <p:cNvSpPr/>
          <p:nvPr/>
        </p:nvSpPr>
        <p:spPr>
          <a:xfrm>
            <a:off x="3079051" y="2767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D4D46E-C4C1-4A92-8590-071DF5E565B7}"/>
              </a:ext>
            </a:extLst>
          </p:cNvPr>
          <p:cNvSpPr/>
          <p:nvPr/>
        </p:nvSpPr>
        <p:spPr>
          <a:xfrm>
            <a:off x="591693" y="4587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C8924E-CDD2-4B09-B404-C2565D591582}"/>
              </a:ext>
            </a:extLst>
          </p:cNvPr>
          <p:cNvSpPr/>
          <p:nvPr/>
        </p:nvSpPr>
        <p:spPr>
          <a:xfrm>
            <a:off x="5320379" y="6242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970A1D-C28E-4A21-AC6D-39F6F1D50D94}"/>
              </a:ext>
            </a:extLst>
          </p:cNvPr>
          <p:cNvSpPr/>
          <p:nvPr/>
        </p:nvSpPr>
        <p:spPr>
          <a:xfrm>
            <a:off x="11200066" y="11809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B9D803-0AFA-4039-BFB4-B9C422B8B9AE}"/>
              </a:ext>
            </a:extLst>
          </p:cNvPr>
          <p:cNvSpPr/>
          <p:nvPr/>
        </p:nvSpPr>
        <p:spPr>
          <a:xfrm>
            <a:off x="418433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7A175C3-D343-4AC5-8EC0-D7E6F5288EF5}"/>
              </a:ext>
            </a:extLst>
          </p:cNvPr>
          <p:cNvSpPr/>
          <p:nvPr/>
        </p:nvSpPr>
        <p:spPr>
          <a:xfrm>
            <a:off x="871823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4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4" y="209706"/>
                  <a:pt x="7144" y="137636"/>
                </a:cubicBezTo>
                <a:cubicBezTo>
                  <a:pt x="7144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F2FEB8C-DB75-4FFA-90E4-A80721805969}"/>
              </a:ext>
            </a:extLst>
          </p:cNvPr>
          <p:cNvSpPr/>
          <p:nvPr/>
        </p:nvSpPr>
        <p:spPr>
          <a:xfrm>
            <a:off x="2393061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57EFCDB-6222-4879-BE6D-36E4301EFD5B}"/>
              </a:ext>
            </a:extLst>
          </p:cNvPr>
          <p:cNvSpPr/>
          <p:nvPr/>
        </p:nvSpPr>
        <p:spPr>
          <a:xfrm>
            <a:off x="2846451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1F0FE92-A0E0-4E10-BF6B-C5A5D22AAC1E}"/>
              </a:ext>
            </a:extLst>
          </p:cNvPr>
          <p:cNvSpPr/>
          <p:nvPr/>
        </p:nvSpPr>
        <p:spPr>
          <a:xfrm>
            <a:off x="4367688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DFE447-1D34-4A15-9E7E-A94A79E45C3C}"/>
              </a:ext>
            </a:extLst>
          </p:cNvPr>
          <p:cNvSpPr/>
          <p:nvPr/>
        </p:nvSpPr>
        <p:spPr>
          <a:xfrm>
            <a:off x="4821078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73F2C2A-03AF-4E08-9734-5A1049EC93C4}"/>
              </a:ext>
            </a:extLst>
          </p:cNvPr>
          <p:cNvSpPr/>
          <p:nvPr/>
        </p:nvSpPr>
        <p:spPr>
          <a:xfrm>
            <a:off x="6342411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5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5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79896F9-6966-4AB8-BDBE-95A3D83DF3A4}"/>
              </a:ext>
            </a:extLst>
          </p:cNvPr>
          <p:cNvSpPr/>
          <p:nvPr/>
        </p:nvSpPr>
        <p:spPr>
          <a:xfrm>
            <a:off x="6795801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2DC0B8F-C350-408D-9820-1E5E55256335}"/>
              </a:ext>
            </a:extLst>
          </p:cNvPr>
          <p:cNvSpPr/>
          <p:nvPr/>
        </p:nvSpPr>
        <p:spPr>
          <a:xfrm>
            <a:off x="8317039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7998E3A-647A-42D0-B802-F4E3C38039BE}"/>
              </a:ext>
            </a:extLst>
          </p:cNvPr>
          <p:cNvSpPr/>
          <p:nvPr/>
        </p:nvSpPr>
        <p:spPr>
          <a:xfrm>
            <a:off x="8770429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B055312-4E47-4F71-BBA0-B8CA9AB1EF46}"/>
              </a:ext>
            </a:extLst>
          </p:cNvPr>
          <p:cNvSpPr/>
          <p:nvPr/>
        </p:nvSpPr>
        <p:spPr>
          <a:xfrm>
            <a:off x="10291762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3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5" y="1174909"/>
                  <a:pt x="591026" y="1174909"/>
                </a:cubicBezTo>
                <a:cubicBezTo>
                  <a:pt x="268556" y="1174909"/>
                  <a:pt x="7143" y="913495"/>
                  <a:pt x="7143" y="591026"/>
                </a:cubicBezTo>
                <a:cubicBezTo>
                  <a:pt x="7143" y="268557"/>
                  <a:pt x="268556" y="7144"/>
                  <a:pt x="591026" y="7144"/>
                </a:cubicBezTo>
                <a:cubicBezTo>
                  <a:pt x="913495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9611930-12F9-4BEE-AEA6-73A06A84C505}"/>
              </a:ext>
            </a:extLst>
          </p:cNvPr>
          <p:cNvSpPr/>
          <p:nvPr/>
        </p:nvSpPr>
        <p:spPr>
          <a:xfrm>
            <a:off x="10745152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7 w 266700"/>
              <a:gd name="connsiteY1" fmla="*/ 268129 h 266700"/>
              <a:gd name="connsiteX2" fmla="*/ 7145 w 266700"/>
              <a:gd name="connsiteY2" fmla="*/ 137636 h 266700"/>
              <a:gd name="connsiteX3" fmla="*/ 137637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6" y="268129"/>
                  <a:pt x="137637" y="268129"/>
                </a:cubicBezTo>
                <a:cubicBezTo>
                  <a:pt x="65568" y="268129"/>
                  <a:pt x="7145" y="209706"/>
                  <a:pt x="7145" y="137636"/>
                </a:cubicBezTo>
                <a:cubicBezTo>
                  <a:pt x="7145" y="65567"/>
                  <a:pt x="65568" y="7144"/>
                  <a:pt x="137637" y="7144"/>
                </a:cubicBezTo>
                <a:cubicBezTo>
                  <a:pt x="209706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06B75B-F727-4355-86E6-B959757FC0C8}"/>
              </a:ext>
            </a:extLst>
          </p:cNvPr>
          <p:cNvGrpSpPr/>
          <p:nvPr/>
        </p:nvGrpSpPr>
        <p:grpSpPr>
          <a:xfrm>
            <a:off x="104775" y="4173593"/>
            <a:ext cx="1800796" cy="1049204"/>
            <a:chOff x="104775" y="4173593"/>
            <a:chExt cx="1800796" cy="104920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57E796-D863-4479-B5B7-0FD8F82BE2CB}"/>
                </a:ext>
              </a:extLst>
            </p:cNvPr>
            <p:cNvSpPr txBox="1"/>
            <p:nvPr/>
          </p:nvSpPr>
          <p:spPr>
            <a:xfrm>
              <a:off x="196691" y="4173593"/>
              <a:ext cx="1616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Political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BFD6BF-C505-4ED0-A19E-BCACD45D76E0}"/>
                </a:ext>
              </a:extLst>
            </p:cNvPr>
            <p:cNvSpPr/>
            <p:nvPr/>
          </p:nvSpPr>
          <p:spPr>
            <a:xfrm>
              <a:off x="104775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D80E66-5E9C-4A4B-B412-1BE5C448E7A6}"/>
              </a:ext>
            </a:extLst>
          </p:cNvPr>
          <p:cNvGrpSpPr/>
          <p:nvPr/>
        </p:nvGrpSpPr>
        <p:grpSpPr>
          <a:xfrm>
            <a:off x="2079402" y="4169247"/>
            <a:ext cx="1800796" cy="1053550"/>
            <a:chOff x="2079402" y="4169247"/>
            <a:chExt cx="1800796" cy="10535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9E9F59-8F67-42EA-81EF-1C6EA4E291B2}"/>
                </a:ext>
              </a:extLst>
            </p:cNvPr>
            <p:cNvSpPr/>
            <p:nvPr/>
          </p:nvSpPr>
          <p:spPr>
            <a:xfrm>
              <a:off x="2259090" y="4169247"/>
              <a:ext cx="14414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Economic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61DF287-E13F-4554-A1B9-2AAB7466EBF5}"/>
                </a:ext>
              </a:extLst>
            </p:cNvPr>
            <p:cNvSpPr/>
            <p:nvPr/>
          </p:nvSpPr>
          <p:spPr>
            <a:xfrm>
              <a:off x="2079402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3F5E62-3741-4D35-8580-7B5F599961DC}"/>
              </a:ext>
            </a:extLst>
          </p:cNvPr>
          <p:cNvGrpSpPr/>
          <p:nvPr/>
        </p:nvGrpSpPr>
        <p:grpSpPr>
          <a:xfrm>
            <a:off x="4054029" y="4169247"/>
            <a:ext cx="1800796" cy="1053550"/>
            <a:chOff x="4054029" y="4169247"/>
            <a:chExt cx="1800796" cy="1053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3C7BF9-0E28-4273-8089-380DBC6EFEB5}"/>
                </a:ext>
              </a:extLst>
            </p:cNvPr>
            <p:cNvSpPr/>
            <p:nvPr/>
          </p:nvSpPr>
          <p:spPr>
            <a:xfrm>
              <a:off x="4486190" y="4169247"/>
              <a:ext cx="9364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Social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C78080-E826-4E57-91FB-EFB0C3DC123E}"/>
                </a:ext>
              </a:extLst>
            </p:cNvPr>
            <p:cNvSpPr/>
            <p:nvPr/>
          </p:nvSpPr>
          <p:spPr>
            <a:xfrm>
              <a:off x="4054029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362AED0-8380-40CA-9272-4E95121B7850}"/>
              </a:ext>
            </a:extLst>
          </p:cNvPr>
          <p:cNvGrpSpPr/>
          <p:nvPr/>
        </p:nvGrpSpPr>
        <p:grpSpPr>
          <a:xfrm>
            <a:off x="6028752" y="4155376"/>
            <a:ext cx="1800796" cy="1067421"/>
            <a:chOff x="6028752" y="4155376"/>
            <a:chExt cx="1800796" cy="10674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E8C672-CE7F-41D5-8FD4-E3A8DC7CC444}"/>
                </a:ext>
              </a:extLst>
            </p:cNvPr>
            <p:cNvSpPr/>
            <p:nvPr/>
          </p:nvSpPr>
          <p:spPr>
            <a:xfrm>
              <a:off x="6109054" y="4155376"/>
              <a:ext cx="16401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/>
                <a:t>Technology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FA28ED-857E-46C0-AB7B-033F6CC5AC01}"/>
                </a:ext>
              </a:extLst>
            </p:cNvPr>
            <p:cNvSpPr/>
            <p:nvPr/>
          </p:nvSpPr>
          <p:spPr>
            <a:xfrm>
              <a:off x="6028752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5E6A551-9C20-4442-BABE-EDD2D7D59979}"/>
              </a:ext>
            </a:extLst>
          </p:cNvPr>
          <p:cNvGrpSpPr/>
          <p:nvPr/>
        </p:nvGrpSpPr>
        <p:grpSpPr>
          <a:xfrm>
            <a:off x="8003475" y="4155376"/>
            <a:ext cx="1800796" cy="1067421"/>
            <a:chOff x="8003475" y="4155376"/>
            <a:chExt cx="1800796" cy="10674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5865C-240D-4BB5-9904-CA53F0B4882F}"/>
                </a:ext>
              </a:extLst>
            </p:cNvPr>
            <p:cNvSpPr/>
            <p:nvPr/>
          </p:nvSpPr>
          <p:spPr>
            <a:xfrm>
              <a:off x="8469204" y="4155376"/>
              <a:ext cx="8691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Legal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924A40-619C-4DA7-92A6-2CD46F56E865}"/>
                </a:ext>
              </a:extLst>
            </p:cNvPr>
            <p:cNvSpPr/>
            <p:nvPr/>
          </p:nvSpPr>
          <p:spPr>
            <a:xfrm>
              <a:off x="8003475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884AC1-BA17-4178-9EF2-BB7A94B2EDF7}"/>
              </a:ext>
            </a:extLst>
          </p:cNvPr>
          <p:cNvGrpSpPr/>
          <p:nvPr/>
        </p:nvGrpSpPr>
        <p:grpSpPr>
          <a:xfrm>
            <a:off x="9978104" y="4176356"/>
            <a:ext cx="1800796" cy="1046441"/>
            <a:chOff x="9978104" y="4176356"/>
            <a:chExt cx="1800796" cy="10464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258BE-7427-4A33-B3CD-FFC135623E71}"/>
                </a:ext>
              </a:extLst>
            </p:cNvPr>
            <p:cNvSpPr/>
            <p:nvPr/>
          </p:nvSpPr>
          <p:spPr>
            <a:xfrm>
              <a:off x="10034619" y="4176356"/>
              <a:ext cx="17267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Environment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E97AF9-5CB5-4474-BBFA-6BCA901A047C}"/>
                </a:ext>
              </a:extLst>
            </p:cNvPr>
            <p:cNvSpPr/>
            <p:nvPr/>
          </p:nvSpPr>
          <p:spPr>
            <a:xfrm>
              <a:off x="9978104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B112056-E76A-4E62-B823-4C08DB4AE0D6}"/>
              </a:ext>
            </a:extLst>
          </p:cNvPr>
          <p:cNvSpPr txBox="1"/>
          <p:nvPr/>
        </p:nvSpPr>
        <p:spPr>
          <a:xfrm>
            <a:off x="3377902" y="69933"/>
            <a:ext cx="5678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Pestle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0372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8EDB6C-DC77-4B96-8D12-DC85BB029998}"/>
              </a:ext>
            </a:extLst>
          </p:cNvPr>
          <p:cNvSpPr/>
          <p:nvPr/>
        </p:nvSpPr>
        <p:spPr>
          <a:xfrm>
            <a:off x="1130998" y="3663315"/>
            <a:ext cx="9734550" cy="276225"/>
          </a:xfrm>
          <a:custGeom>
            <a:avLst/>
            <a:gdLst>
              <a:gd name="connsiteX0" fmla="*/ 9600438 w 9734550"/>
              <a:gd name="connsiteY0" fmla="*/ 278035 h 276225"/>
              <a:gd name="connsiteX1" fmla="*/ 142589 w 9734550"/>
              <a:gd name="connsiteY1" fmla="*/ 278035 h 276225"/>
              <a:gd name="connsiteX2" fmla="*/ 7144 w 9734550"/>
              <a:gd name="connsiteY2" fmla="*/ 142589 h 276225"/>
              <a:gd name="connsiteX3" fmla="*/ 7144 w 9734550"/>
              <a:gd name="connsiteY3" fmla="*/ 142589 h 276225"/>
              <a:gd name="connsiteX4" fmla="*/ 142589 w 9734550"/>
              <a:gd name="connsiteY4" fmla="*/ 7144 h 276225"/>
              <a:gd name="connsiteX5" fmla="*/ 9600438 w 9734550"/>
              <a:gd name="connsiteY5" fmla="*/ 7144 h 276225"/>
              <a:gd name="connsiteX6" fmla="*/ 9735884 w 9734550"/>
              <a:gd name="connsiteY6" fmla="*/ 142589 h 276225"/>
              <a:gd name="connsiteX7" fmla="*/ 9735884 w 9734550"/>
              <a:gd name="connsiteY7" fmla="*/ 142589 h 276225"/>
              <a:gd name="connsiteX8" fmla="*/ 9600438 w 9734550"/>
              <a:gd name="connsiteY8" fmla="*/ 27803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34550" h="276225">
                <a:moveTo>
                  <a:pt x="9600438" y="278035"/>
                </a:moveTo>
                <a:lnTo>
                  <a:pt x="142589" y="278035"/>
                </a:lnTo>
                <a:cubicBezTo>
                  <a:pt x="67818" y="278035"/>
                  <a:pt x="7144" y="217361"/>
                  <a:pt x="7144" y="142589"/>
                </a:cubicBezTo>
                <a:lnTo>
                  <a:pt x="7144" y="142589"/>
                </a:lnTo>
                <a:cubicBezTo>
                  <a:pt x="7144" y="67818"/>
                  <a:pt x="67818" y="7144"/>
                  <a:pt x="142589" y="7144"/>
                </a:cubicBezTo>
                <a:lnTo>
                  <a:pt x="9600438" y="7144"/>
                </a:lnTo>
                <a:cubicBezTo>
                  <a:pt x="9675209" y="7144"/>
                  <a:pt x="9735884" y="67818"/>
                  <a:pt x="9735884" y="142589"/>
                </a:cubicBezTo>
                <a:lnTo>
                  <a:pt x="9735884" y="142589"/>
                </a:lnTo>
                <a:cubicBezTo>
                  <a:pt x="9735884" y="217361"/>
                  <a:pt x="9675305" y="278035"/>
                  <a:pt x="9600438" y="278035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7C7D924-FC63-46C6-AF7A-1962558EB0AC}"/>
              </a:ext>
            </a:extLst>
          </p:cNvPr>
          <p:cNvSpPr/>
          <p:nvPr/>
        </p:nvSpPr>
        <p:spPr>
          <a:xfrm>
            <a:off x="2865406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6C1CE3-E07B-4C23-BD7F-8A4EE1D12187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3734DDE-0B6A-4410-A49D-3AB0452E7C18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F1841E8-FCFF-4381-ADE9-2C21AEC4E34F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7C56C35-DB99-43D6-83E8-11A20939CA73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C2D738-1428-4BBF-8F16-74AD34F8C63C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E34A25-16CF-4850-B297-580B481A1FD4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CB81BE-5EDE-4C29-925A-1F5CB4ED7FAE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E1664D-028A-4CCF-8A22-173FC5808A24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4B7C50-92C6-4703-8E22-880E53EBA5ED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2A0690-4544-4CEC-B26E-6D14A8ADD775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F3AA3E-B2B4-4382-B537-32A03D466FEC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54C3A3-E8B4-4B3D-BEAE-0F8288AB3386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CBD0470-F4C1-4ECA-BBCA-A90E812CC1AD}"/>
              </a:ext>
            </a:extLst>
          </p:cNvPr>
          <p:cNvSpPr/>
          <p:nvPr/>
        </p:nvSpPr>
        <p:spPr>
          <a:xfrm>
            <a:off x="919734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66104F8-29FC-4E13-AB4D-F5DA3E9AF60A}"/>
              </a:ext>
            </a:extLst>
          </p:cNvPr>
          <p:cNvSpPr/>
          <p:nvPr/>
        </p:nvSpPr>
        <p:spPr>
          <a:xfrm>
            <a:off x="4811173" y="3429952"/>
            <a:ext cx="647700" cy="742950"/>
          </a:xfrm>
          <a:custGeom>
            <a:avLst/>
            <a:gdLst>
              <a:gd name="connsiteX0" fmla="*/ 640938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8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7F7A5D-794B-4338-8676-4CD0415D6F72}"/>
              </a:ext>
            </a:extLst>
          </p:cNvPr>
          <p:cNvSpPr/>
          <p:nvPr/>
        </p:nvSpPr>
        <p:spPr>
          <a:xfrm>
            <a:off x="6756845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0A22D04-4428-4152-9442-10AB65A186F5}"/>
              </a:ext>
            </a:extLst>
          </p:cNvPr>
          <p:cNvSpPr/>
          <p:nvPr/>
        </p:nvSpPr>
        <p:spPr>
          <a:xfrm>
            <a:off x="8702516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7EC6E0D-3EC4-471D-97BF-10EEDB348041}"/>
              </a:ext>
            </a:extLst>
          </p:cNvPr>
          <p:cNvSpPr/>
          <p:nvPr/>
        </p:nvSpPr>
        <p:spPr>
          <a:xfrm>
            <a:off x="10648188" y="3429952"/>
            <a:ext cx="647700" cy="742950"/>
          </a:xfrm>
          <a:custGeom>
            <a:avLst/>
            <a:gdLst>
              <a:gd name="connsiteX0" fmla="*/ 641032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1032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F7A1DB-8BC2-48C2-BD42-84F7266D0DC8}"/>
              </a:ext>
            </a:extLst>
          </p:cNvPr>
          <p:cNvSpPr txBox="1"/>
          <p:nvPr/>
        </p:nvSpPr>
        <p:spPr>
          <a:xfrm>
            <a:off x="1930845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242F27-777F-4CFF-9B97-DB526A98EA9E}"/>
              </a:ext>
            </a:extLst>
          </p:cNvPr>
          <p:cNvSpPr txBox="1"/>
          <p:nvPr/>
        </p:nvSpPr>
        <p:spPr>
          <a:xfrm>
            <a:off x="3797236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201217-B20D-4033-BA32-4262875AD074}"/>
              </a:ext>
            </a:extLst>
          </p:cNvPr>
          <p:cNvSpPr txBox="1"/>
          <p:nvPr/>
        </p:nvSpPr>
        <p:spPr>
          <a:xfrm>
            <a:off x="5793185" y="3447484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0E92F9-D30C-42D2-A1D8-EDC8B5E9121C}"/>
              </a:ext>
            </a:extLst>
          </p:cNvPr>
          <p:cNvSpPr txBox="1"/>
          <p:nvPr/>
        </p:nvSpPr>
        <p:spPr>
          <a:xfrm>
            <a:off x="7683245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BB93DE-DD68-45E7-8E47-E9B51281401D}"/>
              </a:ext>
            </a:extLst>
          </p:cNvPr>
          <p:cNvSpPr txBox="1"/>
          <p:nvPr/>
        </p:nvSpPr>
        <p:spPr>
          <a:xfrm>
            <a:off x="9736566" y="3447484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903DB9-C348-4665-8D5B-08A9038AC1C3}"/>
              </a:ext>
            </a:extLst>
          </p:cNvPr>
          <p:cNvGrpSpPr/>
          <p:nvPr/>
        </p:nvGrpSpPr>
        <p:grpSpPr>
          <a:xfrm>
            <a:off x="1041559" y="1492187"/>
            <a:ext cx="2343150" cy="1685925"/>
            <a:chOff x="1041559" y="1492187"/>
            <a:chExt cx="2343150" cy="16859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DC849E5-3114-46AB-811D-08A8D89FE332}"/>
                </a:ext>
              </a:extLst>
            </p:cNvPr>
            <p:cNvSpPr/>
            <p:nvPr/>
          </p:nvSpPr>
          <p:spPr>
            <a:xfrm>
              <a:off x="1041559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9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9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0" y="14288"/>
                    <a:pt x="2335911" y="119443"/>
                    <a:pt x="2335911" y="249079"/>
                  </a:cubicBezTo>
                  <a:lnTo>
                    <a:pt x="2335911" y="1442847"/>
                  </a:lnTo>
                  <a:cubicBezTo>
                    <a:pt x="2335911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9336C85-D656-4D4F-B830-6B0535A185CA}"/>
                </a:ext>
              </a:extLst>
            </p:cNvPr>
            <p:cNvSpPr/>
            <p:nvPr/>
          </p:nvSpPr>
          <p:spPr>
            <a:xfrm>
              <a:off x="1308880" y="1597869"/>
              <a:ext cx="1808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Awareness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CBF541-9909-477A-B6A4-318DCBFD2720}"/>
                </a:ext>
              </a:extLst>
            </p:cNvPr>
            <p:cNvSpPr/>
            <p:nvPr/>
          </p:nvSpPr>
          <p:spPr>
            <a:xfrm>
              <a:off x="1096384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1F7297-4334-4388-9DD0-77708E054B2D}"/>
              </a:ext>
            </a:extLst>
          </p:cNvPr>
          <p:cNvGrpSpPr/>
          <p:nvPr/>
        </p:nvGrpSpPr>
        <p:grpSpPr>
          <a:xfrm>
            <a:off x="4962811" y="1492187"/>
            <a:ext cx="2343150" cy="1685925"/>
            <a:chOff x="4962811" y="1492187"/>
            <a:chExt cx="2343150" cy="16859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0CCC99C-C9B9-4271-9E73-11B956237E3C}"/>
                </a:ext>
              </a:extLst>
            </p:cNvPr>
            <p:cNvSpPr/>
            <p:nvPr/>
          </p:nvSpPr>
          <p:spPr>
            <a:xfrm>
              <a:off x="4962811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9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9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0" y="14288"/>
                    <a:pt x="2335911" y="119443"/>
                    <a:pt x="2335911" y="249079"/>
                  </a:cubicBezTo>
                  <a:lnTo>
                    <a:pt x="2335911" y="1442847"/>
                  </a:lnTo>
                  <a:cubicBezTo>
                    <a:pt x="2335911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0A541B-58E4-4EAA-88E6-71A26FF3EA09}"/>
                </a:ext>
              </a:extLst>
            </p:cNvPr>
            <p:cNvSpPr/>
            <p:nvPr/>
          </p:nvSpPr>
          <p:spPr>
            <a:xfrm>
              <a:off x="5194866" y="1597869"/>
              <a:ext cx="18790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Knowledge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2790C3E-99AA-4438-9F6D-A9EDD852CFCB}"/>
                </a:ext>
              </a:extLst>
            </p:cNvPr>
            <p:cNvSpPr/>
            <p:nvPr/>
          </p:nvSpPr>
          <p:spPr>
            <a:xfrm>
              <a:off x="5017636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99674F-591A-42D5-AF81-C2E2DC086FDD}"/>
              </a:ext>
            </a:extLst>
          </p:cNvPr>
          <p:cNvGrpSpPr/>
          <p:nvPr/>
        </p:nvGrpSpPr>
        <p:grpSpPr>
          <a:xfrm>
            <a:off x="8877271" y="1492187"/>
            <a:ext cx="2356735" cy="1685925"/>
            <a:chOff x="8877271" y="1492187"/>
            <a:chExt cx="2356735" cy="16859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88F856-089C-4595-B0D1-91136375D4CC}"/>
                </a:ext>
              </a:extLst>
            </p:cNvPr>
            <p:cNvSpPr/>
            <p:nvPr/>
          </p:nvSpPr>
          <p:spPr>
            <a:xfrm>
              <a:off x="8884063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8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8 w 2343150"/>
                <a:gd name="connsiteY4" fmla="*/ 14288 h 1685925"/>
                <a:gd name="connsiteX5" fmla="*/ 2101120 w 2343150"/>
                <a:gd name="connsiteY5" fmla="*/ 14288 h 1685925"/>
                <a:gd name="connsiteX6" fmla="*/ 2335910 w 2343150"/>
                <a:gd name="connsiteY6" fmla="*/ 249079 h 1685925"/>
                <a:gd name="connsiteX7" fmla="*/ 2335910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8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3" y="14288"/>
                    <a:pt x="249078" y="14288"/>
                  </a:cubicBezTo>
                  <a:lnTo>
                    <a:pt x="2101120" y="14288"/>
                  </a:lnTo>
                  <a:cubicBezTo>
                    <a:pt x="2230851" y="14288"/>
                    <a:pt x="2335910" y="119443"/>
                    <a:pt x="2335910" y="249079"/>
                  </a:cubicBezTo>
                  <a:lnTo>
                    <a:pt x="2335910" y="1442847"/>
                  </a:lnTo>
                  <a:cubicBezTo>
                    <a:pt x="2335910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014BCF-D278-4AA7-BBE1-65A765BA6AE8}"/>
                </a:ext>
              </a:extLst>
            </p:cNvPr>
            <p:cNvSpPr txBox="1"/>
            <p:nvPr/>
          </p:nvSpPr>
          <p:spPr>
            <a:xfrm>
              <a:off x="8877271" y="1597869"/>
              <a:ext cx="23567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Reinforcement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31B9AC-A024-4D72-815F-C52A6E50C625}"/>
                </a:ext>
              </a:extLst>
            </p:cNvPr>
            <p:cNvSpPr/>
            <p:nvPr/>
          </p:nvSpPr>
          <p:spPr>
            <a:xfrm>
              <a:off x="8938888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8B7CEC-9B06-4EC3-92A6-7D0632FAC845}"/>
              </a:ext>
            </a:extLst>
          </p:cNvPr>
          <p:cNvGrpSpPr/>
          <p:nvPr/>
        </p:nvGrpSpPr>
        <p:grpSpPr>
          <a:xfrm>
            <a:off x="6878669" y="4423791"/>
            <a:ext cx="2343150" cy="1685925"/>
            <a:chOff x="6878669" y="4423791"/>
            <a:chExt cx="2343150" cy="16859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8BC2FB-987D-4747-943E-918BF9BF27F8}"/>
                </a:ext>
              </a:extLst>
            </p:cNvPr>
            <p:cNvSpPr/>
            <p:nvPr/>
          </p:nvSpPr>
          <p:spPr>
            <a:xfrm>
              <a:off x="6878669" y="4423791"/>
              <a:ext cx="2343150" cy="1685925"/>
            </a:xfrm>
            <a:custGeom>
              <a:avLst/>
              <a:gdLst>
                <a:gd name="connsiteX0" fmla="*/ 2101120 w 2343150"/>
                <a:gd name="connsiteY0" fmla="*/ 1677734 h 1685925"/>
                <a:gd name="connsiteX1" fmla="*/ 249079 w 2343150"/>
                <a:gd name="connsiteY1" fmla="*/ 1677734 h 1685925"/>
                <a:gd name="connsiteX2" fmla="*/ 14288 w 2343150"/>
                <a:gd name="connsiteY2" fmla="*/ 1442942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734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734"/>
                  </a:moveTo>
                  <a:lnTo>
                    <a:pt x="249079" y="1677734"/>
                  </a:lnTo>
                  <a:cubicBezTo>
                    <a:pt x="119349" y="1677734"/>
                    <a:pt x="14288" y="1572577"/>
                    <a:pt x="14288" y="1442942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1" y="14288"/>
                    <a:pt x="2335911" y="119444"/>
                    <a:pt x="2335911" y="249079"/>
                  </a:cubicBezTo>
                  <a:lnTo>
                    <a:pt x="2335911" y="1442847"/>
                  </a:lnTo>
                  <a:cubicBezTo>
                    <a:pt x="2335911" y="1572577"/>
                    <a:pt x="2230755" y="1677734"/>
                    <a:pt x="2101120" y="1677734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0ADC47-A029-43B9-8A3C-0F531A6B7F74}"/>
                </a:ext>
              </a:extLst>
            </p:cNvPr>
            <p:cNvSpPr/>
            <p:nvPr/>
          </p:nvSpPr>
          <p:spPr>
            <a:xfrm>
              <a:off x="7471401" y="4472487"/>
              <a:ext cx="11576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Action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67BFC2-006F-4B3B-9C37-5641925FE1E0}"/>
                </a:ext>
              </a:extLst>
            </p:cNvPr>
            <p:cNvSpPr/>
            <p:nvPr/>
          </p:nvSpPr>
          <p:spPr>
            <a:xfrm>
              <a:off x="6933494" y="4964632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E3A7AB-A1BE-40AD-90BA-35B3D554B483}"/>
              </a:ext>
            </a:extLst>
          </p:cNvPr>
          <p:cNvGrpSpPr/>
          <p:nvPr/>
        </p:nvGrpSpPr>
        <p:grpSpPr>
          <a:xfrm>
            <a:off x="2987230" y="4423791"/>
            <a:ext cx="2343150" cy="1685925"/>
            <a:chOff x="2987230" y="4423791"/>
            <a:chExt cx="2343150" cy="16859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B9C037-32CC-4C2D-A8C3-D70867972FDC}"/>
                </a:ext>
              </a:extLst>
            </p:cNvPr>
            <p:cNvSpPr/>
            <p:nvPr/>
          </p:nvSpPr>
          <p:spPr>
            <a:xfrm>
              <a:off x="2987230" y="4423791"/>
              <a:ext cx="2343150" cy="1685925"/>
            </a:xfrm>
            <a:custGeom>
              <a:avLst/>
              <a:gdLst>
                <a:gd name="connsiteX0" fmla="*/ 2101120 w 2343150"/>
                <a:gd name="connsiteY0" fmla="*/ 1677734 h 1685925"/>
                <a:gd name="connsiteX1" fmla="*/ 249079 w 2343150"/>
                <a:gd name="connsiteY1" fmla="*/ 1677734 h 1685925"/>
                <a:gd name="connsiteX2" fmla="*/ 14288 w 2343150"/>
                <a:gd name="connsiteY2" fmla="*/ 1442942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734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734"/>
                  </a:moveTo>
                  <a:lnTo>
                    <a:pt x="249079" y="1677734"/>
                  </a:lnTo>
                  <a:cubicBezTo>
                    <a:pt x="119348" y="1677734"/>
                    <a:pt x="14288" y="1572577"/>
                    <a:pt x="14288" y="1442942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1" y="14288"/>
                    <a:pt x="2335911" y="119444"/>
                    <a:pt x="2335911" y="249079"/>
                  </a:cubicBezTo>
                  <a:lnTo>
                    <a:pt x="2335911" y="1442847"/>
                  </a:lnTo>
                  <a:cubicBezTo>
                    <a:pt x="2335911" y="1572577"/>
                    <a:pt x="2230851" y="1677734"/>
                    <a:pt x="2101120" y="1677734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91BA75-7266-4329-B85F-961E44BBFB51}"/>
                </a:ext>
              </a:extLst>
            </p:cNvPr>
            <p:cNvSpPr/>
            <p:nvPr/>
          </p:nvSpPr>
          <p:spPr>
            <a:xfrm>
              <a:off x="3613624" y="4472487"/>
              <a:ext cx="10999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Desire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6EC3BD1-FC20-4149-8C9D-97F3A02FCB08}"/>
                </a:ext>
              </a:extLst>
            </p:cNvPr>
            <p:cNvSpPr/>
            <p:nvPr/>
          </p:nvSpPr>
          <p:spPr>
            <a:xfrm>
              <a:off x="3038001" y="4964632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42B6CB0-07CD-4A39-BDF3-B141178636F4}"/>
              </a:ext>
            </a:extLst>
          </p:cNvPr>
          <p:cNvSpPr txBox="1"/>
          <p:nvPr/>
        </p:nvSpPr>
        <p:spPr>
          <a:xfrm>
            <a:off x="3775447" y="69933"/>
            <a:ext cx="48830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Adkar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8835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910F04-977A-49F7-A6A2-C73018CD5EE7}"/>
              </a:ext>
            </a:extLst>
          </p:cNvPr>
          <p:cNvSpPr/>
          <p:nvPr/>
        </p:nvSpPr>
        <p:spPr>
          <a:xfrm>
            <a:off x="633031" y="17729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1A6510-2C61-435B-9CC5-3923BFE5D63C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E464F1-EFBB-488C-8E95-F7E7DEB09BB9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878E9E-8E6C-4E42-BEB8-2C57F6B4FD1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0296B2E-E528-40A7-9AE8-53726431A29D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659232-2BE6-4198-AB6F-A4CE0E439890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54B7E0-9BFD-400D-8DDB-9D6BDF66CF0A}"/>
              </a:ext>
            </a:extLst>
          </p:cNvPr>
          <p:cNvSpPr/>
          <p:nvPr/>
        </p:nvSpPr>
        <p:spPr>
          <a:xfrm>
            <a:off x="10657046" y="357711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830C79-C7A5-4BA8-B008-9F609C53AF0E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91BCDA-56AE-44E8-8ADF-351AA4E89474}"/>
              </a:ext>
            </a:extLst>
          </p:cNvPr>
          <p:cNvSpPr/>
          <p:nvPr/>
        </p:nvSpPr>
        <p:spPr>
          <a:xfrm>
            <a:off x="2330577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4598EA-539A-4369-B6A3-AA6E324D2E74}"/>
              </a:ext>
            </a:extLst>
          </p:cNvPr>
          <p:cNvSpPr/>
          <p:nvPr/>
        </p:nvSpPr>
        <p:spPr>
          <a:xfrm>
            <a:off x="1589913" y="3469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3828D0-FCB5-4C48-85D2-4AD75075FC00}"/>
              </a:ext>
            </a:extLst>
          </p:cNvPr>
          <p:cNvSpPr/>
          <p:nvPr/>
        </p:nvSpPr>
        <p:spPr>
          <a:xfrm>
            <a:off x="848201" y="54736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9AF8B7-C508-4372-9615-2F23932128D5}"/>
              </a:ext>
            </a:extLst>
          </p:cNvPr>
          <p:cNvGrpSpPr/>
          <p:nvPr/>
        </p:nvGrpSpPr>
        <p:grpSpPr>
          <a:xfrm>
            <a:off x="5450353" y="2127500"/>
            <a:ext cx="1399516" cy="3081722"/>
            <a:chOff x="5450353" y="2127500"/>
            <a:chExt cx="1399516" cy="308172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7DAAF1-8E8B-4CAF-8276-1F90698384D2}"/>
                </a:ext>
              </a:extLst>
            </p:cNvPr>
            <p:cNvSpPr/>
            <p:nvPr/>
          </p:nvSpPr>
          <p:spPr>
            <a:xfrm>
              <a:off x="5775198" y="4547425"/>
              <a:ext cx="819150" cy="209550"/>
            </a:xfrm>
            <a:custGeom>
              <a:avLst/>
              <a:gdLst>
                <a:gd name="connsiteX0" fmla="*/ 719804 w 819150"/>
                <a:gd name="connsiteY0" fmla="*/ 204311 h 209550"/>
                <a:gd name="connsiteX1" fmla="*/ 105727 w 819150"/>
                <a:gd name="connsiteY1" fmla="*/ 204311 h 209550"/>
                <a:gd name="connsiteX2" fmla="*/ 7144 w 819150"/>
                <a:gd name="connsiteY2" fmla="*/ 105727 h 209550"/>
                <a:gd name="connsiteX3" fmla="*/ 7144 w 819150"/>
                <a:gd name="connsiteY3" fmla="*/ 105727 h 209550"/>
                <a:gd name="connsiteX4" fmla="*/ 105727 w 819150"/>
                <a:gd name="connsiteY4" fmla="*/ 7144 h 209550"/>
                <a:gd name="connsiteX5" fmla="*/ 719804 w 819150"/>
                <a:gd name="connsiteY5" fmla="*/ 7144 h 209550"/>
                <a:gd name="connsiteX6" fmla="*/ 818388 w 819150"/>
                <a:gd name="connsiteY6" fmla="*/ 105727 h 209550"/>
                <a:gd name="connsiteX7" fmla="*/ 818388 w 819150"/>
                <a:gd name="connsiteY7" fmla="*/ 105727 h 209550"/>
                <a:gd name="connsiteX8" fmla="*/ 719804 w 8191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150" h="209550">
                  <a:moveTo>
                    <a:pt x="719804" y="204311"/>
                  </a:moveTo>
                  <a:lnTo>
                    <a:pt x="105727" y="204311"/>
                  </a:lnTo>
                  <a:cubicBezTo>
                    <a:pt x="51245" y="204311"/>
                    <a:pt x="7144" y="160115"/>
                    <a:pt x="7144" y="105727"/>
                  </a:cubicBezTo>
                  <a:lnTo>
                    <a:pt x="7144" y="105727"/>
                  </a:lnTo>
                  <a:cubicBezTo>
                    <a:pt x="7144" y="51244"/>
                    <a:pt x="51340" y="7144"/>
                    <a:pt x="105727" y="7144"/>
                  </a:cubicBezTo>
                  <a:lnTo>
                    <a:pt x="719804" y="7144"/>
                  </a:lnTo>
                  <a:cubicBezTo>
                    <a:pt x="774287" y="7144"/>
                    <a:pt x="818388" y="51340"/>
                    <a:pt x="818388" y="105727"/>
                  </a:cubicBezTo>
                  <a:lnTo>
                    <a:pt x="818388" y="105727"/>
                  </a:lnTo>
                  <a:cubicBezTo>
                    <a:pt x="818388" y="160210"/>
                    <a:pt x="774287" y="204311"/>
                    <a:pt x="719804" y="20431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28375D-1850-4C41-9317-291F35E9246D}"/>
                </a:ext>
              </a:extLst>
            </p:cNvPr>
            <p:cNvSpPr/>
            <p:nvPr/>
          </p:nvSpPr>
          <p:spPr>
            <a:xfrm>
              <a:off x="5901118" y="4773549"/>
              <a:ext cx="571500" cy="209550"/>
            </a:xfrm>
            <a:custGeom>
              <a:avLst/>
              <a:gdLst>
                <a:gd name="connsiteX0" fmla="*/ 467963 w 571500"/>
                <a:gd name="connsiteY0" fmla="*/ 204311 h 209550"/>
                <a:gd name="connsiteX1" fmla="*/ 105728 w 571500"/>
                <a:gd name="connsiteY1" fmla="*/ 204311 h 209550"/>
                <a:gd name="connsiteX2" fmla="*/ 7144 w 571500"/>
                <a:gd name="connsiteY2" fmla="*/ 105728 h 209550"/>
                <a:gd name="connsiteX3" fmla="*/ 7144 w 571500"/>
                <a:gd name="connsiteY3" fmla="*/ 105728 h 209550"/>
                <a:gd name="connsiteX4" fmla="*/ 105728 w 571500"/>
                <a:gd name="connsiteY4" fmla="*/ 7144 h 209550"/>
                <a:gd name="connsiteX5" fmla="*/ 467963 w 571500"/>
                <a:gd name="connsiteY5" fmla="*/ 7144 h 209550"/>
                <a:gd name="connsiteX6" fmla="*/ 566547 w 571500"/>
                <a:gd name="connsiteY6" fmla="*/ 105728 h 209550"/>
                <a:gd name="connsiteX7" fmla="*/ 566547 w 571500"/>
                <a:gd name="connsiteY7" fmla="*/ 105728 h 209550"/>
                <a:gd name="connsiteX8" fmla="*/ 467963 w 57150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209550">
                  <a:moveTo>
                    <a:pt x="46796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467963" y="7144"/>
                  </a:lnTo>
                  <a:cubicBezTo>
                    <a:pt x="522447" y="7144"/>
                    <a:pt x="566547" y="51340"/>
                    <a:pt x="566547" y="105728"/>
                  </a:cubicBezTo>
                  <a:lnTo>
                    <a:pt x="566547" y="105728"/>
                  </a:lnTo>
                  <a:cubicBezTo>
                    <a:pt x="566547" y="160211"/>
                    <a:pt x="522447" y="204311"/>
                    <a:pt x="467963" y="20431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C790F4-99AE-4C36-87A6-33A46D388BB6}"/>
                </a:ext>
              </a:extLst>
            </p:cNvPr>
            <p:cNvSpPr/>
            <p:nvPr/>
          </p:nvSpPr>
          <p:spPr>
            <a:xfrm>
              <a:off x="6005988" y="4999672"/>
              <a:ext cx="361950" cy="209550"/>
            </a:xfrm>
            <a:custGeom>
              <a:avLst/>
              <a:gdLst>
                <a:gd name="connsiteX0" fmla="*/ 258223 w 361950"/>
                <a:gd name="connsiteY0" fmla="*/ 204311 h 209550"/>
                <a:gd name="connsiteX1" fmla="*/ 105728 w 361950"/>
                <a:gd name="connsiteY1" fmla="*/ 204311 h 209550"/>
                <a:gd name="connsiteX2" fmla="*/ 7144 w 361950"/>
                <a:gd name="connsiteY2" fmla="*/ 105728 h 209550"/>
                <a:gd name="connsiteX3" fmla="*/ 7144 w 361950"/>
                <a:gd name="connsiteY3" fmla="*/ 105728 h 209550"/>
                <a:gd name="connsiteX4" fmla="*/ 105728 w 361950"/>
                <a:gd name="connsiteY4" fmla="*/ 7144 h 209550"/>
                <a:gd name="connsiteX5" fmla="*/ 258223 w 361950"/>
                <a:gd name="connsiteY5" fmla="*/ 7144 h 209550"/>
                <a:gd name="connsiteX6" fmla="*/ 356807 w 361950"/>
                <a:gd name="connsiteY6" fmla="*/ 105728 h 209550"/>
                <a:gd name="connsiteX7" fmla="*/ 356807 w 361950"/>
                <a:gd name="connsiteY7" fmla="*/ 105728 h 209550"/>
                <a:gd name="connsiteX8" fmla="*/ 258223 w 3619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9550">
                  <a:moveTo>
                    <a:pt x="25822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258223" y="7144"/>
                  </a:lnTo>
                  <a:cubicBezTo>
                    <a:pt x="312706" y="7144"/>
                    <a:pt x="356807" y="51340"/>
                    <a:pt x="356807" y="105728"/>
                  </a:cubicBezTo>
                  <a:lnTo>
                    <a:pt x="356807" y="105728"/>
                  </a:lnTo>
                  <a:cubicBezTo>
                    <a:pt x="356807" y="160211"/>
                    <a:pt x="312706" y="204311"/>
                    <a:pt x="258223" y="20431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184942-4081-4DED-BF98-E91CD919E0B1}"/>
                </a:ext>
              </a:extLst>
            </p:cNvPr>
            <p:cNvSpPr/>
            <p:nvPr/>
          </p:nvSpPr>
          <p:spPr>
            <a:xfrm>
              <a:off x="5450353" y="2467502"/>
              <a:ext cx="1371600" cy="600075"/>
            </a:xfrm>
            <a:custGeom>
              <a:avLst/>
              <a:gdLst>
                <a:gd name="connsiteX0" fmla="*/ 78623 w 1371600"/>
                <a:gd name="connsiteY0" fmla="*/ 600977 h 600075"/>
                <a:gd name="connsiteX1" fmla="*/ 133678 w 1371600"/>
                <a:gd name="connsiteY1" fmla="*/ 558971 h 600075"/>
                <a:gd name="connsiteX2" fmla="*/ 550778 w 1371600"/>
                <a:gd name="connsiteY2" fmla="*/ 352850 h 600075"/>
                <a:gd name="connsiteX3" fmla="*/ 964639 w 1371600"/>
                <a:gd name="connsiteY3" fmla="*/ 284937 h 600075"/>
                <a:gd name="connsiteX4" fmla="*/ 1163330 w 1371600"/>
                <a:gd name="connsiteY4" fmla="*/ 280937 h 600075"/>
                <a:gd name="connsiteX5" fmla="*/ 1297633 w 1371600"/>
                <a:gd name="connsiteY5" fmla="*/ 255029 h 600075"/>
                <a:gd name="connsiteX6" fmla="*/ 1372976 w 1371600"/>
                <a:gd name="connsiteY6" fmla="*/ 150730 h 600075"/>
                <a:gd name="connsiteX7" fmla="*/ 1308587 w 1371600"/>
                <a:gd name="connsiteY7" fmla="*/ 41002 h 600075"/>
                <a:gd name="connsiteX8" fmla="*/ 1177618 w 1371600"/>
                <a:gd name="connsiteY8" fmla="*/ 10998 h 600075"/>
                <a:gd name="connsiteX9" fmla="*/ 833861 w 1371600"/>
                <a:gd name="connsiteY9" fmla="*/ 28619 h 600075"/>
                <a:gd name="connsiteX10" fmla="*/ 277315 w 1371600"/>
                <a:gd name="connsiteY10" fmla="*/ 192926 h 600075"/>
                <a:gd name="connsiteX11" fmla="*/ 74528 w 1371600"/>
                <a:gd name="connsiteY11" fmla="*/ 327323 h 600075"/>
                <a:gd name="connsiteX12" fmla="*/ 78623 w 1371600"/>
                <a:gd name="connsiteY12" fmla="*/ 60097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600075">
                  <a:moveTo>
                    <a:pt x="78623" y="600977"/>
                  </a:moveTo>
                  <a:cubicBezTo>
                    <a:pt x="97769" y="586308"/>
                    <a:pt x="115200" y="571925"/>
                    <a:pt x="133678" y="558971"/>
                  </a:cubicBezTo>
                  <a:cubicBezTo>
                    <a:pt x="262266" y="469246"/>
                    <a:pt x="401236" y="400475"/>
                    <a:pt x="550778" y="352850"/>
                  </a:cubicBezTo>
                  <a:cubicBezTo>
                    <a:pt x="685461" y="309988"/>
                    <a:pt x="822526" y="283032"/>
                    <a:pt x="964639" y="284937"/>
                  </a:cubicBezTo>
                  <a:cubicBezTo>
                    <a:pt x="1030838" y="285794"/>
                    <a:pt x="1097418" y="285985"/>
                    <a:pt x="1163330" y="280937"/>
                  </a:cubicBezTo>
                  <a:cubicBezTo>
                    <a:pt x="1208574" y="277508"/>
                    <a:pt x="1254009" y="267983"/>
                    <a:pt x="1297633" y="255029"/>
                  </a:cubicBezTo>
                  <a:cubicBezTo>
                    <a:pt x="1346877" y="240360"/>
                    <a:pt x="1370118" y="200831"/>
                    <a:pt x="1372976" y="150730"/>
                  </a:cubicBezTo>
                  <a:cubicBezTo>
                    <a:pt x="1375929" y="100533"/>
                    <a:pt x="1352974" y="64052"/>
                    <a:pt x="1308587" y="41002"/>
                  </a:cubicBezTo>
                  <a:cubicBezTo>
                    <a:pt x="1267534" y="19761"/>
                    <a:pt x="1222767" y="14522"/>
                    <a:pt x="1177618" y="10998"/>
                  </a:cubicBezTo>
                  <a:cubicBezTo>
                    <a:pt x="1062270" y="1854"/>
                    <a:pt x="947589" y="9474"/>
                    <a:pt x="833861" y="28619"/>
                  </a:cubicBezTo>
                  <a:cubicBezTo>
                    <a:pt x="641837" y="61004"/>
                    <a:pt x="454480" y="109868"/>
                    <a:pt x="277315" y="192926"/>
                  </a:cubicBezTo>
                  <a:cubicBezTo>
                    <a:pt x="203115" y="227692"/>
                    <a:pt x="132249" y="268173"/>
                    <a:pt x="74528" y="327323"/>
                  </a:cubicBezTo>
                  <a:cubicBezTo>
                    <a:pt x="-20912" y="425241"/>
                    <a:pt x="-10816" y="518300"/>
                    <a:pt x="78623" y="600977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28AC93-EAEB-4CFA-BDD9-12E571ECDB4D}"/>
                </a:ext>
              </a:extLst>
            </p:cNvPr>
            <p:cNvSpPr/>
            <p:nvPr/>
          </p:nvSpPr>
          <p:spPr>
            <a:xfrm>
              <a:off x="5469153" y="2794834"/>
              <a:ext cx="1371600" cy="590550"/>
            </a:xfrm>
            <a:custGeom>
              <a:avLst/>
              <a:gdLst>
                <a:gd name="connsiteX0" fmla="*/ 81826 w 1371600"/>
                <a:gd name="connsiteY0" fmla="*/ 589589 h 590550"/>
                <a:gd name="connsiteX1" fmla="*/ 100590 w 1371600"/>
                <a:gd name="connsiteY1" fmla="*/ 572348 h 590550"/>
                <a:gd name="connsiteX2" fmla="*/ 492163 w 1371600"/>
                <a:gd name="connsiteY2" fmla="*/ 379467 h 590550"/>
                <a:gd name="connsiteX3" fmla="*/ 1141387 w 1371600"/>
                <a:gd name="connsiteY3" fmla="*/ 269548 h 590550"/>
                <a:gd name="connsiteX4" fmla="*/ 1304074 w 1371600"/>
                <a:gd name="connsiteY4" fmla="*/ 230401 h 590550"/>
                <a:gd name="connsiteX5" fmla="*/ 1371606 w 1371600"/>
                <a:gd name="connsiteY5" fmla="*/ 123435 h 590550"/>
                <a:gd name="connsiteX6" fmla="*/ 1289786 w 1371600"/>
                <a:gd name="connsiteY6" fmla="*/ 19708 h 590550"/>
                <a:gd name="connsiteX7" fmla="*/ 1057662 w 1371600"/>
                <a:gd name="connsiteY7" fmla="*/ 18946 h 590550"/>
                <a:gd name="connsiteX8" fmla="*/ 702475 w 1371600"/>
                <a:gd name="connsiteY8" fmla="*/ 77524 h 590550"/>
                <a:gd name="connsiteX9" fmla="*/ 189554 w 1371600"/>
                <a:gd name="connsiteY9" fmla="*/ 230115 h 590550"/>
                <a:gd name="connsiteX10" fmla="*/ 25724 w 1371600"/>
                <a:gd name="connsiteY10" fmla="*/ 374133 h 590550"/>
                <a:gd name="connsiteX11" fmla="*/ 81826 w 1371600"/>
                <a:gd name="connsiteY11" fmla="*/ 58958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590550">
                  <a:moveTo>
                    <a:pt x="81826" y="589589"/>
                  </a:moveTo>
                  <a:cubicBezTo>
                    <a:pt x="87922" y="583969"/>
                    <a:pt x="94209" y="578063"/>
                    <a:pt x="100590" y="572348"/>
                  </a:cubicBezTo>
                  <a:cubicBezTo>
                    <a:pt x="213080" y="471574"/>
                    <a:pt x="348716" y="416329"/>
                    <a:pt x="492163" y="379467"/>
                  </a:cubicBezTo>
                  <a:cubicBezTo>
                    <a:pt x="705332" y="324698"/>
                    <a:pt x="923550" y="297742"/>
                    <a:pt x="1141387" y="269548"/>
                  </a:cubicBezTo>
                  <a:cubicBezTo>
                    <a:pt x="1196917" y="262309"/>
                    <a:pt x="1252353" y="254308"/>
                    <a:pt x="1304074" y="230401"/>
                  </a:cubicBezTo>
                  <a:cubicBezTo>
                    <a:pt x="1349508" y="209446"/>
                    <a:pt x="1374845" y="170203"/>
                    <a:pt x="1371606" y="123435"/>
                  </a:cubicBezTo>
                  <a:cubicBezTo>
                    <a:pt x="1367511" y="62951"/>
                    <a:pt x="1345603" y="34757"/>
                    <a:pt x="1289786" y="19708"/>
                  </a:cubicBezTo>
                  <a:cubicBezTo>
                    <a:pt x="1212539" y="-1057"/>
                    <a:pt x="1134720" y="7706"/>
                    <a:pt x="1057662" y="18946"/>
                  </a:cubicBezTo>
                  <a:cubicBezTo>
                    <a:pt x="938981" y="36281"/>
                    <a:pt x="820394" y="55426"/>
                    <a:pt x="702475" y="77524"/>
                  </a:cubicBezTo>
                  <a:cubicBezTo>
                    <a:pt x="526358" y="110576"/>
                    <a:pt x="353289" y="155058"/>
                    <a:pt x="189554" y="230115"/>
                  </a:cubicBezTo>
                  <a:cubicBezTo>
                    <a:pt x="120878" y="261643"/>
                    <a:pt x="61157" y="303648"/>
                    <a:pt x="25724" y="374133"/>
                  </a:cubicBezTo>
                  <a:cubicBezTo>
                    <a:pt x="-13234" y="451666"/>
                    <a:pt x="10769" y="548822"/>
                    <a:pt x="81826" y="5895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E87FDF-351F-4FA2-A7C1-A840CFB035A9}"/>
                </a:ext>
              </a:extLst>
            </p:cNvPr>
            <p:cNvSpPr/>
            <p:nvPr/>
          </p:nvSpPr>
          <p:spPr>
            <a:xfrm>
              <a:off x="5535419" y="3114277"/>
              <a:ext cx="1314450" cy="533400"/>
            </a:xfrm>
            <a:custGeom>
              <a:avLst/>
              <a:gdLst>
                <a:gd name="connsiteX0" fmla="*/ 106048 w 1314450"/>
                <a:gd name="connsiteY0" fmla="*/ 529130 h 533400"/>
                <a:gd name="connsiteX1" fmla="*/ 202821 w 1314450"/>
                <a:gd name="connsiteY1" fmla="*/ 455883 h 533400"/>
                <a:gd name="connsiteX2" fmla="*/ 382939 w 1314450"/>
                <a:gd name="connsiteY2" fmla="*/ 406067 h 533400"/>
                <a:gd name="connsiteX3" fmla="*/ 986538 w 1314450"/>
                <a:gd name="connsiteY3" fmla="*/ 312151 h 533400"/>
                <a:gd name="connsiteX4" fmla="*/ 1212091 w 1314450"/>
                <a:gd name="connsiteY4" fmla="*/ 255096 h 533400"/>
                <a:gd name="connsiteX5" fmla="*/ 1301054 w 1314450"/>
                <a:gd name="connsiteY5" fmla="*/ 153273 h 533400"/>
                <a:gd name="connsiteX6" fmla="*/ 1170943 w 1314450"/>
                <a:gd name="connsiteY6" fmla="*/ 8779 h 533400"/>
                <a:gd name="connsiteX7" fmla="*/ 821470 w 1314450"/>
                <a:gd name="connsiteY7" fmla="*/ 62214 h 533400"/>
                <a:gd name="connsiteX8" fmla="*/ 344839 w 1314450"/>
                <a:gd name="connsiteY8" fmla="*/ 157750 h 533400"/>
                <a:gd name="connsiteX9" fmla="*/ 101190 w 1314450"/>
                <a:gd name="connsiteY9" fmla="*/ 238141 h 533400"/>
                <a:gd name="connsiteX10" fmla="*/ 7368 w 1314450"/>
                <a:gd name="connsiteY10" fmla="*/ 389589 h 533400"/>
                <a:gd name="connsiteX11" fmla="*/ 106048 w 1314450"/>
                <a:gd name="connsiteY11" fmla="*/ 52913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4450" h="533400">
                  <a:moveTo>
                    <a:pt x="106048" y="529130"/>
                  </a:moveTo>
                  <a:cubicBezTo>
                    <a:pt x="130526" y="493126"/>
                    <a:pt x="164055" y="468837"/>
                    <a:pt x="202821" y="455883"/>
                  </a:cubicBezTo>
                  <a:cubicBezTo>
                    <a:pt x="261877" y="435976"/>
                    <a:pt x="321789" y="416163"/>
                    <a:pt x="382939" y="406067"/>
                  </a:cubicBezTo>
                  <a:cubicBezTo>
                    <a:pt x="583821" y="372729"/>
                    <a:pt x="785752" y="345774"/>
                    <a:pt x="986538" y="312151"/>
                  </a:cubicBezTo>
                  <a:cubicBezTo>
                    <a:pt x="1062834" y="299387"/>
                    <a:pt x="1138272" y="278527"/>
                    <a:pt x="1212091" y="255096"/>
                  </a:cubicBezTo>
                  <a:cubicBezTo>
                    <a:pt x="1258954" y="240237"/>
                    <a:pt x="1286481" y="197660"/>
                    <a:pt x="1301054" y="153273"/>
                  </a:cubicBezTo>
                  <a:cubicBezTo>
                    <a:pt x="1329820" y="65453"/>
                    <a:pt x="1265811" y="-4556"/>
                    <a:pt x="1170943" y="8779"/>
                  </a:cubicBezTo>
                  <a:cubicBezTo>
                    <a:pt x="1054261" y="25162"/>
                    <a:pt x="937389" y="41164"/>
                    <a:pt x="821470" y="62214"/>
                  </a:cubicBezTo>
                  <a:cubicBezTo>
                    <a:pt x="662022" y="91170"/>
                    <a:pt x="502668" y="121460"/>
                    <a:pt x="344839" y="157750"/>
                  </a:cubicBezTo>
                  <a:cubicBezTo>
                    <a:pt x="261781" y="176895"/>
                    <a:pt x="180057" y="205566"/>
                    <a:pt x="101190" y="238141"/>
                  </a:cubicBezTo>
                  <a:cubicBezTo>
                    <a:pt x="37944" y="264335"/>
                    <a:pt x="4035" y="318913"/>
                    <a:pt x="7368" y="389589"/>
                  </a:cubicBezTo>
                  <a:cubicBezTo>
                    <a:pt x="10512" y="455311"/>
                    <a:pt x="54422" y="494364"/>
                    <a:pt x="106048" y="52913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A78C4E-550A-4F85-9DA4-0433E28707B5}"/>
                </a:ext>
              </a:extLst>
            </p:cNvPr>
            <p:cNvSpPr/>
            <p:nvPr/>
          </p:nvSpPr>
          <p:spPr>
            <a:xfrm>
              <a:off x="5459400" y="2147899"/>
              <a:ext cx="1257300" cy="609600"/>
            </a:xfrm>
            <a:custGeom>
              <a:avLst/>
              <a:gdLst>
                <a:gd name="connsiteX0" fmla="*/ 55479 w 1257300"/>
                <a:gd name="connsiteY0" fmla="*/ 603301 h 609600"/>
                <a:gd name="connsiteX1" fmla="*/ 209117 w 1257300"/>
                <a:gd name="connsiteY1" fmla="*/ 489097 h 609600"/>
                <a:gd name="connsiteX2" fmla="*/ 846911 w 1257300"/>
                <a:gd name="connsiteY2" fmla="*/ 291262 h 609600"/>
                <a:gd name="connsiteX3" fmla="*/ 1102086 w 1257300"/>
                <a:gd name="connsiteY3" fmla="*/ 278118 h 609600"/>
                <a:gd name="connsiteX4" fmla="*/ 1233722 w 1257300"/>
                <a:gd name="connsiteY4" fmla="*/ 212109 h 609600"/>
                <a:gd name="connsiteX5" fmla="*/ 1182382 w 1257300"/>
                <a:gd name="connsiteY5" fmla="*/ 34563 h 609600"/>
                <a:gd name="connsiteX6" fmla="*/ 1180858 w 1257300"/>
                <a:gd name="connsiteY6" fmla="*/ 33992 h 609600"/>
                <a:gd name="connsiteX7" fmla="*/ 1022362 w 1257300"/>
                <a:gd name="connsiteY7" fmla="*/ 7322 h 609600"/>
                <a:gd name="connsiteX8" fmla="*/ 669651 w 1257300"/>
                <a:gd name="connsiteY8" fmla="*/ 47041 h 609600"/>
                <a:gd name="connsiteX9" fmla="*/ 176827 w 1257300"/>
                <a:gd name="connsiteY9" fmla="*/ 232874 h 609600"/>
                <a:gd name="connsiteX10" fmla="*/ 28618 w 1257300"/>
                <a:gd name="connsiteY10" fmla="*/ 385464 h 609600"/>
                <a:gd name="connsiteX11" fmla="*/ 55479 w 1257300"/>
                <a:gd name="connsiteY11" fmla="*/ 603301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300" h="609600">
                  <a:moveTo>
                    <a:pt x="55479" y="603301"/>
                  </a:moveTo>
                  <a:cubicBezTo>
                    <a:pt x="107581" y="564344"/>
                    <a:pt x="156634" y="524053"/>
                    <a:pt x="209117" y="489097"/>
                  </a:cubicBezTo>
                  <a:cubicBezTo>
                    <a:pt x="402094" y="360699"/>
                    <a:pt x="617454" y="302787"/>
                    <a:pt x="846911" y="291262"/>
                  </a:cubicBezTo>
                  <a:cubicBezTo>
                    <a:pt x="931970" y="286976"/>
                    <a:pt x="1017218" y="284404"/>
                    <a:pt x="1102086" y="278118"/>
                  </a:cubicBezTo>
                  <a:cubicBezTo>
                    <a:pt x="1158379" y="273927"/>
                    <a:pt x="1202956" y="252019"/>
                    <a:pt x="1233722" y="212109"/>
                  </a:cubicBezTo>
                  <a:cubicBezTo>
                    <a:pt x="1280299" y="151530"/>
                    <a:pt x="1253629" y="61995"/>
                    <a:pt x="1182382" y="34563"/>
                  </a:cubicBezTo>
                  <a:cubicBezTo>
                    <a:pt x="1181906" y="34373"/>
                    <a:pt x="1181334" y="34182"/>
                    <a:pt x="1180858" y="33992"/>
                  </a:cubicBezTo>
                  <a:cubicBezTo>
                    <a:pt x="1129899" y="14751"/>
                    <a:pt x="1076464" y="8274"/>
                    <a:pt x="1022362" y="7322"/>
                  </a:cubicBezTo>
                  <a:cubicBezTo>
                    <a:pt x="903109" y="5226"/>
                    <a:pt x="785761" y="21800"/>
                    <a:pt x="669651" y="47041"/>
                  </a:cubicBezTo>
                  <a:cubicBezTo>
                    <a:pt x="496392" y="84760"/>
                    <a:pt x="326941" y="132957"/>
                    <a:pt x="176827" y="232874"/>
                  </a:cubicBezTo>
                  <a:cubicBezTo>
                    <a:pt x="116153" y="273260"/>
                    <a:pt x="59956" y="316122"/>
                    <a:pt x="28618" y="385464"/>
                  </a:cubicBezTo>
                  <a:cubicBezTo>
                    <a:pt x="-7100" y="464331"/>
                    <a:pt x="1663" y="543580"/>
                    <a:pt x="55479" y="60330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495A7E-C584-48AF-AED8-A8D87A2B8DC9}"/>
                </a:ext>
              </a:extLst>
            </p:cNvPr>
            <p:cNvSpPr/>
            <p:nvPr/>
          </p:nvSpPr>
          <p:spPr>
            <a:xfrm>
              <a:off x="6307142" y="3423263"/>
              <a:ext cx="409575" cy="457200"/>
            </a:xfrm>
            <a:custGeom>
              <a:avLst/>
              <a:gdLst>
                <a:gd name="connsiteX0" fmla="*/ 338069 w 409575"/>
                <a:gd name="connsiteY0" fmla="*/ 235670 h 457200"/>
                <a:gd name="connsiteX1" fmla="*/ 237009 w 409575"/>
                <a:gd name="connsiteY1" fmla="*/ 449030 h 457200"/>
                <a:gd name="connsiteX2" fmla="*/ 236819 w 409575"/>
                <a:gd name="connsiteY2" fmla="*/ 455317 h 457200"/>
                <a:gd name="connsiteX3" fmla="*/ 7742 w 409575"/>
                <a:gd name="connsiteY3" fmla="*/ 455317 h 457200"/>
                <a:gd name="connsiteX4" fmla="*/ 8504 w 409575"/>
                <a:gd name="connsiteY4" fmla="*/ 327967 h 457200"/>
                <a:gd name="connsiteX5" fmla="*/ 23744 w 409575"/>
                <a:gd name="connsiteY5" fmla="*/ 246815 h 457200"/>
                <a:gd name="connsiteX6" fmla="*/ 147188 w 409575"/>
                <a:gd name="connsiteY6" fmla="*/ 78603 h 457200"/>
                <a:gd name="connsiteX7" fmla="*/ 336259 w 409575"/>
                <a:gd name="connsiteY7" fmla="*/ 7737 h 457200"/>
                <a:gd name="connsiteX8" fmla="*/ 402934 w 409575"/>
                <a:gd name="connsiteY8" fmla="*/ 58315 h 457200"/>
                <a:gd name="connsiteX9" fmla="*/ 338069 w 409575"/>
                <a:gd name="connsiteY9" fmla="*/ 23567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57200">
                  <a:moveTo>
                    <a:pt x="338069" y="235670"/>
                  </a:moveTo>
                  <a:cubicBezTo>
                    <a:pt x="260250" y="287105"/>
                    <a:pt x="233675" y="360257"/>
                    <a:pt x="237009" y="449030"/>
                  </a:cubicBezTo>
                  <a:cubicBezTo>
                    <a:pt x="237009" y="451031"/>
                    <a:pt x="237009" y="453126"/>
                    <a:pt x="236819" y="455317"/>
                  </a:cubicBezTo>
                  <a:lnTo>
                    <a:pt x="7742" y="455317"/>
                  </a:lnTo>
                  <a:cubicBezTo>
                    <a:pt x="7552" y="412645"/>
                    <a:pt x="6123" y="370163"/>
                    <a:pt x="8504" y="327967"/>
                  </a:cubicBezTo>
                  <a:cubicBezTo>
                    <a:pt x="10123" y="300821"/>
                    <a:pt x="17838" y="273675"/>
                    <a:pt x="23744" y="246815"/>
                  </a:cubicBezTo>
                  <a:cubicBezTo>
                    <a:pt x="39841" y="172424"/>
                    <a:pt x="89371" y="123942"/>
                    <a:pt x="147188" y="78603"/>
                  </a:cubicBezTo>
                  <a:cubicBezTo>
                    <a:pt x="203862" y="34121"/>
                    <a:pt x="268632" y="18310"/>
                    <a:pt x="336259" y="7737"/>
                  </a:cubicBezTo>
                  <a:cubicBezTo>
                    <a:pt x="366930" y="3070"/>
                    <a:pt x="394933" y="26501"/>
                    <a:pt x="402934" y="58315"/>
                  </a:cubicBezTo>
                  <a:cubicBezTo>
                    <a:pt x="421413" y="132229"/>
                    <a:pt x="401696" y="193570"/>
                    <a:pt x="338069" y="23567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317E64B-B2D1-49F9-804E-C60CD1439999}"/>
                </a:ext>
              </a:extLst>
            </p:cNvPr>
            <p:cNvSpPr/>
            <p:nvPr/>
          </p:nvSpPr>
          <p:spPr>
            <a:xfrm>
              <a:off x="5958649" y="3548633"/>
              <a:ext cx="361950" cy="333375"/>
            </a:xfrm>
            <a:custGeom>
              <a:avLst/>
              <a:gdLst>
                <a:gd name="connsiteX0" fmla="*/ 327088 w 361950"/>
                <a:gd name="connsiteY0" fmla="*/ 328041 h 333375"/>
                <a:gd name="connsiteX1" fmla="*/ 326898 w 361950"/>
                <a:gd name="connsiteY1" fmla="*/ 329946 h 333375"/>
                <a:gd name="connsiteX2" fmla="*/ 56388 w 361950"/>
                <a:gd name="connsiteY2" fmla="*/ 329946 h 333375"/>
                <a:gd name="connsiteX3" fmla="*/ 53911 w 361950"/>
                <a:gd name="connsiteY3" fmla="*/ 321183 h 333375"/>
                <a:gd name="connsiteX4" fmla="*/ 7144 w 361950"/>
                <a:gd name="connsiteY4" fmla="*/ 7144 h 333375"/>
                <a:gd name="connsiteX5" fmla="*/ 362521 w 361950"/>
                <a:gd name="connsiteY5" fmla="*/ 64389 h 333375"/>
                <a:gd name="connsiteX6" fmla="*/ 327088 w 361950"/>
                <a:gd name="connsiteY6" fmla="*/ 328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33375">
                  <a:moveTo>
                    <a:pt x="327088" y="328041"/>
                  </a:moveTo>
                  <a:cubicBezTo>
                    <a:pt x="327088" y="328613"/>
                    <a:pt x="327088" y="329184"/>
                    <a:pt x="326898" y="329946"/>
                  </a:cubicBezTo>
                  <a:lnTo>
                    <a:pt x="56388" y="329946"/>
                  </a:lnTo>
                  <a:cubicBezTo>
                    <a:pt x="54673" y="326898"/>
                    <a:pt x="53626" y="323660"/>
                    <a:pt x="53911" y="321183"/>
                  </a:cubicBezTo>
                  <a:cubicBezTo>
                    <a:pt x="64198" y="213265"/>
                    <a:pt x="60293" y="107728"/>
                    <a:pt x="7144" y="7144"/>
                  </a:cubicBezTo>
                  <a:cubicBezTo>
                    <a:pt x="126492" y="26289"/>
                    <a:pt x="243840" y="45148"/>
                    <a:pt x="362521" y="64389"/>
                  </a:cubicBezTo>
                  <a:cubicBezTo>
                    <a:pt x="329279" y="149543"/>
                    <a:pt x="324517" y="238220"/>
                    <a:pt x="327088" y="32804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0A43CC-F588-4F5F-9FA7-44D667E6444C}"/>
                </a:ext>
              </a:extLst>
            </p:cNvPr>
            <p:cNvSpPr/>
            <p:nvPr/>
          </p:nvSpPr>
          <p:spPr>
            <a:xfrm>
              <a:off x="5657183" y="3540041"/>
              <a:ext cx="333375" cy="342900"/>
            </a:xfrm>
            <a:custGeom>
              <a:avLst/>
              <a:gdLst>
                <a:gd name="connsiteX0" fmla="*/ 330708 w 333375"/>
                <a:gd name="connsiteY0" fmla="*/ 314250 h 342900"/>
                <a:gd name="connsiteX1" fmla="*/ 322326 w 333375"/>
                <a:gd name="connsiteY1" fmla="*/ 338539 h 342900"/>
                <a:gd name="connsiteX2" fmla="*/ 108966 w 333375"/>
                <a:gd name="connsiteY2" fmla="*/ 338539 h 342900"/>
                <a:gd name="connsiteX3" fmla="*/ 7144 w 333375"/>
                <a:gd name="connsiteY3" fmla="*/ 114035 h 342900"/>
                <a:gd name="connsiteX4" fmla="*/ 43625 w 333375"/>
                <a:gd name="connsiteY4" fmla="*/ 81078 h 342900"/>
                <a:gd name="connsiteX5" fmla="*/ 260414 w 333375"/>
                <a:gd name="connsiteY5" fmla="*/ 7259 h 342900"/>
                <a:gd name="connsiteX6" fmla="*/ 276796 w 333375"/>
                <a:gd name="connsiteY6" fmla="*/ 17546 h 342900"/>
                <a:gd name="connsiteX7" fmla="*/ 325279 w 333375"/>
                <a:gd name="connsiteY7" fmla="*/ 149277 h 342900"/>
                <a:gd name="connsiteX8" fmla="*/ 330708 w 333375"/>
                <a:gd name="connsiteY8" fmla="*/ 3142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42900">
                  <a:moveTo>
                    <a:pt x="330708" y="314250"/>
                  </a:moveTo>
                  <a:cubicBezTo>
                    <a:pt x="330898" y="325394"/>
                    <a:pt x="328708" y="333586"/>
                    <a:pt x="322326" y="338539"/>
                  </a:cubicBezTo>
                  <a:lnTo>
                    <a:pt x="108966" y="338539"/>
                  </a:lnTo>
                  <a:cubicBezTo>
                    <a:pt x="118015" y="244146"/>
                    <a:pt x="103918" y="162326"/>
                    <a:pt x="7144" y="114035"/>
                  </a:cubicBezTo>
                  <a:cubicBezTo>
                    <a:pt x="20479" y="101843"/>
                    <a:pt x="30861" y="89746"/>
                    <a:pt x="43625" y="81078"/>
                  </a:cubicBezTo>
                  <a:cubicBezTo>
                    <a:pt x="108966" y="36596"/>
                    <a:pt x="184690" y="21547"/>
                    <a:pt x="260414" y="7259"/>
                  </a:cubicBezTo>
                  <a:cubicBezTo>
                    <a:pt x="265176" y="6211"/>
                    <a:pt x="273368" y="12498"/>
                    <a:pt x="276796" y="17546"/>
                  </a:cubicBezTo>
                  <a:cubicBezTo>
                    <a:pt x="304133" y="57170"/>
                    <a:pt x="320516" y="102224"/>
                    <a:pt x="325279" y="149277"/>
                  </a:cubicBezTo>
                  <a:cubicBezTo>
                    <a:pt x="330994" y="203855"/>
                    <a:pt x="329565" y="259195"/>
                    <a:pt x="330708" y="31425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79653C8-AEAF-4BC8-A6E2-5F96317AEF9E}"/>
                </a:ext>
              </a:extLst>
            </p:cNvPr>
            <p:cNvSpPr/>
            <p:nvPr/>
          </p:nvSpPr>
          <p:spPr>
            <a:xfrm>
              <a:off x="5585936" y="2127500"/>
              <a:ext cx="609600" cy="247650"/>
            </a:xfrm>
            <a:custGeom>
              <a:avLst/>
              <a:gdLst>
                <a:gd name="connsiteX0" fmla="*/ 609029 w 609600"/>
                <a:gd name="connsiteY0" fmla="*/ 26674 h 247650"/>
                <a:gd name="connsiteX1" fmla="*/ 608552 w 609600"/>
                <a:gd name="connsiteY1" fmla="*/ 19816 h 247650"/>
                <a:gd name="connsiteX2" fmla="*/ 509206 w 609600"/>
                <a:gd name="connsiteY2" fmla="*/ 7147 h 247650"/>
                <a:gd name="connsiteX3" fmla="*/ 213931 w 609600"/>
                <a:gd name="connsiteY3" fmla="*/ 73346 h 247650"/>
                <a:gd name="connsiteX4" fmla="*/ 168402 w 609600"/>
                <a:gd name="connsiteY4" fmla="*/ 93444 h 247650"/>
                <a:gd name="connsiteX5" fmla="*/ 31718 w 609600"/>
                <a:gd name="connsiteY5" fmla="*/ 202981 h 247650"/>
                <a:gd name="connsiteX6" fmla="*/ 7144 w 609600"/>
                <a:gd name="connsiteY6" fmla="*/ 243844 h 247650"/>
                <a:gd name="connsiteX7" fmla="*/ 11430 w 609600"/>
                <a:gd name="connsiteY7" fmla="*/ 248225 h 247650"/>
                <a:gd name="connsiteX8" fmla="*/ 609029 w 609600"/>
                <a:gd name="connsiteY8" fmla="*/ 2667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247650">
                  <a:moveTo>
                    <a:pt x="609029" y="26674"/>
                  </a:moveTo>
                  <a:cubicBezTo>
                    <a:pt x="608743" y="22768"/>
                    <a:pt x="608838" y="23626"/>
                    <a:pt x="608552" y="19816"/>
                  </a:cubicBezTo>
                  <a:cubicBezTo>
                    <a:pt x="575405" y="15244"/>
                    <a:pt x="542354" y="7338"/>
                    <a:pt x="509206" y="7147"/>
                  </a:cubicBezTo>
                  <a:cubicBezTo>
                    <a:pt x="416814" y="6671"/>
                    <a:pt x="269271" y="54296"/>
                    <a:pt x="213931" y="73346"/>
                  </a:cubicBezTo>
                  <a:cubicBezTo>
                    <a:pt x="198215" y="78775"/>
                    <a:pt x="182975" y="85443"/>
                    <a:pt x="168402" y="93444"/>
                  </a:cubicBezTo>
                  <a:cubicBezTo>
                    <a:pt x="118396" y="121066"/>
                    <a:pt x="66865" y="158976"/>
                    <a:pt x="31718" y="202981"/>
                  </a:cubicBezTo>
                  <a:cubicBezTo>
                    <a:pt x="21907" y="215269"/>
                    <a:pt x="15240" y="230128"/>
                    <a:pt x="7144" y="243844"/>
                  </a:cubicBezTo>
                  <a:cubicBezTo>
                    <a:pt x="9430" y="246225"/>
                    <a:pt x="9144" y="245844"/>
                    <a:pt x="11430" y="248225"/>
                  </a:cubicBezTo>
                  <a:cubicBezTo>
                    <a:pt x="227647" y="123924"/>
                    <a:pt x="428339" y="73537"/>
                    <a:pt x="609029" y="2667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4B6215A-E408-4D3E-B00D-495955D6AD41}"/>
                </a:ext>
              </a:extLst>
            </p:cNvPr>
            <p:cNvSpPr/>
            <p:nvPr/>
          </p:nvSpPr>
          <p:spPr>
            <a:xfrm>
              <a:off x="6004654" y="3459289"/>
              <a:ext cx="457200" cy="123825"/>
            </a:xfrm>
            <a:custGeom>
              <a:avLst/>
              <a:gdLst>
                <a:gd name="connsiteX0" fmla="*/ 453009 w 457200"/>
                <a:gd name="connsiteY0" fmla="*/ 7144 h 123825"/>
                <a:gd name="connsiteX1" fmla="*/ 7144 w 457200"/>
                <a:gd name="connsiteY1" fmla="*/ 71914 h 123825"/>
                <a:gd name="connsiteX2" fmla="*/ 7144 w 457200"/>
                <a:gd name="connsiteY2" fmla="*/ 78105 h 123825"/>
                <a:gd name="connsiteX3" fmla="*/ 318993 w 457200"/>
                <a:gd name="connsiteY3" fmla="*/ 124873 h 123825"/>
                <a:gd name="connsiteX4" fmla="*/ 337852 w 457200"/>
                <a:gd name="connsiteY4" fmla="*/ 115157 h 123825"/>
                <a:gd name="connsiteX5" fmla="*/ 392335 w 457200"/>
                <a:gd name="connsiteY5" fmla="*/ 56293 h 123825"/>
                <a:gd name="connsiteX6" fmla="*/ 453009 w 457200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123825">
                  <a:moveTo>
                    <a:pt x="453009" y="7144"/>
                  </a:moveTo>
                  <a:cubicBezTo>
                    <a:pt x="299943" y="29432"/>
                    <a:pt x="153544" y="50673"/>
                    <a:pt x="7144" y="71914"/>
                  </a:cubicBezTo>
                  <a:cubicBezTo>
                    <a:pt x="7144" y="75533"/>
                    <a:pt x="7144" y="74486"/>
                    <a:pt x="7144" y="78105"/>
                  </a:cubicBezTo>
                  <a:cubicBezTo>
                    <a:pt x="111062" y="93821"/>
                    <a:pt x="214979" y="109823"/>
                    <a:pt x="318993" y="124873"/>
                  </a:cubicBezTo>
                  <a:cubicBezTo>
                    <a:pt x="324803" y="125730"/>
                    <a:pt x="333090" y="120015"/>
                    <a:pt x="337852" y="115157"/>
                  </a:cubicBezTo>
                  <a:cubicBezTo>
                    <a:pt x="356426" y="95917"/>
                    <a:pt x="372999" y="74771"/>
                    <a:pt x="392335" y="56293"/>
                  </a:cubicBezTo>
                  <a:cubicBezTo>
                    <a:pt x="409480" y="39910"/>
                    <a:pt x="429292" y="26194"/>
                    <a:pt x="453009" y="714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B0C58C-9745-4DEF-A981-119A4B2E8D5A}"/>
                </a:ext>
              </a:extLst>
            </p:cNvPr>
            <p:cNvSpPr/>
            <p:nvPr/>
          </p:nvSpPr>
          <p:spPr>
            <a:xfrm>
              <a:off x="5522023" y="3902201"/>
              <a:ext cx="1314450" cy="628650"/>
            </a:xfrm>
            <a:custGeom>
              <a:avLst/>
              <a:gdLst>
                <a:gd name="connsiteX0" fmla="*/ 1307116 w 1314450"/>
                <a:gd name="connsiteY0" fmla="*/ 94869 h 628650"/>
                <a:gd name="connsiteX1" fmla="*/ 1152144 w 1314450"/>
                <a:gd name="connsiteY1" fmla="*/ 354235 h 628650"/>
                <a:gd name="connsiteX2" fmla="*/ 1149953 w 1314450"/>
                <a:gd name="connsiteY2" fmla="*/ 356235 h 628650"/>
                <a:gd name="connsiteX3" fmla="*/ 1148620 w 1314450"/>
                <a:gd name="connsiteY3" fmla="*/ 358997 h 628650"/>
                <a:gd name="connsiteX4" fmla="*/ 1091566 w 1314450"/>
                <a:gd name="connsiteY4" fmla="*/ 516160 h 628650"/>
                <a:gd name="connsiteX5" fmla="*/ 955072 w 1314450"/>
                <a:gd name="connsiteY5" fmla="*/ 623221 h 628650"/>
                <a:gd name="connsiteX6" fmla="*/ 369094 w 1314450"/>
                <a:gd name="connsiteY6" fmla="*/ 623221 h 628650"/>
                <a:gd name="connsiteX7" fmla="*/ 234506 w 1314450"/>
                <a:gd name="connsiteY7" fmla="*/ 523018 h 628650"/>
                <a:gd name="connsiteX8" fmla="*/ 173069 w 1314450"/>
                <a:gd name="connsiteY8" fmla="*/ 368903 h 628650"/>
                <a:gd name="connsiteX9" fmla="*/ 129064 w 1314450"/>
                <a:gd name="connsiteY9" fmla="*/ 303847 h 628650"/>
                <a:gd name="connsiteX10" fmla="*/ 11144 w 1314450"/>
                <a:gd name="connsiteY10" fmla="*/ 100679 h 628650"/>
                <a:gd name="connsiteX11" fmla="*/ 16574 w 1314450"/>
                <a:gd name="connsiteY11" fmla="*/ 41624 h 628650"/>
                <a:gd name="connsiteX12" fmla="*/ 77058 w 1314450"/>
                <a:gd name="connsiteY12" fmla="*/ 7144 h 628650"/>
                <a:gd name="connsiteX13" fmla="*/ 1239679 w 1314450"/>
                <a:gd name="connsiteY13" fmla="*/ 7144 h 628650"/>
                <a:gd name="connsiteX14" fmla="*/ 1294733 w 1314450"/>
                <a:gd name="connsiteY14" fmla="*/ 34004 h 628650"/>
                <a:gd name="connsiteX15" fmla="*/ 1307116 w 1314450"/>
                <a:gd name="connsiteY15" fmla="*/ 9486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4450" h="628650">
                  <a:moveTo>
                    <a:pt x="1307116" y="94869"/>
                  </a:moveTo>
                  <a:cubicBezTo>
                    <a:pt x="1288352" y="168021"/>
                    <a:pt x="1246156" y="272510"/>
                    <a:pt x="1152144" y="354235"/>
                  </a:cubicBezTo>
                  <a:lnTo>
                    <a:pt x="1149953" y="356235"/>
                  </a:lnTo>
                  <a:lnTo>
                    <a:pt x="1148620" y="358997"/>
                  </a:lnTo>
                  <a:cubicBezTo>
                    <a:pt x="1147191" y="362045"/>
                    <a:pt x="1112139" y="435959"/>
                    <a:pt x="1091566" y="516160"/>
                  </a:cubicBezTo>
                  <a:cubicBezTo>
                    <a:pt x="1075278" y="579215"/>
                    <a:pt x="1019271" y="623221"/>
                    <a:pt x="955072" y="623221"/>
                  </a:cubicBezTo>
                  <a:lnTo>
                    <a:pt x="369094" y="623221"/>
                  </a:lnTo>
                  <a:cubicBezTo>
                    <a:pt x="306515" y="623221"/>
                    <a:pt x="252508" y="583025"/>
                    <a:pt x="234506" y="523018"/>
                  </a:cubicBezTo>
                  <a:cubicBezTo>
                    <a:pt x="214027" y="454628"/>
                    <a:pt x="193453" y="402622"/>
                    <a:pt x="173069" y="368903"/>
                  </a:cubicBezTo>
                  <a:cubicBezTo>
                    <a:pt x="162211" y="350615"/>
                    <a:pt x="146781" y="328994"/>
                    <a:pt x="129064" y="303847"/>
                  </a:cubicBezTo>
                  <a:cubicBezTo>
                    <a:pt x="87154" y="244793"/>
                    <a:pt x="35147" y="171545"/>
                    <a:pt x="11144" y="100679"/>
                  </a:cubicBezTo>
                  <a:cubicBezTo>
                    <a:pt x="4572" y="81153"/>
                    <a:pt x="5906" y="59341"/>
                    <a:pt x="16574" y="41624"/>
                  </a:cubicBezTo>
                  <a:cubicBezTo>
                    <a:pt x="29623" y="19812"/>
                    <a:pt x="52102" y="7144"/>
                    <a:pt x="77058" y="7144"/>
                  </a:cubicBezTo>
                  <a:lnTo>
                    <a:pt x="1239679" y="7144"/>
                  </a:lnTo>
                  <a:cubicBezTo>
                    <a:pt x="1261301" y="7144"/>
                    <a:pt x="1281494" y="16859"/>
                    <a:pt x="1294733" y="34004"/>
                  </a:cubicBezTo>
                  <a:cubicBezTo>
                    <a:pt x="1308069" y="51340"/>
                    <a:pt x="1312545" y="73533"/>
                    <a:pt x="1307116" y="9486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EE3F8D4-AE23-4FCB-9E54-D600790CB753}"/>
                </a:ext>
              </a:extLst>
            </p:cNvPr>
            <p:cNvSpPr/>
            <p:nvPr/>
          </p:nvSpPr>
          <p:spPr>
            <a:xfrm>
              <a:off x="5990272" y="4026693"/>
              <a:ext cx="371475" cy="371475"/>
            </a:xfrm>
            <a:custGeom>
              <a:avLst/>
              <a:gdLst>
                <a:gd name="connsiteX0" fmla="*/ 372523 w 371475"/>
                <a:gd name="connsiteY0" fmla="*/ 189833 h 371475"/>
                <a:gd name="connsiteX1" fmla="*/ 189833 w 371475"/>
                <a:gd name="connsiteY1" fmla="*/ 372523 h 371475"/>
                <a:gd name="connsiteX2" fmla="*/ 7144 w 371475"/>
                <a:gd name="connsiteY2" fmla="*/ 189833 h 371475"/>
                <a:gd name="connsiteX3" fmla="*/ 189833 w 371475"/>
                <a:gd name="connsiteY3" fmla="*/ 7144 h 371475"/>
                <a:gd name="connsiteX4" fmla="*/ 372523 w 371475"/>
                <a:gd name="connsiteY4" fmla="*/ 18983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371475">
                  <a:moveTo>
                    <a:pt x="372523" y="189833"/>
                  </a:moveTo>
                  <a:cubicBezTo>
                    <a:pt x="372523" y="290730"/>
                    <a:pt x="290730" y="372523"/>
                    <a:pt x="189833" y="372523"/>
                  </a:cubicBezTo>
                  <a:cubicBezTo>
                    <a:pt x="88937" y="372523"/>
                    <a:pt x="7144" y="290730"/>
                    <a:pt x="7144" y="189833"/>
                  </a:cubicBezTo>
                  <a:cubicBezTo>
                    <a:pt x="7144" y="88936"/>
                    <a:pt x="88937" y="7144"/>
                    <a:pt x="189833" y="7144"/>
                  </a:cubicBezTo>
                  <a:cubicBezTo>
                    <a:pt x="290730" y="7144"/>
                    <a:pt x="372523" y="88937"/>
                    <a:pt x="372523" y="189833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29BDD-4934-4726-9EB4-71D967C905A2}"/>
              </a:ext>
            </a:extLst>
          </p:cNvPr>
          <p:cNvGrpSpPr/>
          <p:nvPr/>
        </p:nvGrpSpPr>
        <p:grpSpPr>
          <a:xfrm>
            <a:off x="7137939" y="2134294"/>
            <a:ext cx="3021060" cy="1081456"/>
            <a:chOff x="7043737" y="1086699"/>
            <a:chExt cx="3021060" cy="10814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B61E46E-93AD-4584-8E2C-00DD5FEA2E82}"/>
                </a:ext>
              </a:extLst>
            </p:cNvPr>
            <p:cNvSpPr/>
            <p:nvPr/>
          </p:nvSpPr>
          <p:spPr>
            <a:xfrm>
              <a:off x="7043737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319E50-A57D-475B-B296-E90C9E088365}"/>
                </a:ext>
              </a:extLst>
            </p:cNvPr>
            <p:cNvSpPr txBox="1"/>
            <p:nvPr/>
          </p:nvSpPr>
          <p:spPr>
            <a:xfrm>
              <a:off x="704373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1F4508-C374-4245-98D8-DDEA08169AC2}"/>
              </a:ext>
            </a:extLst>
          </p:cNvPr>
          <p:cNvGrpSpPr/>
          <p:nvPr/>
        </p:nvGrpSpPr>
        <p:grpSpPr>
          <a:xfrm>
            <a:off x="7137939" y="4134987"/>
            <a:ext cx="3021060" cy="1081456"/>
            <a:chOff x="7043737" y="4809350"/>
            <a:chExt cx="3021060" cy="10814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75CE3A-C658-46FC-B3AC-DB816CACE0FE}"/>
                </a:ext>
              </a:extLst>
            </p:cNvPr>
            <p:cNvSpPr/>
            <p:nvPr/>
          </p:nvSpPr>
          <p:spPr>
            <a:xfrm>
              <a:off x="7043737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6D51E2-3E69-42E5-95C1-6505B9353075}"/>
                </a:ext>
              </a:extLst>
            </p:cNvPr>
            <p:cNvSpPr txBox="1"/>
            <p:nvPr/>
          </p:nvSpPr>
          <p:spPr>
            <a:xfrm>
              <a:off x="704373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DA8194-70B7-4403-85D1-9727B7CFA441}"/>
              </a:ext>
            </a:extLst>
          </p:cNvPr>
          <p:cNvGrpSpPr/>
          <p:nvPr/>
        </p:nvGrpSpPr>
        <p:grpSpPr>
          <a:xfrm>
            <a:off x="2111531" y="2134294"/>
            <a:ext cx="3021060" cy="1081456"/>
            <a:chOff x="1541732" y="1735616"/>
            <a:chExt cx="3021060" cy="108145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938B8B-AD7E-42F1-98CA-3D4FAA71C078}"/>
                </a:ext>
              </a:extLst>
            </p:cNvPr>
            <p:cNvSpPr/>
            <p:nvPr/>
          </p:nvSpPr>
          <p:spPr>
            <a:xfrm>
              <a:off x="1541732" y="2109186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3D1CC5-6FE8-445B-A15E-B911518C4610}"/>
                </a:ext>
              </a:extLst>
            </p:cNvPr>
            <p:cNvSpPr txBox="1"/>
            <p:nvPr/>
          </p:nvSpPr>
          <p:spPr>
            <a:xfrm>
              <a:off x="2313458" y="1735616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8F5B8B-AB96-40C1-8CDE-616C83AF0F46}"/>
              </a:ext>
            </a:extLst>
          </p:cNvPr>
          <p:cNvGrpSpPr/>
          <p:nvPr/>
        </p:nvGrpSpPr>
        <p:grpSpPr>
          <a:xfrm>
            <a:off x="2111531" y="4134987"/>
            <a:ext cx="3021060" cy="1081456"/>
            <a:chOff x="1541732" y="4809350"/>
            <a:chExt cx="3021060" cy="108145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0E2E0D5-F0E8-4D0F-B4DC-D0F37C4F2528}"/>
                </a:ext>
              </a:extLst>
            </p:cNvPr>
            <p:cNvSpPr/>
            <p:nvPr/>
          </p:nvSpPr>
          <p:spPr>
            <a:xfrm>
              <a:off x="1541732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4C5BAD-021C-4E25-BF78-651585C5864F}"/>
                </a:ext>
              </a:extLst>
            </p:cNvPr>
            <p:cNvSpPr txBox="1"/>
            <p:nvPr/>
          </p:nvSpPr>
          <p:spPr>
            <a:xfrm>
              <a:off x="2313458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A78342-F6F0-4E7F-8D6D-F5983153B4F1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Bulb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Infographic</a:t>
            </a:r>
          </a:p>
        </p:txBody>
      </p:sp>
    </p:spTree>
    <p:extLst>
      <p:ext uri="{BB962C8B-B14F-4D97-AF65-F5344CB8AC3E}">
        <p14:creationId xmlns:p14="http://schemas.microsoft.com/office/powerpoint/2010/main" val="41600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FEA28-0BBA-D9C0-F622-A7C9459C1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44E950E-31AA-6FBE-7471-CB73C1B761D9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EEE05E7-3E49-AD3A-557C-9367A784F254}"/>
              </a:ext>
            </a:extLst>
          </p:cNvPr>
          <p:cNvSpPr/>
          <p:nvPr/>
        </p:nvSpPr>
        <p:spPr>
          <a:xfrm>
            <a:off x="4839272" y="2403532"/>
            <a:ext cx="6962775" cy="2841562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F95643-DD2F-6D23-B3DF-888A1A4F52AC}"/>
              </a:ext>
            </a:extLst>
          </p:cNvPr>
          <p:cNvSpPr/>
          <p:nvPr/>
        </p:nvSpPr>
        <p:spPr>
          <a:xfrm>
            <a:off x="11331458" y="2515541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1F5AB5-1E30-613E-04EA-0D5217456D0B}"/>
              </a:ext>
            </a:extLst>
          </p:cNvPr>
          <p:cNvSpPr/>
          <p:nvPr/>
        </p:nvSpPr>
        <p:spPr>
          <a:xfrm>
            <a:off x="5004607" y="4840655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7A62C3-A2B2-1B95-F33C-0635F51F5928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2E0F879-576E-AFB8-4860-FDA036215091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980189-F9B9-4EAD-FBC5-19C640BD47F9}"/>
              </a:ext>
            </a:extLst>
          </p:cNvPr>
          <p:cNvSpPr/>
          <p:nvPr/>
        </p:nvSpPr>
        <p:spPr>
          <a:xfrm>
            <a:off x="5361953" y="2815233"/>
            <a:ext cx="6363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After 3 long days and 3 cold nights in the Sahara Desert, I finally found what I was looking for – the Desert Temple.</a:t>
            </a:r>
          </a:p>
          <a:p>
            <a:r>
              <a:rPr lang="en-US" b="1" dirty="0">
                <a:solidFill>
                  <a:schemeClr val="accent1"/>
                </a:solidFill>
              </a:rPr>
              <a:t>Help me navigate the snake-infested maze that lays beneath it.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My trusty dynamite stick would come in handy in clearing my path to the hidden door. Once we reach it… I could already smell the Golden Idol…</a:t>
            </a:r>
          </a:p>
          <a:p>
            <a:r>
              <a:rPr lang="en-US" b="1" dirty="0">
                <a:solidFill>
                  <a:schemeClr val="accent1"/>
                </a:solidFill>
              </a:rPr>
              <a:t>But be warned – your greed might consume us all.</a:t>
            </a:r>
          </a:p>
        </p:txBody>
      </p:sp>
      <p:pic>
        <p:nvPicPr>
          <p:cNvPr id="13" name="Picture 12" descr="A pixelated cartoon of a cowboy&#10;&#10;AI-generated content may be incorrect.">
            <a:extLst>
              <a:ext uri="{FF2B5EF4-FFF2-40B4-BE49-F238E27FC236}">
                <a16:creationId xmlns:a16="http://schemas.microsoft.com/office/drawing/2014/main" id="{B8093B2F-C8D9-8BCC-F631-FF68BD54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7980" l="5859" r="91717">
                        <a14:foregroundMark x1="9899" y1="31919" x2="9899" y2="31919"/>
                        <a14:foregroundMark x1="46465" y1="8889" x2="46465" y2="8889"/>
                        <a14:foregroundMark x1="5859" y1="28485" x2="5859" y2="28485"/>
                        <a14:foregroundMark x1="92121" y1="35152" x2="92121" y2="35152"/>
                        <a14:foregroundMark x1="33131" y1="96768" x2="33131" y2="96768"/>
                        <a14:foregroundMark x1="47273" y1="97980" x2="47273" y2="97980"/>
                        <a14:foregroundMark x1="35960" y1="97374" x2="35960" y2="97374"/>
                        <a14:foregroundMark x1="33737" y1="97374" x2="63434" y2="9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80" y="2089150"/>
            <a:ext cx="303847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23CD00-411D-E2F3-AE30-C8EF01A76161}"/>
              </a:ext>
            </a:extLst>
          </p:cNvPr>
          <p:cNvSpPr txBox="1"/>
          <p:nvPr/>
        </p:nvSpPr>
        <p:spPr>
          <a:xfrm>
            <a:off x="4906317" y="1612906"/>
            <a:ext cx="427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A message from Indiana</a:t>
            </a:r>
          </a:p>
        </p:txBody>
      </p:sp>
    </p:spTree>
    <p:extLst>
      <p:ext uri="{BB962C8B-B14F-4D97-AF65-F5344CB8AC3E}">
        <p14:creationId xmlns:p14="http://schemas.microsoft.com/office/powerpoint/2010/main" val="1932686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0A30D-E4E8-40C8-9C5A-5DB1892D130F}"/>
              </a:ext>
            </a:extLst>
          </p:cNvPr>
          <p:cNvSpPr txBox="1"/>
          <p:nvPr/>
        </p:nvSpPr>
        <p:spPr>
          <a:xfrm>
            <a:off x="3236826" y="69933"/>
            <a:ext cx="59602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Team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Members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0B0FB2-35BF-4232-9800-585D0283E495}"/>
              </a:ext>
            </a:extLst>
          </p:cNvPr>
          <p:cNvSpPr/>
          <p:nvPr/>
        </p:nvSpPr>
        <p:spPr>
          <a:xfrm>
            <a:off x="1542002" y="17418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183356" y="2488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AE6B50-A0CE-4565-8583-3AAA5F2BEDE7}"/>
              </a:ext>
            </a:extLst>
          </p:cNvPr>
          <p:cNvSpPr/>
          <p:nvPr/>
        </p:nvSpPr>
        <p:spPr>
          <a:xfrm>
            <a:off x="490633" y="6834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85FDE4C-F128-444F-8519-A36B8ABA1925}"/>
              </a:ext>
            </a:extLst>
          </p:cNvPr>
          <p:cNvSpPr/>
          <p:nvPr/>
        </p:nvSpPr>
        <p:spPr>
          <a:xfrm>
            <a:off x="1297686" y="37812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972E301-C010-45DC-84B5-39A02C05F6B2}"/>
              </a:ext>
            </a:extLst>
          </p:cNvPr>
          <p:cNvSpPr/>
          <p:nvPr/>
        </p:nvSpPr>
        <p:spPr>
          <a:xfrm>
            <a:off x="11783759" y="36648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458187-0B37-4066-A4BF-F9F786245177}"/>
              </a:ext>
            </a:extLst>
          </p:cNvPr>
          <p:cNvSpPr/>
          <p:nvPr/>
        </p:nvSpPr>
        <p:spPr>
          <a:xfrm>
            <a:off x="10425113" y="441150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444A8D-F434-4D3E-B6FB-382E6613901E}"/>
              </a:ext>
            </a:extLst>
          </p:cNvPr>
          <p:cNvSpPr/>
          <p:nvPr/>
        </p:nvSpPr>
        <p:spPr>
          <a:xfrm>
            <a:off x="10732389" y="26065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956CEA8-7A56-41EA-ACEA-C8692CEA6E56}"/>
              </a:ext>
            </a:extLst>
          </p:cNvPr>
          <p:cNvSpPr/>
          <p:nvPr/>
        </p:nvSpPr>
        <p:spPr>
          <a:xfrm>
            <a:off x="11539442" y="57043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16FE0E-7FC8-4C81-96F6-F1A4112F93CE}"/>
              </a:ext>
            </a:extLst>
          </p:cNvPr>
          <p:cNvSpPr/>
          <p:nvPr/>
        </p:nvSpPr>
        <p:spPr>
          <a:xfrm>
            <a:off x="1526953" y="2432875"/>
            <a:ext cx="1019175" cy="1019175"/>
          </a:xfrm>
          <a:custGeom>
            <a:avLst/>
            <a:gdLst>
              <a:gd name="connsiteX0" fmla="*/ 1016222 w 1019175"/>
              <a:gd name="connsiteY0" fmla="*/ 511683 h 1019175"/>
              <a:gd name="connsiteX1" fmla="*/ 511683 w 1019175"/>
              <a:gd name="connsiteY1" fmla="*/ 1016222 h 1019175"/>
              <a:gd name="connsiteX2" fmla="*/ 7144 w 1019175"/>
              <a:gd name="connsiteY2" fmla="*/ 511683 h 1019175"/>
              <a:gd name="connsiteX3" fmla="*/ 511683 w 1019175"/>
              <a:gd name="connsiteY3" fmla="*/ 7144 h 1019175"/>
              <a:gd name="connsiteX4" fmla="*/ 1016222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2" y="511683"/>
                </a:moveTo>
                <a:cubicBezTo>
                  <a:pt x="1016222" y="790332"/>
                  <a:pt x="790332" y="1016222"/>
                  <a:pt x="511683" y="1016222"/>
                </a:cubicBezTo>
                <a:cubicBezTo>
                  <a:pt x="233034" y="1016222"/>
                  <a:pt x="7144" y="790332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3"/>
                  <a:pt x="1016222" y="51168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629E93-D1A8-45A2-8C80-2E3CBAE4B1F9}"/>
              </a:ext>
            </a:extLst>
          </p:cNvPr>
          <p:cNvSpPr/>
          <p:nvPr/>
        </p:nvSpPr>
        <p:spPr>
          <a:xfrm>
            <a:off x="3425571" y="4853559"/>
            <a:ext cx="1019175" cy="1019175"/>
          </a:xfrm>
          <a:custGeom>
            <a:avLst/>
            <a:gdLst>
              <a:gd name="connsiteX0" fmla="*/ 1016222 w 1019175"/>
              <a:gd name="connsiteY0" fmla="*/ 511683 h 1019175"/>
              <a:gd name="connsiteX1" fmla="*/ 511683 w 1019175"/>
              <a:gd name="connsiteY1" fmla="*/ 1016222 h 1019175"/>
              <a:gd name="connsiteX2" fmla="*/ 7144 w 1019175"/>
              <a:gd name="connsiteY2" fmla="*/ 511683 h 1019175"/>
              <a:gd name="connsiteX3" fmla="*/ 511683 w 1019175"/>
              <a:gd name="connsiteY3" fmla="*/ 7144 h 1019175"/>
              <a:gd name="connsiteX4" fmla="*/ 1016222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2" y="511683"/>
                </a:moveTo>
                <a:cubicBezTo>
                  <a:pt x="1016222" y="790333"/>
                  <a:pt x="790332" y="1016222"/>
                  <a:pt x="511683" y="1016222"/>
                </a:cubicBezTo>
                <a:cubicBezTo>
                  <a:pt x="233034" y="1016222"/>
                  <a:pt x="7144" y="790333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4"/>
                  <a:pt x="1016222" y="51168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A56AA1-0BAB-4DBF-A35B-9807A67576D9}"/>
              </a:ext>
            </a:extLst>
          </p:cNvPr>
          <p:cNvSpPr/>
          <p:nvPr/>
        </p:nvSpPr>
        <p:spPr>
          <a:xfrm>
            <a:off x="7390448" y="2432875"/>
            <a:ext cx="1019175" cy="1019175"/>
          </a:xfrm>
          <a:custGeom>
            <a:avLst/>
            <a:gdLst>
              <a:gd name="connsiteX0" fmla="*/ 1016223 w 1019175"/>
              <a:gd name="connsiteY0" fmla="*/ 511683 h 1019175"/>
              <a:gd name="connsiteX1" fmla="*/ 511684 w 1019175"/>
              <a:gd name="connsiteY1" fmla="*/ 1016222 h 1019175"/>
              <a:gd name="connsiteX2" fmla="*/ 7145 w 1019175"/>
              <a:gd name="connsiteY2" fmla="*/ 511683 h 1019175"/>
              <a:gd name="connsiteX3" fmla="*/ 511684 w 1019175"/>
              <a:gd name="connsiteY3" fmla="*/ 7144 h 1019175"/>
              <a:gd name="connsiteX4" fmla="*/ 1016223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3" y="511683"/>
                </a:moveTo>
                <a:cubicBezTo>
                  <a:pt x="1016223" y="790332"/>
                  <a:pt x="790333" y="1016222"/>
                  <a:pt x="511684" y="1016222"/>
                </a:cubicBezTo>
                <a:cubicBezTo>
                  <a:pt x="233034" y="1016222"/>
                  <a:pt x="7145" y="790332"/>
                  <a:pt x="7145" y="511683"/>
                </a:cubicBezTo>
                <a:cubicBezTo>
                  <a:pt x="7145" y="233034"/>
                  <a:pt x="233034" y="7144"/>
                  <a:pt x="511684" y="7144"/>
                </a:cubicBezTo>
                <a:cubicBezTo>
                  <a:pt x="790333" y="7144"/>
                  <a:pt x="1016223" y="233033"/>
                  <a:pt x="1016223" y="51168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440125-F79A-4A59-84C9-28FA169A872E}"/>
              </a:ext>
            </a:extLst>
          </p:cNvPr>
          <p:cNvSpPr/>
          <p:nvPr/>
        </p:nvSpPr>
        <p:spPr>
          <a:xfrm>
            <a:off x="9289161" y="4853559"/>
            <a:ext cx="1019175" cy="1019175"/>
          </a:xfrm>
          <a:custGeom>
            <a:avLst/>
            <a:gdLst>
              <a:gd name="connsiteX0" fmla="*/ 1016223 w 1019175"/>
              <a:gd name="connsiteY0" fmla="*/ 511683 h 1019175"/>
              <a:gd name="connsiteX1" fmla="*/ 511684 w 1019175"/>
              <a:gd name="connsiteY1" fmla="*/ 1016222 h 1019175"/>
              <a:gd name="connsiteX2" fmla="*/ 7145 w 1019175"/>
              <a:gd name="connsiteY2" fmla="*/ 511683 h 1019175"/>
              <a:gd name="connsiteX3" fmla="*/ 511684 w 1019175"/>
              <a:gd name="connsiteY3" fmla="*/ 7144 h 1019175"/>
              <a:gd name="connsiteX4" fmla="*/ 1016223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3" y="511683"/>
                </a:moveTo>
                <a:cubicBezTo>
                  <a:pt x="1016223" y="790333"/>
                  <a:pt x="790333" y="1016222"/>
                  <a:pt x="511684" y="1016222"/>
                </a:cubicBezTo>
                <a:cubicBezTo>
                  <a:pt x="233035" y="1016222"/>
                  <a:pt x="7145" y="790333"/>
                  <a:pt x="7145" y="511683"/>
                </a:cubicBezTo>
                <a:cubicBezTo>
                  <a:pt x="7145" y="233034"/>
                  <a:pt x="233035" y="7144"/>
                  <a:pt x="511684" y="7144"/>
                </a:cubicBezTo>
                <a:cubicBezTo>
                  <a:pt x="790333" y="7144"/>
                  <a:pt x="1016223" y="233034"/>
                  <a:pt x="1016223" y="51168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1088F0-DAEC-4FEC-951B-241EE264568C}"/>
              </a:ext>
            </a:extLst>
          </p:cNvPr>
          <p:cNvSpPr txBox="1"/>
          <p:nvPr/>
        </p:nvSpPr>
        <p:spPr>
          <a:xfrm>
            <a:off x="1384662" y="4069214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Heading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8F768-1EB6-400A-BB0D-492AA7F16D74}"/>
              </a:ext>
            </a:extLst>
          </p:cNvPr>
          <p:cNvSpPr txBox="1"/>
          <p:nvPr/>
        </p:nvSpPr>
        <p:spPr>
          <a:xfrm>
            <a:off x="7236631" y="4069214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Heading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65464-68FB-4F29-AF64-02FF1A644C15}"/>
              </a:ext>
            </a:extLst>
          </p:cNvPr>
          <p:cNvSpPr txBox="1"/>
          <p:nvPr/>
        </p:nvSpPr>
        <p:spPr>
          <a:xfrm>
            <a:off x="2733852" y="1655475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Heading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8FEE-3C43-43DE-ACAD-BD6085AC32C9}"/>
              </a:ext>
            </a:extLst>
          </p:cNvPr>
          <p:cNvSpPr txBox="1"/>
          <p:nvPr/>
        </p:nvSpPr>
        <p:spPr>
          <a:xfrm>
            <a:off x="8500995" y="1655475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Heading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65BABE-DD55-486B-AF81-D9375C07856F}"/>
              </a:ext>
            </a:extLst>
          </p:cNvPr>
          <p:cNvGrpSpPr/>
          <p:nvPr/>
        </p:nvGrpSpPr>
        <p:grpSpPr>
          <a:xfrm>
            <a:off x="2886143" y="2138076"/>
            <a:ext cx="1609725" cy="1609725"/>
            <a:chOff x="2847689" y="2138076"/>
            <a:chExt cx="1609725" cy="160972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94E76F-D745-4C2F-AE6D-559257BF2F04}"/>
                </a:ext>
              </a:extLst>
            </p:cNvPr>
            <p:cNvSpPr/>
            <p:nvPr/>
          </p:nvSpPr>
          <p:spPr>
            <a:xfrm>
              <a:off x="2847689" y="2138076"/>
              <a:ext cx="1609725" cy="1609725"/>
            </a:xfrm>
            <a:custGeom>
              <a:avLst/>
              <a:gdLst>
                <a:gd name="connsiteX0" fmla="*/ 1289971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971 w 1609725"/>
                <a:gd name="connsiteY5" fmla="*/ 7144 h 1609725"/>
                <a:gd name="connsiteX6" fmla="*/ 1605820 w 1609725"/>
                <a:gd name="connsiteY6" fmla="*/ 322993 h 1609725"/>
                <a:gd name="connsiteX7" fmla="*/ 1605820 w 1609725"/>
                <a:gd name="connsiteY7" fmla="*/ 1289876 h 1609725"/>
                <a:gd name="connsiteX8" fmla="*/ 1289971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971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971" y="7144"/>
                  </a:lnTo>
                  <a:cubicBezTo>
                    <a:pt x="1464373" y="7144"/>
                    <a:pt x="1605820" y="148590"/>
                    <a:pt x="1605820" y="322993"/>
                  </a:cubicBezTo>
                  <a:lnTo>
                    <a:pt x="1605820" y="1289876"/>
                  </a:lnTo>
                  <a:cubicBezTo>
                    <a:pt x="1605820" y="1464373"/>
                    <a:pt x="1464373" y="1605820"/>
                    <a:pt x="1289971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397BF7-D5A2-4CA4-A157-8C8AE9CA8C6A}"/>
                </a:ext>
              </a:extLst>
            </p:cNvPr>
            <p:cNvSpPr/>
            <p:nvPr/>
          </p:nvSpPr>
          <p:spPr>
            <a:xfrm>
              <a:off x="2921221" y="2183196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C08BE4-2AA0-4442-B8DB-029592BB6652}"/>
              </a:ext>
            </a:extLst>
          </p:cNvPr>
          <p:cNvGrpSpPr/>
          <p:nvPr/>
        </p:nvGrpSpPr>
        <p:grpSpPr>
          <a:xfrm>
            <a:off x="8699659" y="2138076"/>
            <a:ext cx="1609725" cy="1609725"/>
            <a:chOff x="8699659" y="2138076"/>
            <a:chExt cx="1609725" cy="16097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ABCB94-DA9C-4A10-A8A2-C99109E68395}"/>
                </a:ext>
              </a:extLst>
            </p:cNvPr>
            <p:cNvSpPr/>
            <p:nvPr/>
          </p:nvSpPr>
          <p:spPr>
            <a:xfrm>
              <a:off x="8699659" y="2138076"/>
              <a:ext cx="1609725" cy="1609725"/>
            </a:xfrm>
            <a:custGeom>
              <a:avLst/>
              <a:gdLst>
                <a:gd name="connsiteX0" fmla="*/ 1289876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876 w 1609725"/>
                <a:gd name="connsiteY5" fmla="*/ 7144 h 1609725"/>
                <a:gd name="connsiteX6" fmla="*/ 1605725 w 1609725"/>
                <a:gd name="connsiteY6" fmla="*/ 322993 h 1609725"/>
                <a:gd name="connsiteX7" fmla="*/ 1605725 w 1609725"/>
                <a:gd name="connsiteY7" fmla="*/ 1289876 h 1609725"/>
                <a:gd name="connsiteX8" fmla="*/ 1289876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876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876" y="7144"/>
                  </a:lnTo>
                  <a:cubicBezTo>
                    <a:pt x="1464278" y="7144"/>
                    <a:pt x="1605725" y="148590"/>
                    <a:pt x="1605725" y="322993"/>
                  </a:cubicBezTo>
                  <a:lnTo>
                    <a:pt x="1605725" y="1289876"/>
                  </a:lnTo>
                  <a:cubicBezTo>
                    <a:pt x="1605725" y="1464373"/>
                    <a:pt x="1464278" y="1605820"/>
                    <a:pt x="1289876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3887D1-DEFA-466B-920C-102DE4F59C66}"/>
                </a:ext>
              </a:extLst>
            </p:cNvPr>
            <p:cNvSpPr/>
            <p:nvPr/>
          </p:nvSpPr>
          <p:spPr>
            <a:xfrm>
              <a:off x="8778313" y="2183196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C24C8F-CAD2-48A8-B5E2-A7815531871F}"/>
              </a:ext>
            </a:extLst>
          </p:cNvPr>
          <p:cNvGrpSpPr/>
          <p:nvPr/>
        </p:nvGrpSpPr>
        <p:grpSpPr>
          <a:xfrm>
            <a:off x="1536954" y="4558855"/>
            <a:ext cx="1609725" cy="1609725"/>
            <a:chOff x="1536954" y="4558855"/>
            <a:chExt cx="1609725" cy="16097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FAF43-6C57-47F1-A79F-6254BF7C073E}"/>
                </a:ext>
              </a:extLst>
            </p:cNvPr>
            <p:cNvSpPr/>
            <p:nvPr/>
          </p:nvSpPr>
          <p:spPr>
            <a:xfrm>
              <a:off x="1536954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6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6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6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6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590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EAD644-0FC1-413C-A072-B2D3FB05BA13}"/>
                </a:ext>
              </a:extLst>
            </p:cNvPr>
            <p:cNvSpPr/>
            <p:nvPr/>
          </p:nvSpPr>
          <p:spPr>
            <a:xfrm>
              <a:off x="1613047" y="4640103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0DAB98-C9A2-4C32-BCC4-4837927802EB}"/>
              </a:ext>
            </a:extLst>
          </p:cNvPr>
          <p:cNvGrpSpPr/>
          <p:nvPr/>
        </p:nvGrpSpPr>
        <p:grpSpPr>
          <a:xfrm>
            <a:off x="7388923" y="4558855"/>
            <a:ext cx="1609725" cy="1609725"/>
            <a:chOff x="7388923" y="4558855"/>
            <a:chExt cx="1609725" cy="16097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99C948-0CF9-4155-A6AE-85D212253F23}"/>
                </a:ext>
              </a:extLst>
            </p:cNvPr>
            <p:cNvSpPr/>
            <p:nvPr/>
          </p:nvSpPr>
          <p:spPr>
            <a:xfrm>
              <a:off x="7388923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5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5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5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5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495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7F3569-EEAA-407A-A58F-F7F23FA9AA51}"/>
                </a:ext>
              </a:extLst>
            </p:cNvPr>
            <p:cNvSpPr/>
            <p:nvPr/>
          </p:nvSpPr>
          <p:spPr>
            <a:xfrm>
              <a:off x="7470139" y="4640103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7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1ED2D-4FBD-40F1-B4EF-6641C423F47D}"/>
              </a:ext>
            </a:extLst>
          </p:cNvPr>
          <p:cNvSpPr txBox="1"/>
          <p:nvPr/>
        </p:nvSpPr>
        <p:spPr>
          <a:xfrm>
            <a:off x="4071203" y="69933"/>
            <a:ext cx="42915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Data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Chart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77C7B6-3727-40FE-89B7-D1DFCFA48C0F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4E67243-718B-45CC-A8FF-89913214B42D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630CCA-23AF-46EF-9014-22EC8A807E26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ABC759-F1C4-47CC-8E26-71C7BEEB3A71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81D5EA9-39D6-4124-8B80-321CAFCEFE22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82B37B-EEC5-4288-9975-3B64371AD6D9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064C24-B1F5-4398-BBF4-3E5991F2E8B2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BE5EC4-5237-42DF-812F-1921FE10B9A3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5EE526-B13E-4526-AD7C-F18ADBCD6C9A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FD3F28-8FA8-42B6-91DF-85FDBFE401E1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1E6A51F-704E-4D35-A15B-28140D79EA3A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50C801-CD8F-4E9F-BA47-A241220D9C04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B17DA82-C5D0-4CF0-B0AF-B599524CA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554440"/>
              </p:ext>
            </p:extLst>
          </p:nvPr>
        </p:nvGraphicFramePr>
        <p:xfrm>
          <a:off x="2307241" y="1678097"/>
          <a:ext cx="7577518" cy="433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92ABD424-F962-4B03-81A8-BE8C202AE9F9}"/>
              </a:ext>
            </a:extLst>
          </p:cNvPr>
          <p:cNvSpPr/>
          <p:nvPr/>
        </p:nvSpPr>
        <p:spPr>
          <a:xfrm>
            <a:off x="-480028" y="2689225"/>
            <a:ext cx="127000" cy="127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493885A-73EB-484D-995E-C3383D13A72D}"/>
              </a:ext>
            </a:extLst>
          </p:cNvPr>
          <p:cNvSpPr/>
          <p:nvPr/>
        </p:nvSpPr>
        <p:spPr>
          <a:xfrm>
            <a:off x="11603355" y="498367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E7259D-D49D-4728-A8C4-30FBB9249C6F}"/>
              </a:ext>
            </a:extLst>
          </p:cNvPr>
          <p:cNvSpPr/>
          <p:nvPr/>
        </p:nvSpPr>
        <p:spPr>
          <a:xfrm>
            <a:off x="10850378" y="3850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18C2F56-C89C-4B10-BFE5-0E433076FECF}"/>
              </a:ext>
            </a:extLst>
          </p:cNvPr>
          <p:cNvSpPr/>
          <p:nvPr/>
        </p:nvSpPr>
        <p:spPr>
          <a:xfrm>
            <a:off x="1146429" y="4262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356C476-C8D0-4F9B-9575-751AC8F7A584}"/>
              </a:ext>
            </a:extLst>
          </p:cNvPr>
          <p:cNvSpPr/>
          <p:nvPr/>
        </p:nvSpPr>
        <p:spPr>
          <a:xfrm>
            <a:off x="2549747" y="12608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72F24F1-B178-4C33-8F2F-9B25AE423109}"/>
              </a:ext>
            </a:extLst>
          </p:cNvPr>
          <p:cNvSpPr/>
          <p:nvPr/>
        </p:nvSpPr>
        <p:spPr>
          <a:xfrm>
            <a:off x="11479149" y="219436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56FA5F4-F2C8-4B3D-8B17-4539B084D44F}"/>
              </a:ext>
            </a:extLst>
          </p:cNvPr>
          <p:cNvSpPr/>
          <p:nvPr/>
        </p:nvSpPr>
        <p:spPr>
          <a:xfrm>
            <a:off x="1361599" y="55178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6773BFC-6063-4EDF-9C57-6DADA7CE2D74}"/>
              </a:ext>
            </a:extLst>
          </p:cNvPr>
          <p:cNvSpPr/>
          <p:nvPr/>
        </p:nvSpPr>
        <p:spPr>
          <a:xfrm>
            <a:off x="354806" y="36025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49739A3-4F14-40B4-8F53-3ACDC4E588F4}"/>
              </a:ext>
            </a:extLst>
          </p:cNvPr>
          <p:cNvSpPr/>
          <p:nvPr/>
        </p:nvSpPr>
        <p:spPr>
          <a:xfrm>
            <a:off x="9749981" y="6765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11CC7D-257E-4FCE-9C0C-A91EC03BC4F3}"/>
              </a:ext>
            </a:extLst>
          </p:cNvPr>
          <p:cNvGrpSpPr/>
          <p:nvPr/>
        </p:nvGrpSpPr>
        <p:grpSpPr>
          <a:xfrm>
            <a:off x="2016190" y="2069401"/>
            <a:ext cx="2341498" cy="3569113"/>
            <a:chOff x="2016190" y="2069401"/>
            <a:chExt cx="2341498" cy="356911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2847D6-8C46-46A8-83F8-287600F83A8F}"/>
                </a:ext>
              </a:extLst>
            </p:cNvPr>
            <p:cNvGrpSpPr/>
            <p:nvPr/>
          </p:nvGrpSpPr>
          <p:grpSpPr>
            <a:xfrm>
              <a:off x="2043113" y="2069401"/>
              <a:ext cx="2314575" cy="3569113"/>
              <a:chOff x="2043113" y="2069401"/>
              <a:chExt cx="2314575" cy="356911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B8A9BA-7361-40BC-9386-981AB2ACDB61}"/>
                  </a:ext>
                </a:extLst>
              </p:cNvPr>
              <p:cNvSpPr/>
              <p:nvPr/>
            </p:nvSpPr>
            <p:spPr>
              <a:xfrm>
                <a:off x="2043113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6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6" y="3521774"/>
                    </a:cubicBezTo>
                    <a:cubicBezTo>
                      <a:pt x="56007" y="3512439"/>
                      <a:pt x="46292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3795881-19D9-4C2B-89C2-B3816A10CACC}"/>
                  </a:ext>
                </a:extLst>
              </p:cNvPr>
              <p:cNvGrpSpPr/>
              <p:nvPr/>
            </p:nvGrpSpPr>
            <p:grpSpPr>
              <a:xfrm>
                <a:off x="2043113" y="4100607"/>
                <a:ext cx="2314575" cy="1537907"/>
                <a:chOff x="2043113" y="4100607"/>
                <a:chExt cx="2314575" cy="1537907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2E8DCDB1-457C-4B4B-9F42-D0D948DA1665}"/>
                    </a:ext>
                  </a:extLst>
                </p:cNvPr>
                <p:cNvSpPr/>
                <p:nvPr/>
              </p:nvSpPr>
              <p:spPr>
                <a:xfrm>
                  <a:off x="204311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6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2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8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8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F200B747-ED3E-4A79-AAF9-29C07B1AE9AA}"/>
                    </a:ext>
                  </a:extLst>
                </p:cNvPr>
                <p:cNvSpPr/>
                <p:nvPr/>
              </p:nvSpPr>
              <p:spPr>
                <a:xfrm>
                  <a:off x="204311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2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4" y="514568"/>
                        <a:pt x="669226" y="503805"/>
                        <a:pt x="704659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9" y="266442"/>
                      </a:cubicBezTo>
                      <a:cubicBezTo>
                        <a:pt x="1704785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4" y="337213"/>
                        <a:pt x="1963103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71AE3C31-934B-4580-84D8-2EDB1113AC93}"/>
                    </a:ext>
                  </a:extLst>
                </p:cNvPr>
                <p:cNvSpPr/>
                <p:nvPr/>
              </p:nvSpPr>
              <p:spPr>
                <a:xfrm>
                  <a:off x="2102834" y="4100607"/>
                  <a:ext cx="2247900" cy="1533525"/>
                </a:xfrm>
                <a:custGeom>
                  <a:avLst/>
                  <a:gdLst>
                    <a:gd name="connsiteX0" fmla="*/ 2250281 w 2247900"/>
                    <a:gd name="connsiteY0" fmla="*/ 823246 h 1533525"/>
                    <a:gd name="connsiteX1" fmla="*/ 2250281 w 2247900"/>
                    <a:gd name="connsiteY1" fmla="*/ 1360646 h 1533525"/>
                    <a:gd name="connsiteX2" fmla="*/ 2243804 w 2247900"/>
                    <a:gd name="connsiteY2" fmla="*/ 1407319 h 1533525"/>
                    <a:gd name="connsiteX3" fmla="*/ 2079117 w 2247900"/>
                    <a:gd name="connsiteY3" fmla="*/ 1531906 h 1533525"/>
                    <a:gd name="connsiteX4" fmla="*/ 118586 w 2247900"/>
                    <a:gd name="connsiteY4" fmla="*/ 1531906 h 1533525"/>
                    <a:gd name="connsiteX5" fmla="*/ 7144 w 2247900"/>
                    <a:gd name="connsiteY5" fmla="*/ 1490567 h 1533525"/>
                    <a:gd name="connsiteX6" fmla="*/ 61341 w 2247900"/>
                    <a:gd name="connsiteY6" fmla="*/ 1385030 h 1533525"/>
                    <a:gd name="connsiteX7" fmla="*/ 328136 w 2247900"/>
                    <a:gd name="connsiteY7" fmla="*/ 1234631 h 1533525"/>
                    <a:gd name="connsiteX8" fmla="*/ 428720 w 2247900"/>
                    <a:gd name="connsiteY8" fmla="*/ 1266444 h 1533525"/>
                    <a:gd name="connsiteX9" fmla="*/ 638461 w 2247900"/>
                    <a:gd name="connsiteY9" fmla="*/ 1085850 h 1533525"/>
                    <a:gd name="connsiteX10" fmla="*/ 698278 w 2247900"/>
                    <a:gd name="connsiteY10" fmla="*/ 755047 h 1533525"/>
                    <a:gd name="connsiteX11" fmla="*/ 697516 w 2247900"/>
                    <a:gd name="connsiteY11" fmla="*/ 721614 h 1533525"/>
                    <a:gd name="connsiteX12" fmla="*/ 697992 w 2247900"/>
                    <a:gd name="connsiteY12" fmla="*/ 508349 h 1533525"/>
                    <a:gd name="connsiteX13" fmla="*/ 705517 w 2247900"/>
                    <a:gd name="connsiteY13" fmla="*/ 479584 h 1533525"/>
                    <a:gd name="connsiteX14" fmla="*/ 890683 w 2247900"/>
                    <a:gd name="connsiteY14" fmla="*/ 364617 h 1533525"/>
                    <a:gd name="connsiteX15" fmla="*/ 935355 w 2247900"/>
                    <a:gd name="connsiteY15" fmla="*/ 383191 h 1533525"/>
                    <a:gd name="connsiteX16" fmla="*/ 1061847 w 2247900"/>
                    <a:gd name="connsiteY16" fmla="*/ 280606 h 1533525"/>
                    <a:gd name="connsiteX17" fmla="*/ 1131475 w 2247900"/>
                    <a:gd name="connsiteY17" fmla="*/ 117729 h 1533525"/>
                    <a:gd name="connsiteX18" fmla="*/ 1407414 w 2247900"/>
                    <a:gd name="connsiteY18" fmla="*/ 118491 h 1533525"/>
                    <a:gd name="connsiteX19" fmla="*/ 1623822 w 2247900"/>
                    <a:gd name="connsiteY19" fmla="*/ 7144 h 1533525"/>
                    <a:gd name="connsiteX20" fmla="*/ 1694498 w 2247900"/>
                    <a:gd name="connsiteY20" fmla="*/ 210693 h 1533525"/>
                    <a:gd name="connsiteX21" fmla="*/ 1728026 w 2247900"/>
                    <a:gd name="connsiteY21" fmla="*/ 427958 h 1533525"/>
                    <a:gd name="connsiteX22" fmla="*/ 1751076 w 2247900"/>
                    <a:gd name="connsiteY22" fmla="*/ 458533 h 1533525"/>
                    <a:gd name="connsiteX23" fmla="*/ 1913573 w 2247900"/>
                    <a:gd name="connsiteY23" fmla="*/ 480441 h 1533525"/>
                    <a:gd name="connsiteX24" fmla="*/ 1905857 w 2247900"/>
                    <a:gd name="connsiteY24" fmla="*/ 545497 h 1533525"/>
                    <a:gd name="connsiteX25" fmla="*/ 2136362 w 2247900"/>
                    <a:gd name="connsiteY25" fmla="*/ 814578 h 1533525"/>
                    <a:gd name="connsiteX26" fmla="*/ 2144649 w 2247900"/>
                    <a:gd name="connsiteY26" fmla="*/ 815721 h 1533525"/>
                    <a:gd name="connsiteX27" fmla="*/ 2250281 w 2247900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47900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2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09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3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3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8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6" y="363283"/>
                        <a:pt x="1728026" y="427958"/>
                      </a:cubicBezTo>
                      <a:cubicBezTo>
                        <a:pt x="1734121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7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A73351E-D00B-473F-B493-EA8526054CB2}"/>
                </a:ext>
              </a:extLst>
            </p:cNvPr>
            <p:cNvSpPr/>
            <p:nvPr/>
          </p:nvSpPr>
          <p:spPr>
            <a:xfrm>
              <a:off x="2043017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A9F07A5-14E8-4630-8C42-9DB6AA3BE798}"/>
                </a:ext>
              </a:extLst>
            </p:cNvPr>
            <p:cNvSpPr/>
            <p:nvPr/>
          </p:nvSpPr>
          <p:spPr>
            <a:xfrm>
              <a:off x="2497455" y="4983670"/>
              <a:ext cx="1362075" cy="371475"/>
            </a:xfrm>
            <a:custGeom>
              <a:avLst/>
              <a:gdLst>
                <a:gd name="connsiteX0" fmla="*/ 1179767 w 1362075"/>
                <a:gd name="connsiteY0" fmla="*/ 371189 h 371475"/>
                <a:gd name="connsiteX1" fmla="*/ 189167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7 w 1362075"/>
                <a:gd name="connsiteY4" fmla="*/ 7144 h 371475"/>
                <a:gd name="connsiteX5" fmla="*/ 1179767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7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7" y="371189"/>
                  </a:moveTo>
                  <a:lnTo>
                    <a:pt x="189167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7" y="7144"/>
                  </a:cubicBezTo>
                  <a:lnTo>
                    <a:pt x="1179767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1" y="371189"/>
                    <a:pt x="1179767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A3D8AFF-15B4-4E51-BFF8-9380C8E9C0A3}"/>
                </a:ext>
              </a:extLst>
            </p:cNvPr>
            <p:cNvSpPr/>
            <p:nvPr/>
          </p:nvSpPr>
          <p:spPr>
            <a:xfrm>
              <a:off x="2851690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3B475A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4056B25-1D56-461C-81F9-9C54D6A943F0}"/>
                </a:ext>
              </a:extLst>
            </p:cNvPr>
            <p:cNvSpPr txBox="1"/>
            <p:nvPr/>
          </p:nvSpPr>
          <p:spPr>
            <a:xfrm>
              <a:off x="2773945" y="2124003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+mj-lt"/>
                </a:rPr>
                <a:t>Basic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F6295A9-E1F7-4935-8869-B6FC773ABC70}"/>
                </a:ext>
              </a:extLst>
            </p:cNvPr>
            <p:cNvSpPr txBox="1"/>
            <p:nvPr/>
          </p:nvSpPr>
          <p:spPr>
            <a:xfrm>
              <a:off x="2942090" y="290601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25$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A607FE9-F91A-478A-BD04-72A0BB0BCFFB}"/>
                </a:ext>
              </a:extLst>
            </p:cNvPr>
            <p:cNvSpPr txBox="1"/>
            <p:nvPr/>
          </p:nvSpPr>
          <p:spPr>
            <a:xfrm>
              <a:off x="2701638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Buy Now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2A94237-24AF-4D25-9091-A69D62CF5AD9}"/>
                </a:ext>
              </a:extLst>
            </p:cNvPr>
            <p:cNvSpPr/>
            <p:nvPr/>
          </p:nvSpPr>
          <p:spPr>
            <a:xfrm>
              <a:off x="2016190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42B111-0044-4F72-BA39-642F6CF8690F}"/>
              </a:ext>
            </a:extLst>
          </p:cNvPr>
          <p:cNvGrpSpPr/>
          <p:nvPr/>
        </p:nvGrpSpPr>
        <p:grpSpPr>
          <a:xfrm>
            <a:off x="4973384" y="2069401"/>
            <a:ext cx="2319813" cy="3569113"/>
            <a:chOff x="4973384" y="2069401"/>
            <a:chExt cx="2319813" cy="356911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19A1D2D-B34B-4187-A758-2E7B10D3AAEA}"/>
                </a:ext>
              </a:extLst>
            </p:cNvPr>
            <p:cNvGrpSpPr/>
            <p:nvPr/>
          </p:nvGrpSpPr>
          <p:grpSpPr>
            <a:xfrm>
              <a:off x="4976051" y="2069401"/>
              <a:ext cx="2317146" cy="3569113"/>
              <a:chOff x="4976051" y="2069401"/>
              <a:chExt cx="2317146" cy="3569113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F242A35-C980-4D89-9B27-6E478DC6335A}"/>
                  </a:ext>
                </a:extLst>
              </p:cNvPr>
              <p:cNvSpPr/>
              <p:nvPr/>
            </p:nvSpPr>
            <p:spPr>
              <a:xfrm>
                <a:off x="4976051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8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8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8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8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03400A5-BCFD-46BE-B4AD-ED1DF176A8E8}"/>
                  </a:ext>
                </a:extLst>
              </p:cNvPr>
              <p:cNvGrpSpPr/>
              <p:nvPr/>
            </p:nvGrpSpPr>
            <p:grpSpPr>
              <a:xfrm>
                <a:off x="4976051" y="4100607"/>
                <a:ext cx="2317146" cy="1537907"/>
                <a:chOff x="4976051" y="4100607"/>
                <a:chExt cx="2317146" cy="1537907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591C6C-1C01-4E46-A5E8-078797202908}"/>
                    </a:ext>
                  </a:extLst>
                </p:cNvPr>
                <p:cNvSpPr/>
                <p:nvPr/>
              </p:nvSpPr>
              <p:spPr>
                <a:xfrm>
                  <a:off x="4976051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8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4 w 2314575"/>
                    <a:gd name="connsiteY17" fmla="*/ 420719 h 1428750"/>
                    <a:gd name="connsiteX18" fmla="*/ 1732311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7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8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1" y="724090"/>
                        <a:pt x="587312" y="715708"/>
                      </a:cubicBezTo>
                      <a:cubicBezTo>
                        <a:pt x="703135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4" y="420719"/>
                      </a:cubicBezTo>
                      <a:cubicBezTo>
                        <a:pt x="1720501" y="415385"/>
                        <a:pt x="1726406" y="409956"/>
                        <a:pt x="1732311" y="404527"/>
                      </a:cubicBezTo>
                      <a:cubicBezTo>
                        <a:pt x="1781746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7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14E9546F-D4B1-4ABB-A454-C05FD93F1A12}"/>
                    </a:ext>
                  </a:extLst>
                </p:cNvPr>
                <p:cNvSpPr/>
                <p:nvPr/>
              </p:nvSpPr>
              <p:spPr>
                <a:xfrm>
                  <a:off x="4976051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8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1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60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8 w 2314575"/>
                    <a:gd name="connsiteY25" fmla="*/ 266442 h 1295400"/>
                    <a:gd name="connsiteX26" fmla="*/ 1714404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2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8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0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1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6" y="503805"/>
                        <a:pt x="704660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8" y="266442"/>
                      </a:cubicBezTo>
                      <a:cubicBezTo>
                        <a:pt x="1704785" y="273967"/>
                        <a:pt x="1709356" y="281397"/>
                        <a:pt x="1714404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3" y="337213"/>
                        <a:pt x="1963103" y="249012"/>
                        <a:pt x="2016442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6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C6DEBDFC-0288-4DA9-9313-8C140E254D35}"/>
                    </a:ext>
                  </a:extLst>
                </p:cNvPr>
                <p:cNvSpPr/>
                <p:nvPr/>
              </p:nvSpPr>
              <p:spPr>
                <a:xfrm>
                  <a:off x="5035772" y="4100607"/>
                  <a:ext cx="2257425" cy="1533525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4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0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5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2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2" y="1179195"/>
                        <a:pt x="638460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2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3" y="489109"/>
                        <a:pt x="705517" y="479584"/>
                      </a:cubicBezTo>
                      <a:cubicBezTo>
                        <a:pt x="730948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7" y="397573"/>
                        <a:pt x="1043273" y="337566"/>
                        <a:pt x="1061847" y="280606"/>
                      </a:cubicBezTo>
                      <a:cubicBezTo>
                        <a:pt x="1080325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5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4" y="522351"/>
                        <a:pt x="1913573" y="480441"/>
                      </a:cubicBezTo>
                      <a:cubicBezTo>
                        <a:pt x="1907857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455FA49-5D78-48D7-9BC2-C8FAC8C58945}"/>
                </a:ext>
              </a:extLst>
            </p:cNvPr>
            <p:cNvSpPr/>
            <p:nvPr/>
          </p:nvSpPr>
          <p:spPr>
            <a:xfrm>
              <a:off x="4975955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1C9D65B-FA8D-4594-8307-1A3FA7DD12E5}"/>
                </a:ext>
              </a:extLst>
            </p:cNvPr>
            <p:cNvSpPr/>
            <p:nvPr/>
          </p:nvSpPr>
          <p:spPr>
            <a:xfrm>
              <a:off x="5430393" y="4983670"/>
              <a:ext cx="1362075" cy="371475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90 w 1362075"/>
                <a:gd name="connsiteY6" fmla="*/ 189166 h 371475"/>
                <a:gd name="connsiteX7" fmla="*/ 1361790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6" y="7144"/>
                    <a:pt x="1361790" y="88678"/>
                    <a:pt x="1361790" y="189166"/>
                  </a:cubicBezTo>
                  <a:lnTo>
                    <a:pt x="1361790" y="189166"/>
                  </a:lnTo>
                  <a:cubicBezTo>
                    <a:pt x="1361790" y="289655"/>
                    <a:pt x="1280256" y="371189"/>
                    <a:pt x="1179766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8FF4BB-D0DE-4454-A248-034ABBC1FFFC}"/>
                </a:ext>
              </a:extLst>
            </p:cNvPr>
            <p:cNvSpPr/>
            <p:nvPr/>
          </p:nvSpPr>
          <p:spPr>
            <a:xfrm>
              <a:off x="5784533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FFBB24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3085AC1-0FDA-420A-A525-690256212933}"/>
                </a:ext>
              </a:extLst>
            </p:cNvPr>
            <p:cNvSpPr txBox="1"/>
            <p:nvPr/>
          </p:nvSpPr>
          <p:spPr>
            <a:xfrm>
              <a:off x="5602243" y="2124003"/>
              <a:ext cx="1059906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+mj-lt"/>
                </a:rPr>
                <a:t>Advance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ECE1DB-6837-4F1E-9F48-5A5DD265DE04}"/>
                </a:ext>
              </a:extLst>
            </p:cNvPr>
            <p:cNvSpPr txBox="1"/>
            <p:nvPr/>
          </p:nvSpPr>
          <p:spPr>
            <a:xfrm>
              <a:off x="5847500" y="290601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35$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ED11491-64ED-4742-A575-51B650D8E9A0}"/>
                </a:ext>
              </a:extLst>
            </p:cNvPr>
            <p:cNvSpPr txBox="1"/>
            <p:nvPr/>
          </p:nvSpPr>
          <p:spPr>
            <a:xfrm>
              <a:off x="5607049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</a:rPr>
                <a:t>Buy Now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F6CA66B-DB39-4257-9FA4-521CD4006EF7}"/>
                </a:ext>
              </a:extLst>
            </p:cNvPr>
            <p:cNvSpPr/>
            <p:nvPr/>
          </p:nvSpPr>
          <p:spPr>
            <a:xfrm>
              <a:off x="4973384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8B976-2E61-419D-8209-54C5F7A1EB1A}"/>
              </a:ext>
            </a:extLst>
          </p:cNvPr>
          <p:cNvGrpSpPr/>
          <p:nvPr/>
        </p:nvGrpSpPr>
        <p:grpSpPr>
          <a:xfrm>
            <a:off x="7908798" y="2069401"/>
            <a:ext cx="2323906" cy="3569113"/>
            <a:chOff x="7908798" y="2069401"/>
            <a:chExt cx="2323906" cy="356911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8A737B5-F891-4B55-BBB7-329675963DFC}"/>
                </a:ext>
              </a:extLst>
            </p:cNvPr>
            <p:cNvGrpSpPr/>
            <p:nvPr/>
          </p:nvGrpSpPr>
          <p:grpSpPr>
            <a:xfrm>
              <a:off x="7908893" y="2069401"/>
              <a:ext cx="2317147" cy="3569113"/>
              <a:chOff x="7908893" y="2069401"/>
              <a:chExt cx="2317147" cy="3569113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FC7D04E-3FA9-43D6-B70A-5740DE1CF8C7}"/>
                  </a:ext>
                </a:extLst>
              </p:cNvPr>
              <p:cNvSpPr/>
              <p:nvPr/>
            </p:nvSpPr>
            <p:spPr>
              <a:xfrm>
                <a:off x="7908893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12CABC6-DE46-4558-9751-CD9292B694E7}"/>
                  </a:ext>
                </a:extLst>
              </p:cNvPr>
              <p:cNvGrpSpPr/>
              <p:nvPr/>
            </p:nvGrpSpPr>
            <p:grpSpPr>
              <a:xfrm>
                <a:off x="7908893" y="4100607"/>
                <a:ext cx="2317147" cy="1537907"/>
                <a:chOff x="7908893" y="4100607"/>
                <a:chExt cx="2317147" cy="1537907"/>
              </a:xfrm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BFFDE748-7C6F-4F43-A37D-D3E62C293132}"/>
                    </a:ext>
                  </a:extLst>
                </p:cNvPr>
                <p:cNvSpPr/>
                <p:nvPr/>
              </p:nvSpPr>
              <p:spPr>
                <a:xfrm>
                  <a:off x="790889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1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1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19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0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5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1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1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69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5" y="113538"/>
                        <a:pt x="2269808" y="63722"/>
                      </a:cubicBezTo>
                      <a:cubicBezTo>
                        <a:pt x="2283238" y="44863"/>
                        <a:pt x="2296572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5BE996C-25F7-4117-8626-E159506D46BA}"/>
                    </a:ext>
                  </a:extLst>
                </p:cNvPr>
                <p:cNvSpPr/>
                <p:nvPr/>
              </p:nvSpPr>
              <p:spPr>
                <a:xfrm>
                  <a:off x="790889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4 w 2314575"/>
                    <a:gd name="connsiteY21" fmla="*/ 273776 h 1295400"/>
                    <a:gd name="connsiteX22" fmla="*/ 1382553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4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6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7" y="503805"/>
                        <a:pt x="704659" y="471039"/>
                      </a:cubicBezTo>
                      <a:cubicBezTo>
                        <a:pt x="740187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5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4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4" y="273776"/>
                      </a:cubicBezTo>
                      <a:cubicBezTo>
                        <a:pt x="1337310" y="239868"/>
                        <a:pt x="1364361" y="186147"/>
                        <a:pt x="1382553" y="132045"/>
                      </a:cubicBezTo>
                      <a:cubicBezTo>
                        <a:pt x="1395793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7" y="22031"/>
                        <a:pt x="1616964" y="78800"/>
                      </a:cubicBezTo>
                      <a:cubicBezTo>
                        <a:pt x="1655540" y="135569"/>
                        <a:pt x="1668303" y="205959"/>
                        <a:pt x="1700689" y="266442"/>
                      </a:cubicBezTo>
                      <a:cubicBezTo>
                        <a:pt x="1704784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7" y="377599"/>
                        <a:pt x="1865852" y="359121"/>
                      </a:cubicBezTo>
                      <a:cubicBezTo>
                        <a:pt x="1933004" y="337213"/>
                        <a:pt x="1963102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4" y="438940"/>
                      </a:cubicBezTo>
                      <a:cubicBezTo>
                        <a:pt x="2228565" y="486565"/>
                        <a:pt x="2254377" y="527427"/>
                        <a:pt x="2301145" y="537810"/>
                      </a:cubicBezTo>
                      <a:cubicBezTo>
                        <a:pt x="2304097" y="538476"/>
                        <a:pt x="2307051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26AB7F2E-B7E8-4077-8AAC-3AB53AA11D62}"/>
                    </a:ext>
                  </a:extLst>
                </p:cNvPr>
                <p:cNvSpPr/>
                <p:nvPr/>
              </p:nvSpPr>
              <p:spPr>
                <a:xfrm>
                  <a:off x="7968615" y="4100607"/>
                  <a:ext cx="2257425" cy="1533525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5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1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6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3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5" y="1407319"/>
                      </a:cubicBezTo>
                      <a:cubicBezTo>
                        <a:pt x="2223517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3" y="1418749"/>
                        <a:pt x="61341" y="1385030"/>
                      </a:cubicBezTo>
                      <a:cubicBezTo>
                        <a:pt x="118110" y="1291590"/>
                        <a:pt x="221838" y="1209008"/>
                        <a:pt x="328136" y="1234631"/>
                      </a:cubicBezTo>
                      <a:cubicBezTo>
                        <a:pt x="362427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4" y="336042"/>
                        <a:pt x="890683" y="364617"/>
                      </a:cubicBezTo>
                      <a:cubicBezTo>
                        <a:pt x="905828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4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6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3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08D4F07-AF99-4084-92A8-3FBE3284190B}"/>
                </a:ext>
              </a:extLst>
            </p:cNvPr>
            <p:cNvSpPr/>
            <p:nvPr/>
          </p:nvSpPr>
          <p:spPr>
            <a:xfrm>
              <a:off x="7908798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3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4B27C02-F067-4053-9810-B6E8E88110B3}"/>
                </a:ext>
              </a:extLst>
            </p:cNvPr>
            <p:cNvSpPr/>
            <p:nvPr/>
          </p:nvSpPr>
          <p:spPr>
            <a:xfrm>
              <a:off x="8363236" y="4983670"/>
              <a:ext cx="1362075" cy="371475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0" y="371189"/>
                    <a:pt x="1179766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E7EB9F-B5EE-4CB1-BFE9-62AD5151F8B1}"/>
                </a:ext>
              </a:extLst>
            </p:cNvPr>
            <p:cNvSpPr/>
            <p:nvPr/>
          </p:nvSpPr>
          <p:spPr>
            <a:xfrm>
              <a:off x="8717471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3 w 695325"/>
                <a:gd name="connsiteY1" fmla="*/ 692944 h 695325"/>
                <a:gd name="connsiteX2" fmla="*/ 7143 w 695325"/>
                <a:gd name="connsiteY2" fmla="*/ 350044 h 695325"/>
                <a:gd name="connsiteX3" fmla="*/ 350043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3" y="692944"/>
                  </a:cubicBezTo>
                  <a:cubicBezTo>
                    <a:pt x="160665" y="692944"/>
                    <a:pt x="7143" y="539422"/>
                    <a:pt x="7143" y="350044"/>
                  </a:cubicBezTo>
                  <a:cubicBezTo>
                    <a:pt x="7143" y="160665"/>
                    <a:pt x="160665" y="7144"/>
                    <a:pt x="350043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467BE2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57D2BCB-03A5-4A25-99CF-1084FFFD5A8E}"/>
                </a:ext>
              </a:extLst>
            </p:cNvPr>
            <p:cNvSpPr txBox="1"/>
            <p:nvPr/>
          </p:nvSpPr>
          <p:spPr>
            <a:xfrm>
              <a:off x="8627353" y="2124003"/>
              <a:ext cx="875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  <a:latin typeface="+mj-lt"/>
                </a:rPr>
                <a:t>Expert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864EF3-8C22-4A78-9ADE-93B3CCA48BD7}"/>
                </a:ext>
              </a:extLst>
            </p:cNvPr>
            <p:cNvSpPr txBox="1"/>
            <p:nvPr/>
          </p:nvSpPr>
          <p:spPr>
            <a:xfrm>
              <a:off x="8780438" y="290601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45$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D983C5-EC74-4512-A969-ED7F28F817F4}"/>
                </a:ext>
              </a:extLst>
            </p:cNvPr>
            <p:cNvSpPr txBox="1"/>
            <p:nvPr/>
          </p:nvSpPr>
          <p:spPr>
            <a:xfrm>
              <a:off x="8539987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Buy Now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966E13A-B155-4310-AA0E-48FE93532AFD}"/>
                </a:ext>
              </a:extLst>
            </p:cNvPr>
            <p:cNvSpPr/>
            <p:nvPr/>
          </p:nvSpPr>
          <p:spPr>
            <a:xfrm>
              <a:off x="7914456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A254594-0B47-460E-BBF8-E308B4ABFA51}"/>
              </a:ext>
            </a:extLst>
          </p:cNvPr>
          <p:cNvSpPr txBox="1"/>
          <p:nvPr/>
        </p:nvSpPr>
        <p:spPr>
          <a:xfrm>
            <a:off x="4047149" y="69933"/>
            <a:ext cx="433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Price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8370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3E86A6-1C34-4C7A-A24E-DF3058EA68A1}"/>
              </a:ext>
            </a:extLst>
          </p:cNvPr>
          <p:cNvSpPr/>
          <p:nvPr/>
        </p:nvSpPr>
        <p:spPr>
          <a:xfrm>
            <a:off x="11803094" y="8815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A6C6217-2D0B-4BD3-8A13-B70D2F4D3FC4}"/>
              </a:ext>
            </a:extLst>
          </p:cNvPr>
          <p:cNvSpPr/>
          <p:nvPr/>
        </p:nvSpPr>
        <p:spPr>
          <a:xfrm>
            <a:off x="11143107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B47422A-AF1D-48FD-B236-6AD25F2C095D}"/>
              </a:ext>
            </a:extLst>
          </p:cNvPr>
          <p:cNvSpPr/>
          <p:nvPr/>
        </p:nvSpPr>
        <p:spPr>
          <a:xfrm>
            <a:off x="11803094" y="520369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3E43D3A-D858-48EC-A3B5-DA67C4FDB697}"/>
              </a:ext>
            </a:extLst>
          </p:cNvPr>
          <p:cNvSpPr/>
          <p:nvPr/>
        </p:nvSpPr>
        <p:spPr>
          <a:xfrm>
            <a:off x="1868424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2E4A63-C8A0-482C-8609-11E58E69B5B7}"/>
              </a:ext>
            </a:extLst>
          </p:cNvPr>
          <p:cNvSpPr/>
          <p:nvPr/>
        </p:nvSpPr>
        <p:spPr>
          <a:xfrm>
            <a:off x="3167253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99B7924-7E39-4047-9708-3572AFBB47CC}"/>
              </a:ext>
            </a:extLst>
          </p:cNvPr>
          <p:cNvSpPr/>
          <p:nvPr/>
        </p:nvSpPr>
        <p:spPr>
          <a:xfrm>
            <a:off x="205169" y="4747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176445F-C5C7-4F5E-BD32-E4E02623D63E}"/>
              </a:ext>
            </a:extLst>
          </p:cNvPr>
          <p:cNvSpPr/>
          <p:nvPr/>
        </p:nvSpPr>
        <p:spPr>
          <a:xfrm>
            <a:off x="1576769" y="632355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46DFC9-43BE-4A38-9A39-DD293513A94C}"/>
              </a:ext>
            </a:extLst>
          </p:cNvPr>
          <p:cNvSpPr/>
          <p:nvPr/>
        </p:nvSpPr>
        <p:spPr>
          <a:xfrm>
            <a:off x="154781" y="288064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460929-3A65-487B-84D5-7E71FD884D96}"/>
              </a:ext>
            </a:extLst>
          </p:cNvPr>
          <p:cNvSpPr/>
          <p:nvPr/>
        </p:nvSpPr>
        <p:spPr>
          <a:xfrm>
            <a:off x="6631591" y="62172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72EFE3-0E87-45B9-8D56-0F1CA2E22D33}"/>
              </a:ext>
            </a:extLst>
          </p:cNvPr>
          <p:cNvSpPr/>
          <p:nvPr/>
        </p:nvSpPr>
        <p:spPr>
          <a:xfrm>
            <a:off x="11250644" y="63705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468777-36FA-4346-ACDB-8D23EDF69281}"/>
              </a:ext>
            </a:extLst>
          </p:cNvPr>
          <p:cNvSpPr/>
          <p:nvPr/>
        </p:nvSpPr>
        <p:spPr>
          <a:xfrm>
            <a:off x="9331166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E8B03FF-DF8E-49C6-A6EB-9172D8AD0A84}"/>
              </a:ext>
            </a:extLst>
          </p:cNvPr>
          <p:cNvSpPr/>
          <p:nvPr/>
        </p:nvSpPr>
        <p:spPr>
          <a:xfrm>
            <a:off x="1178528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7D5DC7A-7FD1-4211-AD55-A207A4BEC919}"/>
              </a:ext>
            </a:extLst>
          </p:cNvPr>
          <p:cNvSpPr/>
          <p:nvPr/>
        </p:nvSpPr>
        <p:spPr>
          <a:xfrm>
            <a:off x="2834545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F36684-1F98-4E1E-A8A7-1CFF2D3B1A5E}"/>
              </a:ext>
            </a:extLst>
          </p:cNvPr>
          <p:cNvSpPr/>
          <p:nvPr/>
        </p:nvSpPr>
        <p:spPr>
          <a:xfrm>
            <a:off x="4490561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4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4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EBAE8B6-75FC-4C89-8800-9D3D93CC603F}"/>
              </a:ext>
            </a:extLst>
          </p:cNvPr>
          <p:cNvSpPr/>
          <p:nvPr/>
        </p:nvSpPr>
        <p:spPr>
          <a:xfrm>
            <a:off x="6146578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753421-0225-4BA9-8E13-6E341514CE2B}"/>
              </a:ext>
            </a:extLst>
          </p:cNvPr>
          <p:cNvSpPr/>
          <p:nvPr/>
        </p:nvSpPr>
        <p:spPr>
          <a:xfrm>
            <a:off x="7802594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550755C-7766-4E6A-AF01-9B3E82B34325}"/>
              </a:ext>
            </a:extLst>
          </p:cNvPr>
          <p:cNvSpPr/>
          <p:nvPr/>
        </p:nvSpPr>
        <p:spPr>
          <a:xfrm>
            <a:off x="9458611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09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09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345A39-B59D-495F-87A2-C7D10E91BCD0}"/>
              </a:ext>
            </a:extLst>
          </p:cNvPr>
          <p:cNvGrpSpPr/>
          <p:nvPr/>
        </p:nvGrpSpPr>
        <p:grpSpPr>
          <a:xfrm>
            <a:off x="1176913" y="3657860"/>
            <a:ext cx="1554190" cy="1261884"/>
            <a:chOff x="1176913" y="4313981"/>
            <a:chExt cx="1554190" cy="12618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2A314E-0AA8-49A7-AA7D-45730114BD0C}"/>
                </a:ext>
              </a:extLst>
            </p:cNvPr>
            <p:cNvSpPr txBox="1"/>
            <p:nvPr/>
          </p:nvSpPr>
          <p:spPr>
            <a:xfrm>
              <a:off x="1255745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821B21-E09A-4FA0-99FB-21821B930DC4}"/>
                </a:ext>
              </a:extLst>
            </p:cNvPr>
            <p:cNvSpPr/>
            <p:nvPr/>
          </p:nvSpPr>
          <p:spPr>
            <a:xfrm>
              <a:off x="1176913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2C86613-6B20-457F-9E43-11A4BC413012}"/>
              </a:ext>
            </a:extLst>
          </p:cNvPr>
          <p:cNvGrpSpPr/>
          <p:nvPr/>
        </p:nvGrpSpPr>
        <p:grpSpPr>
          <a:xfrm>
            <a:off x="4490561" y="3657860"/>
            <a:ext cx="1554190" cy="1261884"/>
            <a:chOff x="4490561" y="4313981"/>
            <a:chExt cx="1554190" cy="12618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427566-D4DF-4204-B31F-6CEAE61A5971}"/>
                </a:ext>
              </a:extLst>
            </p:cNvPr>
            <p:cNvSpPr txBox="1"/>
            <p:nvPr/>
          </p:nvSpPr>
          <p:spPr>
            <a:xfrm>
              <a:off x="4569393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88F451-AD38-4A6C-9CCA-32EBFA160AE2}"/>
                </a:ext>
              </a:extLst>
            </p:cNvPr>
            <p:cNvSpPr/>
            <p:nvPr/>
          </p:nvSpPr>
          <p:spPr>
            <a:xfrm>
              <a:off x="4490561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6D5F93-C11B-4B5A-96A8-E8188074FA55}"/>
              </a:ext>
            </a:extLst>
          </p:cNvPr>
          <p:cNvGrpSpPr/>
          <p:nvPr/>
        </p:nvGrpSpPr>
        <p:grpSpPr>
          <a:xfrm>
            <a:off x="7800980" y="3657860"/>
            <a:ext cx="1554190" cy="1261884"/>
            <a:chOff x="7800980" y="4313981"/>
            <a:chExt cx="1554190" cy="12618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E0A846-7469-4816-A95F-8AB504C06A6D}"/>
                </a:ext>
              </a:extLst>
            </p:cNvPr>
            <p:cNvSpPr txBox="1"/>
            <p:nvPr/>
          </p:nvSpPr>
          <p:spPr>
            <a:xfrm>
              <a:off x="7879812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8DAF17-A437-4215-AE43-37E51DD3EA03}"/>
                </a:ext>
              </a:extLst>
            </p:cNvPr>
            <p:cNvSpPr/>
            <p:nvPr/>
          </p:nvSpPr>
          <p:spPr>
            <a:xfrm>
              <a:off x="7800980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DF71FE6-319D-4F7D-9729-21BC6DF8731C}"/>
              </a:ext>
            </a:extLst>
          </p:cNvPr>
          <p:cNvGrpSpPr/>
          <p:nvPr/>
        </p:nvGrpSpPr>
        <p:grpSpPr>
          <a:xfrm>
            <a:off x="2832929" y="2718742"/>
            <a:ext cx="1554190" cy="1261884"/>
            <a:chOff x="2832929" y="2140133"/>
            <a:chExt cx="1554190" cy="12618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AD5B5F-117C-4A73-B70D-A52D617800C3}"/>
                </a:ext>
              </a:extLst>
            </p:cNvPr>
            <p:cNvSpPr txBox="1"/>
            <p:nvPr/>
          </p:nvSpPr>
          <p:spPr>
            <a:xfrm>
              <a:off x="2911761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603608-C33E-4EF4-9706-34825DB56DB8}"/>
                </a:ext>
              </a:extLst>
            </p:cNvPr>
            <p:cNvSpPr/>
            <p:nvPr/>
          </p:nvSpPr>
          <p:spPr>
            <a:xfrm>
              <a:off x="2832929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46AD46-F9A3-4B22-8F85-6A2ED232BE45}"/>
              </a:ext>
            </a:extLst>
          </p:cNvPr>
          <p:cNvGrpSpPr/>
          <p:nvPr/>
        </p:nvGrpSpPr>
        <p:grpSpPr>
          <a:xfrm>
            <a:off x="6146577" y="2718742"/>
            <a:ext cx="1554190" cy="1261884"/>
            <a:chOff x="6146577" y="2140133"/>
            <a:chExt cx="1554190" cy="126188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684181-D51A-464F-8A15-4515A41722A2}"/>
                </a:ext>
              </a:extLst>
            </p:cNvPr>
            <p:cNvSpPr txBox="1"/>
            <p:nvPr/>
          </p:nvSpPr>
          <p:spPr>
            <a:xfrm>
              <a:off x="6225409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F009F5-29DA-42A1-A30C-ECAA8D7A65EA}"/>
                </a:ext>
              </a:extLst>
            </p:cNvPr>
            <p:cNvSpPr/>
            <p:nvPr/>
          </p:nvSpPr>
          <p:spPr>
            <a:xfrm>
              <a:off x="6146577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9FC240-5821-44A3-B537-B1A209256DCC}"/>
              </a:ext>
            </a:extLst>
          </p:cNvPr>
          <p:cNvGrpSpPr/>
          <p:nvPr/>
        </p:nvGrpSpPr>
        <p:grpSpPr>
          <a:xfrm>
            <a:off x="9456996" y="2718742"/>
            <a:ext cx="1554190" cy="1261884"/>
            <a:chOff x="9456996" y="2140133"/>
            <a:chExt cx="1554190" cy="126188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1624D7-5679-4799-AFB9-6E93E2044590}"/>
                </a:ext>
              </a:extLst>
            </p:cNvPr>
            <p:cNvSpPr txBox="1"/>
            <p:nvPr/>
          </p:nvSpPr>
          <p:spPr>
            <a:xfrm>
              <a:off x="9535828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69C373-FB18-4EAC-9D4C-81FEC73958BD}"/>
                </a:ext>
              </a:extLst>
            </p:cNvPr>
            <p:cNvSpPr/>
            <p:nvPr/>
          </p:nvSpPr>
          <p:spPr>
            <a:xfrm>
              <a:off x="9456996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DDFCA6E-0665-4D95-9F1D-5ED05D40E2BB}"/>
              </a:ext>
            </a:extLst>
          </p:cNvPr>
          <p:cNvSpPr txBox="1"/>
          <p:nvPr/>
        </p:nvSpPr>
        <p:spPr>
          <a:xfrm>
            <a:off x="3484504" y="69933"/>
            <a:ext cx="54649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Portfolio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B7C661E8-8847-42CD-843E-504C51D818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6177" y="2206215"/>
            <a:ext cx="1293094" cy="1294924"/>
          </a:xfrm>
        </p:spPr>
        <p:txBody>
          <a:bodyPr/>
          <a:lstStyle/>
          <a:p>
            <a:endParaRPr lang="en-IL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8852716-4B7C-4FBF-9BB8-C64A9CDDDA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0301" y="2206215"/>
            <a:ext cx="1293094" cy="1294924"/>
          </a:xfrm>
        </p:spPr>
        <p:txBody>
          <a:bodyPr/>
          <a:lstStyle/>
          <a:p>
            <a:endParaRPr lang="en-IL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38B276F4-D08F-499D-A9B5-F43BCDCFCE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6318" y="4275696"/>
            <a:ext cx="1293094" cy="1294924"/>
          </a:xfrm>
        </p:spPr>
        <p:txBody>
          <a:bodyPr/>
          <a:lstStyle/>
          <a:p>
            <a:endParaRPr lang="en-IL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59DC0774-5E5E-4FBF-806A-46663D7438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1528" y="2206215"/>
            <a:ext cx="1293094" cy="1294924"/>
          </a:xfrm>
        </p:spPr>
        <p:txBody>
          <a:bodyPr/>
          <a:lstStyle/>
          <a:p>
            <a:endParaRPr lang="en-IL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D3A61F2C-4882-4252-B0E2-64F7A35C688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87544" y="4275696"/>
            <a:ext cx="1293094" cy="1294924"/>
          </a:xfrm>
        </p:spPr>
        <p:txBody>
          <a:bodyPr/>
          <a:lstStyle/>
          <a:p>
            <a:endParaRPr lang="en-IL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493CB200-5E8A-419D-AB96-C912E98F488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63477" y="4275696"/>
            <a:ext cx="1293094" cy="1294924"/>
          </a:xfrm>
        </p:spPr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95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63CF8A2-D1AB-41F3-822B-83E8C263AFF4}"/>
              </a:ext>
            </a:extLst>
          </p:cNvPr>
          <p:cNvSpPr/>
          <p:nvPr/>
        </p:nvSpPr>
        <p:spPr>
          <a:xfrm>
            <a:off x="10319575" y="61060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815CB2D-B032-4B5B-AFFE-E5609CD703AF}"/>
              </a:ext>
            </a:extLst>
          </p:cNvPr>
          <p:cNvSpPr/>
          <p:nvPr/>
        </p:nvSpPr>
        <p:spPr>
          <a:xfrm>
            <a:off x="7519701" y="59984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CD3D905-8B3E-4C4B-B808-DB163B2D9F95}"/>
              </a:ext>
            </a:extLst>
          </p:cNvPr>
          <p:cNvSpPr/>
          <p:nvPr/>
        </p:nvSpPr>
        <p:spPr>
          <a:xfrm>
            <a:off x="11424761" y="578558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685ED9C-F597-4AE6-8368-9BCC36DEC0A8}"/>
              </a:ext>
            </a:extLst>
          </p:cNvPr>
          <p:cNvSpPr/>
          <p:nvPr/>
        </p:nvSpPr>
        <p:spPr>
          <a:xfrm>
            <a:off x="4524851" y="62664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F835781-BC23-45A3-9F4B-5F59C1950A5A}"/>
              </a:ext>
            </a:extLst>
          </p:cNvPr>
          <p:cNvSpPr/>
          <p:nvPr/>
        </p:nvSpPr>
        <p:spPr>
          <a:xfrm>
            <a:off x="11209591" y="31197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2CB548B-16AD-473E-9EB5-182F6627425C}"/>
              </a:ext>
            </a:extLst>
          </p:cNvPr>
          <p:cNvSpPr/>
          <p:nvPr/>
        </p:nvSpPr>
        <p:spPr>
          <a:xfrm>
            <a:off x="2423255" y="908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C8BB83B-66D9-4F39-9AED-646DB77ED057}"/>
              </a:ext>
            </a:extLst>
          </p:cNvPr>
          <p:cNvSpPr/>
          <p:nvPr/>
        </p:nvSpPr>
        <p:spPr>
          <a:xfrm>
            <a:off x="321468" y="376285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E1D4ECC-4BB6-44DF-ABDB-9CFD20055438}"/>
              </a:ext>
            </a:extLst>
          </p:cNvPr>
          <p:cNvSpPr/>
          <p:nvPr/>
        </p:nvSpPr>
        <p:spPr>
          <a:xfrm>
            <a:off x="10534745" y="6849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3AB973F-91CD-4360-9854-C1E5A3A02B20}"/>
              </a:ext>
            </a:extLst>
          </p:cNvPr>
          <p:cNvSpPr/>
          <p:nvPr/>
        </p:nvSpPr>
        <p:spPr>
          <a:xfrm>
            <a:off x="11639931" y="3643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7C54CA9-2629-415F-949F-A72754CFCAEA}"/>
              </a:ext>
            </a:extLst>
          </p:cNvPr>
          <p:cNvSpPr/>
          <p:nvPr/>
        </p:nvSpPr>
        <p:spPr>
          <a:xfrm>
            <a:off x="884396" y="60512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CF9C5D5-6BB7-44BF-B7FC-C8E3B25A185D}"/>
              </a:ext>
            </a:extLst>
          </p:cNvPr>
          <p:cNvSpPr/>
          <p:nvPr/>
        </p:nvSpPr>
        <p:spPr>
          <a:xfrm>
            <a:off x="1989582" y="5730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09B42E8-0323-41E9-B385-A195D742591A}"/>
              </a:ext>
            </a:extLst>
          </p:cNvPr>
          <p:cNvSpPr/>
          <p:nvPr/>
        </p:nvSpPr>
        <p:spPr>
          <a:xfrm>
            <a:off x="575500" y="102898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8EF28F-64BA-423B-B259-834CDA5D18AF}"/>
              </a:ext>
            </a:extLst>
          </p:cNvPr>
          <p:cNvGrpSpPr/>
          <p:nvPr/>
        </p:nvGrpSpPr>
        <p:grpSpPr>
          <a:xfrm>
            <a:off x="1343310" y="1616392"/>
            <a:ext cx="2352675" cy="3566541"/>
            <a:chOff x="1343310" y="1616392"/>
            <a:chExt cx="2352675" cy="3566541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F29DB76-839B-47A1-948E-6ECEBC35B2E6}"/>
                </a:ext>
              </a:extLst>
            </p:cNvPr>
            <p:cNvSpPr/>
            <p:nvPr/>
          </p:nvSpPr>
          <p:spPr>
            <a:xfrm>
              <a:off x="1724787" y="1616392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8"/>
                    <a:pt x="441484" y="484061"/>
                    <a:pt x="388810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3D15C68-216B-49A5-9982-A53F212776A8}"/>
                </a:ext>
              </a:extLst>
            </p:cNvPr>
            <p:cNvSpPr/>
            <p:nvPr/>
          </p:nvSpPr>
          <p:spPr>
            <a:xfrm>
              <a:off x="1343310" y="1738122"/>
              <a:ext cx="2352675" cy="1809750"/>
            </a:xfrm>
            <a:custGeom>
              <a:avLst/>
              <a:gdLst>
                <a:gd name="connsiteX0" fmla="*/ 2350580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580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1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B8EB89-0E25-42AE-B979-E6EF7C919A53}"/>
                </a:ext>
              </a:extLst>
            </p:cNvPr>
            <p:cNvSpPr/>
            <p:nvPr/>
          </p:nvSpPr>
          <p:spPr>
            <a:xfrm>
              <a:off x="1444370" y="1896808"/>
              <a:ext cx="2152650" cy="3286125"/>
            </a:xfrm>
            <a:custGeom>
              <a:avLst/>
              <a:gdLst>
                <a:gd name="connsiteX0" fmla="*/ 2148459 w 2152650"/>
                <a:gd name="connsiteY0" fmla="*/ 235744 h 3286125"/>
                <a:gd name="connsiteX1" fmla="*/ 2148459 w 2152650"/>
                <a:gd name="connsiteY1" fmla="*/ 3055049 h 3286125"/>
                <a:gd name="connsiteX2" fmla="*/ 1919859 w 2152650"/>
                <a:gd name="connsiteY2" fmla="*/ 3283649 h 3286125"/>
                <a:gd name="connsiteX3" fmla="*/ 235744 w 2152650"/>
                <a:gd name="connsiteY3" fmla="*/ 3283649 h 3286125"/>
                <a:gd name="connsiteX4" fmla="*/ 7144 w 2152650"/>
                <a:gd name="connsiteY4" fmla="*/ 3055049 h 3286125"/>
                <a:gd name="connsiteX5" fmla="*/ 7144 w 2152650"/>
                <a:gd name="connsiteY5" fmla="*/ 235744 h 3286125"/>
                <a:gd name="connsiteX6" fmla="*/ 235744 w 2152650"/>
                <a:gd name="connsiteY6" fmla="*/ 7144 h 3286125"/>
                <a:gd name="connsiteX7" fmla="*/ 1919859 w 2152650"/>
                <a:gd name="connsiteY7" fmla="*/ 7144 h 3286125"/>
                <a:gd name="connsiteX8" fmla="*/ 2148459 w 2152650"/>
                <a:gd name="connsiteY8" fmla="*/ 235744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2148459" y="235744"/>
                  </a:moveTo>
                  <a:lnTo>
                    <a:pt x="2148459" y="3055049"/>
                  </a:lnTo>
                  <a:cubicBezTo>
                    <a:pt x="2148459" y="3181255"/>
                    <a:pt x="2046065" y="3283649"/>
                    <a:pt x="1919859" y="3283649"/>
                  </a:cubicBezTo>
                  <a:lnTo>
                    <a:pt x="235744" y="3283649"/>
                  </a:lnTo>
                  <a:cubicBezTo>
                    <a:pt x="109538" y="3283649"/>
                    <a:pt x="7144" y="3181255"/>
                    <a:pt x="7144" y="3055049"/>
                  </a:cubicBezTo>
                  <a:lnTo>
                    <a:pt x="7144" y="235744"/>
                  </a:lnTo>
                  <a:cubicBezTo>
                    <a:pt x="7144" y="109538"/>
                    <a:pt x="109538" y="7144"/>
                    <a:pt x="235744" y="7144"/>
                  </a:cubicBezTo>
                  <a:lnTo>
                    <a:pt x="1919859" y="7144"/>
                  </a:lnTo>
                  <a:cubicBezTo>
                    <a:pt x="2046065" y="7144"/>
                    <a:pt x="2148459" y="109633"/>
                    <a:pt x="2148459" y="2357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7681BBF-7DB5-4282-91AA-876E43894D67}"/>
                </a:ext>
              </a:extLst>
            </p:cNvPr>
            <p:cNvSpPr/>
            <p:nvPr/>
          </p:nvSpPr>
          <p:spPr>
            <a:xfrm>
              <a:off x="1676876" y="1658493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9"/>
                    <a:pt x="441388" y="484061"/>
                    <a:pt x="388810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E8DF9F9-7250-4C4D-88D8-710CDD36E5B6}"/>
                </a:ext>
              </a:extLst>
            </p:cNvPr>
            <p:cNvSpPr/>
            <p:nvPr/>
          </p:nvSpPr>
          <p:spPr>
            <a:xfrm>
              <a:off x="1812226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90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90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D15874C-6936-437A-AF18-6ECB3A35E152}"/>
                </a:ext>
              </a:extLst>
            </p:cNvPr>
            <p:cNvSpPr/>
            <p:nvPr/>
          </p:nvSpPr>
          <p:spPr>
            <a:xfrm>
              <a:off x="1444370" y="4464177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487775 h 714375"/>
                <a:gd name="connsiteX2" fmla="*/ 1919859 w 2152650"/>
                <a:gd name="connsiteY2" fmla="*/ 716375 h 714375"/>
                <a:gd name="connsiteX3" fmla="*/ 235744 w 2152650"/>
                <a:gd name="connsiteY3" fmla="*/ 716375 h 714375"/>
                <a:gd name="connsiteX4" fmla="*/ 7144 w 2152650"/>
                <a:gd name="connsiteY4" fmla="*/ 487775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487775"/>
                  </a:lnTo>
                  <a:cubicBezTo>
                    <a:pt x="2148459" y="613982"/>
                    <a:pt x="2046065" y="716375"/>
                    <a:pt x="1919859" y="716375"/>
                  </a:cubicBezTo>
                  <a:lnTo>
                    <a:pt x="235744" y="716375"/>
                  </a:lnTo>
                  <a:cubicBezTo>
                    <a:pt x="109538" y="716375"/>
                    <a:pt x="7144" y="613982"/>
                    <a:pt x="7144" y="487775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FCCED8B-BFF0-4E80-8DF3-CA140A12E5E7}"/>
                </a:ext>
              </a:extLst>
            </p:cNvPr>
            <p:cNvGrpSpPr/>
            <p:nvPr/>
          </p:nvGrpSpPr>
          <p:grpSpPr>
            <a:xfrm>
              <a:off x="1704022" y="4694682"/>
              <a:ext cx="1547622" cy="219075"/>
              <a:chOff x="1704022" y="4694682"/>
              <a:chExt cx="1547622" cy="219075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2B7AF21-EEC3-4A63-A446-C214CD498174}"/>
                  </a:ext>
                </a:extLst>
              </p:cNvPr>
              <p:cNvSpPr/>
              <p:nvPr/>
            </p:nvSpPr>
            <p:spPr>
              <a:xfrm>
                <a:off x="1704022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4510BC2-7287-41E7-BE72-9F3D3FBD0C4A}"/>
                  </a:ext>
                </a:extLst>
              </p:cNvPr>
              <p:cNvSpPr/>
              <p:nvPr/>
            </p:nvSpPr>
            <p:spPr>
              <a:xfrm>
                <a:off x="2033778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73507AD-EAA2-4E42-A931-FDC6D94C234F}"/>
                  </a:ext>
                </a:extLst>
              </p:cNvPr>
              <p:cNvSpPr/>
              <p:nvPr/>
            </p:nvSpPr>
            <p:spPr>
              <a:xfrm>
                <a:off x="2363533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B9C13CE-3CDE-45F4-BDD9-79875B475769}"/>
                  </a:ext>
                </a:extLst>
              </p:cNvPr>
              <p:cNvSpPr/>
              <p:nvPr/>
            </p:nvSpPr>
            <p:spPr>
              <a:xfrm>
                <a:off x="2693288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1CDCD1D-0DDE-42C1-8D12-4B8F84E92730}"/>
                  </a:ext>
                </a:extLst>
              </p:cNvPr>
              <p:cNvSpPr/>
              <p:nvPr/>
            </p:nvSpPr>
            <p:spPr>
              <a:xfrm>
                <a:off x="3023044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970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970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73F5346-89B9-48F0-9900-C1D5680B0A57}"/>
                </a:ext>
              </a:extLst>
            </p:cNvPr>
            <p:cNvSpPr txBox="1"/>
            <p:nvPr/>
          </p:nvSpPr>
          <p:spPr>
            <a:xfrm>
              <a:off x="1724787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John Doe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480432B-A88C-47DD-8E8B-36E1F87D301F}"/>
                </a:ext>
              </a:extLst>
            </p:cNvPr>
            <p:cNvSpPr/>
            <p:nvPr/>
          </p:nvSpPr>
          <p:spPr>
            <a:xfrm>
              <a:off x="1624762" y="3617419"/>
              <a:ext cx="17897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444E12-5D78-445E-A747-6E015ABB067C}"/>
              </a:ext>
            </a:extLst>
          </p:cNvPr>
          <p:cNvGrpSpPr/>
          <p:nvPr/>
        </p:nvGrpSpPr>
        <p:grpSpPr>
          <a:xfrm>
            <a:off x="4903660" y="1616392"/>
            <a:ext cx="2352675" cy="3562160"/>
            <a:chOff x="4903660" y="1616392"/>
            <a:chExt cx="2352675" cy="356216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3F2D4DC-9807-45F6-BA3A-4BBCF37B17E9}"/>
                </a:ext>
              </a:extLst>
            </p:cNvPr>
            <p:cNvSpPr/>
            <p:nvPr/>
          </p:nvSpPr>
          <p:spPr>
            <a:xfrm>
              <a:off x="5285041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BF97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B4F55E8-C816-4AE7-85F0-39418FD6DC89}"/>
                </a:ext>
              </a:extLst>
            </p:cNvPr>
            <p:cNvSpPr/>
            <p:nvPr/>
          </p:nvSpPr>
          <p:spPr>
            <a:xfrm>
              <a:off x="4903660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79 w 2352675"/>
                <a:gd name="connsiteY4" fmla="*/ 7144 h 1809750"/>
                <a:gd name="connsiteX5" fmla="*/ 2350579 w 2352675"/>
                <a:gd name="connsiteY5" fmla="*/ 197644 h 1809750"/>
                <a:gd name="connsiteX6" fmla="*/ 2350579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2" y="7144"/>
                    <a:pt x="197644" y="7144"/>
                  </a:cubicBezTo>
                  <a:lnTo>
                    <a:pt x="2160079" y="7144"/>
                  </a:lnTo>
                  <a:cubicBezTo>
                    <a:pt x="2265331" y="7144"/>
                    <a:pt x="2350579" y="92392"/>
                    <a:pt x="2350579" y="197644"/>
                  </a:cubicBezTo>
                  <a:lnTo>
                    <a:pt x="2350579" y="1804892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1252754-491C-48EB-A158-7C9C32DC3315}"/>
                </a:ext>
              </a:extLst>
            </p:cNvPr>
            <p:cNvSpPr/>
            <p:nvPr/>
          </p:nvSpPr>
          <p:spPr>
            <a:xfrm>
              <a:off x="5004720" y="1892427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3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3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2464CCE-0C79-40D2-9B0E-575FA64576DD}"/>
                </a:ext>
              </a:extLst>
            </p:cNvPr>
            <p:cNvSpPr/>
            <p:nvPr/>
          </p:nvSpPr>
          <p:spPr>
            <a:xfrm>
              <a:off x="5003576" y="446383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44640 h 714375"/>
                <a:gd name="connsiteX2" fmla="*/ 1976723 w 2152650"/>
                <a:gd name="connsiteY2" fmla="*/ 716375 h 714375"/>
                <a:gd name="connsiteX3" fmla="*/ 178880 w 2152650"/>
                <a:gd name="connsiteY3" fmla="*/ 716375 h 714375"/>
                <a:gd name="connsiteX4" fmla="*/ 7144 w 2152650"/>
                <a:gd name="connsiteY4" fmla="*/ 544640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44640"/>
                  </a:lnTo>
                  <a:cubicBezTo>
                    <a:pt x="2148459" y="639509"/>
                    <a:pt x="2071592" y="716375"/>
                    <a:pt x="1976723" y="716375"/>
                  </a:cubicBezTo>
                  <a:lnTo>
                    <a:pt x="178880" y="716375"/>
                  </a:lnTo>
                  <a:cubicBezTo>
                    <a:pt x="84011" y="716375"/>
                    <a:pt x="7144" y="639509"/>
                    <a:pt x="7144" y="544640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6DD7C4A-093C-4CF0-8918-EE134314B282}"/>
                </a:ext>
              </a:extLst>
            </p:cNvPr>
            <p:cNvSpPr/>
            <p:nvPr/>
          </p:nvSpPr>
          <p:spPr>
            <a:xfrm>
              <a:off x="5237130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6E46E2D-5DAB-42CC-996D-89023DC8EDD3}"/>
                </a:ext>
              </a:extLst>
            </p:cNvPr>
            <p:cNvSpPr/>
            <p:nvPr/>
          </p:nvSpPr>
          <p:spPr>
            <a:xfrm>
              <a:off x="5372480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1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9" y="48292"/>
                    <a:pt x="35529" y="27908"/>
                    <a:pt x="51531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067EB8-ECAE-4210-AA5D-6F8D0AADD937}"/>
                </a:ext>
              </a:extLst>
            </p:cNvPr>
            <p:cNvGrpSpPr/>
            <p:nvPr/>
          </p:nvGrpSpPr>
          <p:grpSpPr>
            <a:xfrm>
              <a:off x="5307615" y="4694682"/>
              <a:ext cx="1547622" cy="219075"/>
              <a:chOff x="5307615" y="4694682"/>
              <a:chExt cx="1547622" cy="219075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FB440A2-4D16-41A1-85D7-2EA27A5A58BD}"/>
                  </a:ext>
                </a:extLst>
              </p:cNvPr>
              <p:cNvSpPr/>
              <p:nvPr/>
            </p:nvSpPr>
            <p:spPr>
              <a:xfrm>
                <a:off x="5307615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591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387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726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591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387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726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E41CCCA-F89F-49F7-A024-78684A879032}"/>
                  </a:ext>
                </a:extLst>
              </p:cNvPr>
              <p:cNvSpPr/>
              <p:nvPr/>
            </p:nvSpPr>
            <p:spPr>
              <a:xfrm>
                <a:off x="5637371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726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726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C73B579-0849-44FB-B560-C9354C69CADF}"/>
                  </a:ext>
                </a:extLst>
              </p:cNvPr>
              <p:cNvSpPr/>
              <p:nvPr/>
            </p:nvSpPr>
            <p:spPr>
              <a:xfrm>
                <a:off x="5967126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FAAD0A7-146A-4751-9360-FBAFFEBEC0E4}"/>
                  </a:ext>
                </a:extLst>
              </p:cNvPr>
              <p:cNvSpPr/>
              <p:nvPr/>
            </p:nvSpPr>
            <p:spPr>
              <a:xfrm>
                <a:off x="6296882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4F5B743-3872-4A16-BA40-4F68EA926A09}"/>
                  </a:ext>
                </a:extLst>
              </p:cNvPr>
              <p:cNvSpPr/>
              <p:nvPr/>
            </p:nvSpPr>
            <p:spPr>
              <a:xfrm>
                <a:off x="6626637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B91AEF2-4EA5-4BFE-87F3-BD8024143236}"/>
                </a:ext>
              </a:extLst>
            </p:cNvPr>
            <p:cNvSpPr txBox="1"/>
            <p:nvPr/>
          </p:nvSpPr>
          <p:spPr>
            <a:xfrm>
              <a:off x="5285041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John Doe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DA78062-5E00-40D0-B003-9382F0583AA0}"/>
                </a:ext>
              </a:extLst>
            </p:cNvPr>
            <p:cNvSpPr/>
            <p:nvPr/>
          </p:nvSpPr>
          <p:spPr>
            <a:xfrm>
              <a:off x="5281055" y="3617419"/>
              <a:ext cx="15976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C51215A-CB25-4CFB-BDFD-CF737A652E08}"/>
              </a:ext>
            </a:extLst>
          </p:cNvPr>
          <p:cNvGrpSpPr/>
          <p:nvPr/>
        </p:nvGrpSpPr>
        <p:grpSpPr>
          <a:xfrm>
            <a:off x="8463914" y="1616392"/>
            <a:ext cx="2352675" cy="3566637"/>
            <a:chOff x="8463914" y="1616392"/>
            <a:chExt cx="2352675" cy="3566637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A960728-24BF-4474-96C7-E53F88F94506}"/>
                </a:ext>
              </a:extLst>
            </p:cNvPr>
            <p:cNvSpPr/>
            <p:nvPr/>
          </p:nvSpPr>
          <p:spPr>
            <a:xfrm>
              <a:off x="8845296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A7E50EF-989F-429F-A4E7-740A60293C36}"/>
                </a:ext>
              </a:extLst>
            </p:cNvPr>
            <p:cNvSpPr/>
            <p:nvPr/>
          </p:nvSpPr>
          <p:spPr>
            <a:xfrm>
              <a:off x="8463914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2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0C7D7B6-90C9-4DC9-9F10-FE5495C6A22A}"/>
                </a:ext>
              </a:extLst>
            </p:cNvPr>
            <p:cNvSpPr/>
            <p:nvPr/>
          </p:nvSpPr>
          <p:spPr>
            <a:xfrm>
              <a:off x="8564975" y="1896904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2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2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DD6DA7E-4271-4AAD-9B1A-83AD19B0D579}"/>
                </a:ext>
              </a:extLst>
            </p:cNvPr>
            <p:cNvSpPr/>
            <p:nvPr/>
          </p:nvSpPr>
          <p:spPr>
            <a:xfrm>
              <a:off x="8564975" y="446655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28257 h 714375"/>
                <a:gd name="connsiteX2" fmla="*/ 1960341 w 2152650"/>
                <a:gd name="connsiteY2" fmla="*/ 716375 h 714375"/>
                <a:gd name="connsiteX3" fmla="*/ 195263 w 2152650"/>
                <a:gd name="connsiteY3" fmla="*/ 716375 h 714375"/>
                <a:gd name="connsiteX4" fmla="*/ 7144 w 2152650"/>
                <a:gd name="connsiteY4" fmla="*/ 528257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28257"/>
                  </a:lnTo>
                  <a:cubicBezTo>
                    <a:pt x="2148459" y="632174"/>
                    <a:pt x="2064258" y="716375"/>
                    <a:pt x="1960341" y="716375"/>
                  </a:cubicBezTo>
                  <a:lnTo>
                    <a:pt x="195263" y="716375"/>
                  </a:lnTo>
                  <a:cubicBezTo>
                    <a:pt x="91345" y="716375"/>
                    <a:pt x="7144" y="632174"/>
                    <a:pt x="7144" y="528257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5B41C01-E3EA-4793-A3D8-85026C137664}"/>
                </a:ext>
              </a:extLst>
            </p:cNvPr>
            <p:cNvSpPr/>
            <p:nvPr/>
          </p:nvSpPr>
          <p:spPr>
            <a:xfrm>
              <a:off x="8797385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35DB744-92D2-49BF-9123-D06A0FD9EE5C}"/>
                </a:ext>
              </a:extLst>
            </p:cNvPr>
            <p:cNvSpPr/>
            <p:nvPr/>
          </p:nvSpPr>
          <p:spPr>
            <a:xfrm>
              <a:off x="8932735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0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19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76A1911-6FE2-4D83-96E5-48645592F810}"/>
                </a:ext>
              </a:extLst>
            </p:cNvPr>
            <p:cNvGrpSpPr/>
            <p:nvPr/>
          </p:nvGrpSpPr>
          <p:grpSpPr>
            <a:xfrm>
              <a:off x="8911113" y="4694682"/>
              <a:ext cx="1547718" cy="219075"/>
              <a:chOff x="8911113" y="4694682"/>
              <a:chExt cx="1547718" cy="219075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1029428-ED3E-4106-943E-50FDD16C9337}"/>
                  </a:ext>
                </a:extLst>
              </p:cNvPr>
              <p:cNvSpPr/>
              <p:nvPr/>
            </p:nvSpPr>
            <p:spPr>
              <a:xfrm>
                <a:off x="8911113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C53251A-2EEE-4C0C-9846-6E652DE5315A}"/>
                  </a:ext>
                </a:extLst>
              </p:cNvPr>
              <p:cNvSpPr/>
              <p:nvPr/>
            </p:nvSpPr>
            <p:spPr>
              <a:xfrm>
                <a:off x="9240869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9D87777-49BF-412A-A326-52448422C83D}"/>
                  </a:ext>
                </a:extLst>
              </p:cNvPr>
              <p:cNvSpPr/>
              <p:nvPr/>
            </p:nvSpPr>
            <p:spPr>
              <a:xfrm>
                <a:off x="9570624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970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309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105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970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309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105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093DCB1-AF76-4B6E-90F9-7717406550DD}"/>
                  </a:ext>
                </a:extLst>
              </p:cNvPr>
              <p:cNvGrpSpPr/>
              <p:nvPr/>
            </p:nvGrpSpPr>
            <p:grpSpPr>
              <a:xfrm>
                <a:off x="9900475" y="4694682"/>
                <a:ext cx="222504" cy="219075"/>
                <a:chOff x="9900475" y="4694682"/>
                <a:chExt cx="222504" cy="219075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8D0635A9-5B0A-480D-8AED-B1BD26FE7211}"/>
                    </a:ext>
                  </a:extLst>
                </p:cNvPr>
                <p:cNvSpPr/>
                <p:nvPr/>
              </p:nvSpPr>
              <p:spPr>
                <a:xfrm>
                  <a:off x="9900475" y="4694682"/>
                  <a:ext cx="114300" cy="219075"/>
                </a:xfrm>
                <a:custGeom>
                  <a:avLst/>
                  <a:gdLst>
                    <a:gd name="connsiteX0" fmla="*/ 115348 w 114300"/>
                    <a:gd name="connsiteY0" fmla="*/ 7144 h 219075"/>
                    <a:gd name="connsiteX1" fmla="*/ 115348 w 114300"/>
                    <a:gd name="connsiteY1" fmla="*/ 164402 h 219075"/>
                    <a:gd name="connsiteX2" fmla="*/ 48387 w 114300"/>
                    <a:gd name="connsiteY2" fmla="*/ 212979 h 219075"/>
                    <a:gd name="connsiteX3" fmla="*/ 74009 w 114300"/>
                    <a:gd name="connsiteY3" fmla="*/ 134398 h 219075"/>
                    <a:gd name="connsiteX4" fmla="*/ 7144 w 114300"/>
                    <a:gd name="connsiteY4" fmla="*/ 85820 h 219075"/>
                    <a:gd name="connsiteX5" fmla="*/ 89726 w 114300"/>
                    <a:gd name="connsiteY5" fmla="*/ 8582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" h="219075">
                      <a:moveTo>
                        <a:pt x="115348" y="7144"/>
                      </a:moveTo>
                      <a:lnTo>
                        <a:pt x="115348" y="164402"/>
                      </a:lnTo>
                      <a:lnTo>
                        <a:pt x="48387" y="212979"/>
                      </a:lnTo>
                      <a:lnTo>
                        <a:pt x="74009" y="134398"/>
                      </a:lnTo>
                      <a:lnTo>
                        <a:pt x="7144" y="85820"/>
                      </a:lnTo>
                      <a:lnTo>
                        <a:pt x="89726" y="85820"/>
                      </a:lnTo>
                      <a:close/>
                    </a:path>
                  </a:pathLst>
                </a:custGeom>
                <a:solidFill>
                  <a:srgbClr val="FFC9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72ADD626-1DE8-475F-801F-BAEB581FB521}"/>
                    </a:ext>
                  </a:extLst>
                </p:cNvPr>
                <p:cNvSpPr/>
                <p:nvPr/>
              </p:nvSpPr>
              <p:spPr>
                <a:xfrm>
                  <a:off x="10008679" y="4694682"/>
                  <a:ext cx="114300" cy="219075"/>
                </a:xfrm>
                <a:custGeom>
                  <a:avLst/>
                  <a:gdLst>
                    <a:gd name="connsiteX0" fmla="*/ 48387 w 114300"/>
                    <a:gd name="connsiteY0" fmla="*/ 134398 h 219075"/>
                    <a:gd name="connsiteX1" fmla="*/ 74009 w 114300"/>
                    <a:gd name="connsiteY1" fmla="*/ 212979 h 219075"/>
                    <a:gd name="connsiteX2" fmla="*/ 7144 w 114300"/>
                    <a:gd name="connsiteY2" fmla="*/ 164402 h 219075"/>
                    <a:gd name="connsiteX3" fmla="*/ 7144 w 114300"/>
                    <a:gd name="connsiteY3" fmla="*/ 7144 h 219075"/>
                    <a:gd name="connsiteX4" fmla="*/ 32671 w 114300"/>
                    <a:gd name="connsiteY4" fmla="*/ 85820 h 219075"/>
                    <a:gd name="connsiteX5" fmla="*/ 115252 w 114300"/>
                    <a:gd name="connsiteY5" fmla="*/ 8582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" h="219075">
                      <a:moveTo>
                        <a:pt x="48387" y="134398"/>
                      </a:moveTo>
                      <a:lnTo>
                        <a:pt x="74009" y="212979"/>
                      </a:lnTo>
                      <a:lnTo>
                        <a:pt x="7144" y="164402"/>
                      </a:lnTo>
                      <a:lnTo>
                        <a:pt x="7144" y="7144"/>
                      </a:lnTo>
                      <a:lnTo>
                        <a:pt x="32671" y="85820"/>
                      </a:lnTo>
                      <a:lnTo>
                        <a:pt x="115252" y="8582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310817-4B67-4EC1-AE8A-95BE3671FAC6}"/>
                  </a:ext>
                </a:extLst>
              </p:cNvPr>
              <p:cNvSpPr/>
              <p:nvPr/>
            </p:nvSpPr>
            <p:spPr>
              <a:xfrm>
                <a:off x="10230231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4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0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4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0" y="85820"/>
                    </a:ln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4FFB491-B7DE-45DB-AAA3-A01EE75CE3A7}"/>
                </a:ext>
              </a:extLst>
            </p:cNvPr>
            <p:cNvSpPr txBox="1"/>
            <p:nvPr/>
          </p:nvSpPr>
          <p:spPr>
            <a:xfrm>
              <a:off x="8840436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John Doe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0BA62F7-6877-4E13-93D6-EF304B5C502C}"/>
                </a:ext>
              </a:extLst>
            </p:cNvPr>
            <p:cNvSpPr/>
            <p:nvPr/>
          </p:nvSpPr>
          <p:spPr>
            <a:xfrm>
              <a:off x="8803379" y="3617419"/>
              <a:ext cx="16638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FF6FB2-CC46-464B-9450-4D3628E746E8}"/>
              </a:ext>
            </a:extLst>
          </p:cNvPr>
          <p:cNvSpPr txBox="1"/>
          <p:nvPr/>
        </p:nvSpPr>
        <p:spPr>
          <a:xfrm>
            <a:off x="2963533" y="69933"/>
            <a:ext cx="6506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Testimonial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710626-E9E8-463B-AD2D-372BD49F2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13964" y="2086717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/>
          <a:p>
            <a:endParaRPr lang="en-IL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78E530-A4CE-4747-9F4A-3C42256D60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5262" y="2153856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/>
          <a:lstStyle/>
          <a:p>
            <a:endParaRPr lang="en-IL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AEFB8A0-C639-4BE9-A921-330B2738FA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52339" y="2038835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09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6EBEF51-CCA8-4E36-A754-8B8668D3E6F0}"/>
              </a:ext>
            </a:extLst>
          </p:cNvPr>
          <p:cNvSpPr/>
          <p:nvPr/>
        </p:nvSpPr>
        <p:spPr>
          <a:xfrm>
            <a:off x="3333845" y="4025709"/>
            <a:ext cx="5524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Enter Your Original Text Here. Try To Keep It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Short And Remove Dummy Text</a:t>
            </a:r>
          </a:p>
        </p:txBody>
      </p: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0F701-03B4-43B4-8C52-5777B05B6FE0}"/>
              </a:ext>
            </a:extLst>
          </p:cNvPr>
          <p:cNvSpPr/>
          <p:nvPr/>
        </p:nvSpPr>
        <p:spPr>
          <a:xfrm>
            <a:off x="2543175" y="1216023"/>
            <a:ext cx="1085850" cy="1085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4CFC6-8E15-4F86-91BC-5078FC62B488}"/>
              </a:ext>
            </a:extLst>
          </p:cNvPr>
          <p:cNvSpPr/>
          <p:nvPr/>
        </p:nvSpPr>
        <p:spPr>
          <a:xfrm>
            <a:off x="4064000" y="1216023"/>
            <a:ext cx="1085850" cy="1085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7ECC1-FB33-47C9-8A9A-4482843A82F9}"/>
              </a:ext>
            </a:extLst>
          </p:cNvPr>
          <p:cNvSpPr/>
          <p:nvPr/>
        </p:nvSpPr>
        <p:spPr>
          <a:xfrm>
            <a:off x="5584825" y="1216023"/>
            <a:ext cx="1085850" cy="1085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9F190-62E1-4062-9EA7-8C8E5C28D01D}"/>
              </a:ext>
            </a:extLst>
          </p:cNvPr>
          <p:cNvSpPr/>
          <p:nvPr/>
        </p:nvSpPr>
        <p:spPr>
          <a:xfrm>
            <a:off x="7105650" y="1216023"/>
            <a:ext cx="1085850" cy="1085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4ADBA-CFF4-4196-8203-F813BADE1221}"/>
              </a:ext>
            </a:extLst>
          </p:cNvPr>
          <p:cNvSpPr txBox="1"/>
          <p:nvPr/>
        </p:nvSpPr>
        <p:spPr>
          <a:xfrm>
            <a:off x="2543175" y="3025773"/>
            <a:ext cx="761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Font: Quicksand Font (free for personal &amp; commercial usage)</a:t>
            </a:r>
            <a:br>
              <a:rPr lang="en-US" dirty="0"/>
            </a:br>
            <a:r>
              <a:rPr lang="en-US" dirty="0"/>
              <a:t>Font Size used: 14,18,24,28</a:t>
            </a:r>
            <a:br>
              <a:rPr lang="en-US" dirty="0"/>
            </a:br>
            <a:r>
              <a:rPr lang="en-US" dirty="0">
                <a:hlinkClick r:id="rId2"/>
              </a:rPr>
              <a:t>Quick Sand Link: 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B147E-5DBB-4664-A48B-BE6EEEFBC7AD}"/>
              </a:ext>
            </a:extLst>
          </p:cNvPr>
          <p:cNvSpPr txBox="1"/>
          <p:nvPr/>
        </p:nvSpPr>
        <p:spPr>
          <a:xfrm>
            <a:off x="2543175" y="5596332"/>
            <a:ext cx="304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Yellow Tail Link: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0BE3B-2C5C-4503-996B-F37F09E402B5}"/>
              </a:ext>
            </a:extLst>
          </p:cNvPr>
          <p:cNvSpPr txBox="1"/>
          <p:nvPr/>
        </p:nvSpPr>
        <p:spPr>
          <a:xfrm>
            <a:off x="2536824" y="4626836"/>
            <a:ext cx="5997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Secondary Font:  Yellow Tail (free for personal &amp; commercial use)</a:t>
            </a:r>
            <a:br>
              <a:rPr lang="en-US" dirty="0"/>
            </a:br>
            <a:r>
              <a:rPr lang="en-US" dirty="0"/>
              <a:t>Font Size used: 24,40,60,98</a:t>
            </a:r>
          </a:p>
        </p:txBody>
      </p:sp>
    </p:spTree>
    <p:extLst>
      <p:ext uri="{BB962C8B-B14F-4D97-AF65-F5344CB8AC3E}">
        <p14:creationId xmlns:p14="http://schemas.microsoft.com/office/powerpoint/2010/main" val="398467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B4D5F3B-1DE7-4FD5-B441-D04A6B208DFA}"/>
              </a:ext>
            </a:extLst>
          </p:cNvPr>
          <p:cNvSpPr/>
          <p:nvPr/>
        </p:nvSpPr>
        <p:spPr>
          <a:xfrm>
            <a:off x="589660" y="4982419"/>
            <a:ext cx="6076907" cy="1161986"/>
          </a:xfrm>
          <a:custGeom>
            <a:avLst/>
            <a:gdLst>
              <a:gd name="connsiteX0" fmla="*/ 0 w 5097145"/>
              <a:gd name="connsiteY0" fmla="*/ 0 h 1161986"/>
              <a:gd name="connsiteX1" fmla="*/ 5097145 w 5097145"/>
              <a:gd name="connsiteY1" fmla="*/ 0 h 1161986"/>
              <a:gd name="connsiteX2" fmla="*/ 5097145 w 5097145"/>
              <a:gd name="connsiteY2" fmla="*/ 1161986 h 1161986"/>
              <a:gd name="connsiteX3" fmla="*/ 0 w 5097145"/>
              <a:gd name="connsiteY3" fmla="*/ 1161986 h 11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7145" h="1161986">
                <a:moveTo>
                  <a:pt x="0" y="0"/>
                </a:moveTo>
                <a:lnTo>
                  <a:pt x="5097145" y="0"/>
                </a:lnTo>
                <a:lnTo>
                  <a:pt x="5097145" y="1161986"/>
                </a:lnTo>
                <a:lnTo>
                  <a:pt x="0" y="1161986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F61408-BC10-48D7-8B11-BE4022E49BE8}"/>
              </a:ext>
            </a:extLst>
          </p:cNvPr>
          <p:cNvSpPr/>
          <p:nvPr/>
        </p:nvSpPr>
        <p:spPr>
          <a:xfrm>
            <a:off x="589660" y="3629855"/>
            <a:ext cx="6076907" cy="1161986"/>
          </a:xfrm>
          <a:custGeom>
            <a:avLst/>
            <a:gdLst>
              <a:gd name="connsiteX0" fmla="*/ 0 w 5097145"/>
              <a:gd name="connsiteY0" fmla="*/ 0 h 1161986"/>
              <a:gd name="connsiteX1" fmla="*/ 5097145 w 5097145"/>
              <a:gd name="connsiteY1" fmla="*/ 0 h 1161986"/>
              <a:gd name="connsiteX2" fmla="*/ 5097145 w 5097145"/>
              <a:gd name="connsiteY2" fmla="*/ 1161986 h 1161986"/>
              <a:gd name="connsiteX3" fmla="*/ 0 w 5097145"/>
              <a:gd name="connsiteY3" fmla="*/ 1161986 h 11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7145" h="1161986">
                <a:moveTo>
                  <a:pt x="0" y="0"/>
                </a:moveTo>
                <a:lnTo>
                  <a:pt x="5097145" y="0"/>
                </a:lnTo>
                <a:lnTo>
                  <a:pt x="5097145" y="1161986"/>
                </a:lnTo>
                <a:lnTo>
                  <a:pt x="0" y="1161986"/>
                </a:lnTo>
                <a:close/>
              </a:path>
            </a:pathLst>
          </a:custGeom>
          <a:gradFill flip="none" rotWithShape="1">
            <a:gsLst>
              <a:gs pos="0">
                <a:srgbClr val="FF598A"/>
              </a:gs>
              <a:gs pos="100000">
                <a:srgbClr val="FF8A9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9F90C3-0535-4874-933C-80FCB09DACB6}"/>
              </a:ext>
            </a:extLst>
          </p:cNvPr>
          <p:cNvGrpSpPr/>
          <p:nvPr/>
        </p:nvGrpSpPr>
        <p:grpSpPr>
          <a:xfrm>
            <a:off x="1641750" y="5129955"/>
            <a:ext cx="4903008" cy="805359"/>
            <a:chOff x="7267993" y="5543026"/>
            <a:chExt cx="4632049" cy="8053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8FB164-785E-4E8D-9B7D-04896CF79B28}"/>
                </a:ext>
              </a:extLst>
            </p:cNvPr>
            <p:cNvSpPr txBox="1"/>
            <p:nvPr/>
          </p:nvSpPr>
          <p:spPr>
            <a:xfrm>
              <a:off x="7271106" y="5543026"/>
              <a:ext cx="4289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/>
                  <a:cs typeface="Poppins"/>
                  <a:sym typeface="Poppins"/>
                  <a:rtl val="0"/>
                </a:rPr>
                <a:t>Check Our Animated Icon Templates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8DB598-E79F-4386-85B2-2C28F41B235F}"/>
                </a:ext>
              </a:extLst>
            </p:cNvPr>
            <p:cNvSpPr txBox="1"/>
            <p:nvPr/>
          </p:nvSpPr>
          <p:spPr>
            <a:xfrm>
              <a:off x="7267993" y="5886720"/>
              <a:ext cx="46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sym typeface="Montserrat-Regular"/>
                  <a:rtl val="0"/>
                </a:rPr>
                <a:t>Recently we have started adding a new collection of fully animated icons that you can check as well.</a:t>
              </a:r>
              <a:endParaRPr lang="en-US" sz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Montserrat-Regular"/>
                <a:rtl val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2B2669D-6E39-4C71-9135-36100D5D3A85}"/>
              </a:ext>
            </a:extLst>
          </p:cNvPr>
          <p:cNvSpPr txBox="1"/>
          <p:nvPr/>
        </p:nvSpPr>
        <p:spPr>
          <a:xfrm>
            <a:off x="928751" y="5344121"/>
            <a:ext cx="64152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/>
                <a:cs typeface="Poppins"/>
                <a:sym typeface="Poppins"/>
                <a:rtl val="0"/>
              </a:rPr>
              <a:t>02.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2E4FB4-E28A-4F89-BA84-69FCEAD45CCC}"/>
              </a:ext>
            </a:extLst>
          </p:cNvPr>
          <p:cNvGrpSpPr/>
          <p:nvPr/>
        </p:nvGrpSpPr>
        <p:grpSpPr>
          <a:xfrm>
            <a:off x="1641750" y="3777391"/>
            <a:ext cx="4903008" cy="805359"/>
            <a:chOff x="7267993" y="5543026"/>
            <a:chExt cx="4632049" cy="80535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8A019E-1B70-4BF0-AEFC-1D5F775B09B6}"/>
                </a:ext>
              </a:extLst>
            </p:cNvPr>
            <p:cNvSpPr txBox="1"/>
            <p:nvPr/>
          </p:nvSpPr>
          <p:spPr>
            <a:xfrm>
              <a:off x="7271106" y="5543026"/>
              <a:ext cx="381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  <a:sym typeface="Poppins"/>
                  <a:rtl val="0"/>
                </a:rPr>
                <a:t>Get More PowerPoint Templates </a:t>
              </a:r>
              <a:endParaRPr lang="en-US" sz="1800" spc="0" baseline="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Poppins"/>
                <a:rtl val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B75CAE-A0E7-464F-8793-47BC854FA5D4}"/>
                </a:ext>
              </a:extLst>
            </p:cNvPr>
            <p:cNvSpPr txBox="1"/>
            <p:nvPr/>
          </p:nvSpPr>
          <p:spPr>
            <a:xfrm>
              <a:off x="7267993" y="5886720"/>
              <a:ext cx="46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sym typeface="Montserrat-Regular"/>
                  <a:rtl val="0"/>
                </a:rPr>
                <a:t>In PowerPoint School, we have a huge collection of very high quality free and premium templates.</a:t>
              </a:r>
              <a:endParaRPr lang="en-US" sz="1200" spc="0" baseline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Montserrat-Regular"/>
                <a:rtl val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4CB090-F4BD-4CEE-BDF6-A227D6A72955}"/>
              </a:ext>
            </a:extLst>
          </p:cNvPr>
          <p:cNvSpPr txBox="1"/>
          <p:nvPr/>
        </p:nvSpPr>
        <p:spPr>
          <a:xfrm>
            <a:off x="928751" y="3991557"/>
            <a:ext cx="56297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spc="0" baseline="0" dirty="0">
                <a:solidFill>
                  <a:schemeClr val="bg1"/>
                </a:solidFill>
                <a:latin typeface="Poppins"/>
                <a:cs typeface="Poppins"/>
                <a:sym typeface="Poppins"/>
                <a:rtl val="0"/>
              </a:rPr>
              <a:t>01.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B0D29E-DCB5-4FBE-A1CB-9101F34F4531}"/>
              </a:ext>
            </a:extLst>
          </p:cNvPr>
          <p:cNvGrpSpPr/>
          <p:nvPr/>
        </p:nvGrpSpPr>
        <p:grpSpPr>
          <a:xfrm>
            <a:off x="589661" y="2499657"/>
            <a:ext cx="6235804" cy="892552"/>
            <a:chOff x="589661" y="2499657"/>
            <a:chExt cx="6235804" cy="89255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E3D06E-5045-42D8-8C9D-DC5835CF5206}"/>
                </a:ext>
              </a:extLst>
            </p:cNvPr>
            <p:cNvSpPr txBox="1"/>
            <p:nvPr/>
          </p:nvSpPr>
          <p:spPr>
            <a:xfrm>
              <a:off x="695261" y="2499657"/>
              <a:ext cx="6130204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For our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premium members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 we are providing 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fully animated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 premium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timeline and other steps, options, or text layouts. So check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out our </a:t>
              </a:r>
              <a:r>
                <a:rPr lang="en-US" sz="1300" dirty="0">
                  <a:solidFill>
                    <a:srgbClr val="FF899C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template collections 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and use in your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slides 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to level up your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presentation quality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C29FBBD-0ADB-4130-BBCE-2E4DACEC4C87}"/>
                </a:ext>
              </a:extLst>
            </p:cNvPr>
            <p:cNvSpPr/>
            <p:nvPr/>
          </p:nvSpPr>
          <p:spPr>
            <a:xfrm>
              <a:off x="589661" y="2541582"/>
              <a:ext cx="66675" cy="808702"/>
            </a:xfrm>
            <a:custGeom>
              <a:avLst/>
              <a:gdLst>
                <a:gd name="connsiteX0" fmla="*/ 0 w 66675"/>
                <a:gd name="connsiteY0" fmla="*/ 0 h 574484"/>
                <a:gd name="connsiteX1" fmla="*/ 66675 w 66675"/>
                <a:gd name="connsiteY1" fmla="*/ 0 h 574484"/>
                <a:gd name="connsiteX2" fmla="*/ 66675 w 66675"/>
                <a:gd name="connsiteY2" fmla="*/ 574485 h 574484"/>
                <a:gd name="connsiteX3" fmla="*/ 0 w 66675"/>
                <a:gd name="connsiteY3" fmla="*/ 574485 h 57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574484">
                  <a:moveTo>
                    <a:pt x="0" y="0"/>
                  </a:moveTo>
                  <a:lnTo>
                    <a:pt x="66675" y="0"/>
                  </a:lnTo>
                  <a:lnTo>
                    <a:pt x="66675" y="574485"/>
                  </a:lnTo>
                  <a:lnTo>
                    <a:pt x="0" y="574485"/>
                  </a:lnTo>
                  <a:close/>
                </a:path>
              </a:pathLst>
            </a:custGeom>
            <a:gradFill>
              <a:gsLst>
                <a:gs pos="0">
                  <a:srgbClr val="FF598A"/>
                </a:gs>
                <a:gs pos="100000">
                  <a:srgbClr val="FF8A9C"/>
                </a:gs>
              </a:gsLst>
              <a:lin ang="108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79A9818-F4F4-40F5-9FD3-349E243BC2FD}"/>
              </a:ext>
            </a:extLst>
          </p:cNvPr>
          <p:cNvSpPr txBox="1"/>
          <p:nvPr/>
        </p:nvSpPr>
        <p:spPr>
          <a:xfrm>
            <a:off x="480441" y="1209083"/>
            <a:ext cx="45021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pc="40" baseline="0" dirty="0">
                <a:solidFill>
                  <a:srgbClr val="404040"/>
                </a:solidFill>
                <a:latin typeface="Poppins"/>
                <a:cs typeface="Poppins"/>
                <a:sym typeface="Poppins"/>
                <a:rtl val="0"/>
              </a:rPr>
              <a:t>get access to our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4FC433-08E2-4F34-849A-AB7E0B08EDB8}"/>
              </a:ext>
            </a:extLst>
          </p:cNvPr>
          <p:cNvSpPr txBox="1"/>
          <p:nvPr/>
        </p:nvSpPr>
        <p:spPr>
          <a:xfrm>
            <a:off x="480441" y="1782971"/>
            <a:ext cx="59811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pc="40" dirty="0">
                <a:solidFill>
                  <a:srgbClr val="404040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Poppins"/>
                <a:rtl val="0"/>
              </a:rPr>
              <a:t>Premium Infographics</a:t>
            </a:r>
            <a:endParaRPr lang="en-US" sz="3800" spc="40" baseline="0" dirty="0">
              <a:solidFill>
                <a:srgbClr val="404040"/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2AC8D6-2C9C-456D-93BB-726F872861C3}"/>
              </a:ext>
            </a:extLst>
          </p:cNvPr>
          <p:cNvGrpSpPr/>
          <p:nvPr/>
        </p:nvGrpSpPr>
        <p:grpSpPr>
          <a:xfrm>
            <a:off x="589661" y="825981"/>
            <a:ext cx="2572169" cy="323165"/>
            <a:chOff x="589661" y="1104768"/>
            <a:chExt cx="2572169" cy="32316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E224714-234D-4071-8AD2-88DFCA61C9A3}"/>
                </a:ext>
              </a:extLst>
            </p:cNvPr>
            <p:cNvSpPr/>
            <p:nvPr/>
          </p:nvSpPr>
          <p:spPr>
            <a:xfrm>
              <a:off x="589661" y="1108299"/>
              <a:ext cx="2572169" cy="316103"/>
            </a:xfrm>
            <a:custGeom>
              <a:avLst/>
              <a:gdLst>
                <a:gd name="connsiteX0" fmla="*/ 0 w 2254250"/>
                <a:gd name="connsiteY0" fmla="*/ 0 h 316103"/>
                <a:gd name="connsiteX1" fmla="*/ 2254250 w 2254250"/>
                <a:gd name="connsiteY1" fmla="*/ 0 h 316103"/>
                <a:gd name="connsiteX2" fmla="*/ 2254250 w 2254250"/>
                <a:gd name="connsiteY2" fmla="*/ 316103 h 316103"/>
                <a:gd name="connsiteX3" fmla="*/ 0 w 2254250"/>
                <a:gd name="connsiteY3" fmla="*/ 316103 h 3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250" h="316103">
                  <a:moveTo>
                    <a:pt x="0" y="0"/>
                  </a:moveTo>
                  <a:lnTo>
                    <a:pt x="2254250" y="0"/>
                  </a:lnTo>
                  <a:lnTo>
                    <a:pt x="2254250" y="316103"/>
                  </a:lnTo>
                  <a:lnTo>
                    <a:pt x="0" y="316103"/>
                  </a:lnTo>
                  <a:close/>
                </a:path>
              </a:pathLst>
            </a:custGeom>
            <a:gradFill>
              <a:gsLst>
                <a:gs pos="0">
                  <a:srgbClr val="FF598A"/>
                </a:gs>
                <a:gs pos="100000">
                  <a:srgbClr val="FF8A9C"/>
                </a:gs>
              </a:gsLst>
              <a:lin ang="108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0A96F-1FCF-4049-A109-17C6A56753EE}"/>
                </a:ext>
              </a:extLst>
            </p:cNvPr>
            <p:cNvSpPr txBox="1"/>
            <p:nvPr/>
          </p:nvSpPr>
          <p:spPr>
            <a:xfrm>
              <a:off x="601197" y="1104768"/>
              <a:ext cx="254909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spc="100" dirty="0">
                  <a:solidFill>
                    <a:srgbClr val="FFFFFF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  <a:sym typeface="Poppins"/>
                  <a:rtl val="0"/>
                </a:rPr>
                <a:t>POWERPOINT SCHOOL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54F561C-84F5-4C38-9129-026E2EDC3C52}"/>
              </a:ext>
            </a:extLst>
          </p:cNvPr>
          <p:cNvGrpSpPr/>
          <p:nvPr/>
        </p:nvGrpSpPr>
        <p:grpSpPr>
          <a:xfrm>
            <a:off x="7160785" y="554630"/>
            <a:ext cx="4457624" cy="6303371"/>
            <a:chOff x="7160785" y="554630"/>
            <a:chExt cx="4457624" cy="630337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2541E02-1662-4D81-B16A-79A571DA4000}"/>
                </a:ext>
              </a:extLst>
            </p:cNvPr>
            <p:cNvGrpSpPr/>
            <p:nvPr/>
          </p:nvGrpSpPr>
          <p:grpSpPr>
            <a:xfrm>
              <a:off x="7160785" y="554630"/>
              <a:ext cx="4457624" cy="6303371"/>
              <a:chOff x="7160785" y="554630"/>
              <a:chExt cx="4457624" cy="6303371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A104CCF3-8BC3-4947-80E6-AA924EE85211}"/>
                  </a:ext>
                </a:extLst>
              </p:cNvPr>
              <p:cNvSpPr/>
              <p:nvPr/>
            </p:nvSpPr>
            <p:spPr>
              <a:xfrm>
                <a:off x="7335870" y="689988"/>
                <a:ext cx="4100529" cy="6168013"/>
              </a:xfrm>
              <a:custGeom>
                <a:avLst/>
                <a:gdLst>
                  <a:gd name="connsiteX0" fmla="*/ 543894 w 4100529"/>
                  <a:gd name="connsiteY0" fmla="*/ 0 h 6168013"/>
                  <a:gd name="connsiteX1" fmla="*/ 3556635 w 4100529"/>
                  <a:gd name="connsiteY1" fmla="*/ 0 h 6168013"/>
                  <a:gd name="connsiteX2" fmla="*/ 4100529 w 4100529"/>
                  <a:gd name="connsiteY2" fmla="*/ 543894 h 6168013"/>
                  <a:gd name="connsiteX3" fmla="*/ 4100529 w 4100529"/>
                  <a:gd name="connsiteY3" fmla="*/ 6168013 h 6168013"/>
                  <a:gd name="connsiteX4" fmla="*/ 0 w 4100529"/>
                  <a:gd name="connsiteY4" fmla="*/ 6168013 h 6168013"/>
                  <a:gd name="connsiteX5" fmla="*/ 0 w 4100529"/>
                  <a:gd name="connsiteY5" fmla="*/ 543894 h 6168013"/>
                  <a:gd name="connsiteX6" fmla="*/ 543894 w 4100529"/>
                  <a:gd name="connsiteY6" fmla="*/ 0 h 6168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00529" h="6168013">
                    <a:moveTo>
                      <a:pt x="543894" y="0"/>
                    </a:moveTo>
                    <a:lnTo>
                      <a:pt x="3556635" y="0"/>
                    </a:lnTo>
                    <a:cubicBezTo>
                      <a:pt x="3857019" y="0"/>
                      <a:pt x="4100529" y="243510"/>
                      <a:pt x="4100529" y="543894"/>
                    </a:cubicBezTo>
                    <a:lnTo>
                      <a:pt x="4100529" y="6168013"/>
                    </a:lnTo>
                    <a:lnTo>
                      <a:pt x="0" y="6168013"/>
                    </a:lnTo>
                    <a:lnTo>
                      <a:pt x="0" y="543894"/>
                    </a:lnTo>
                    <a:cubicBezTo>
                      <a:pt x="0" y="243510"/>
                      <a:pt x="243510" y="0"/>
                      <a:pt x="543894" y="0"/>
                    </a:cubicBez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CF8D3CF-4395-4019-BFD5-C3B32CBDEF5D}"/>
                  </a:ext>
                </a:extLst>
              </p:cNvPr>
              <p:cNvSpPr/>
              <p:nvPr/>
            </p:nvSpPr>
            <p:spPr>
              <a:xfrm>
                <a:off x="8814343" y="819823"/>
                <a:ext cx="1145397" cy="34303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F5A70B3-1220-46F9-8661-0FC1D4CA3AA4}"/>
                  </a:ext>
                </a:extLst>
              </p:cNvPr>
              <p:cNvSpPr/>
              <p:nvPr/>
            </p:nvSpPr>
            <p:spPr>
              <a:xfrm>
                <a:off x="7210360" y="554630"/>
                <a:ext cx="4350285" cy="6303370"/>
              </a:xfrm>
              <a:custGeom>
                <a:avLst/>
                <a:gdLst>
                  <a:gd name="connsiteX0" fmla="*/ 686716 w 4350285"/>
                  <a:gd name="connsiteY0" fmla="*/ 0 h 6303370"/>
                  <a:gd name="connsiteX1" fmla="*/ 3663790 w 4350285"/>
                  <a:gd name="connsiteY1" fmla="*/ 0 h 6303370"/>
                  <a:gd name="connsiteX2" fmla="*/ 4350285 w 4350285"/>
                  <a:gd name="connsiteY2" fmla="*/ 686498 h 6303370"/>
                  <a:gd name="connsiteX3" fmla="*/ 4350285 w 4350285"/>
                  <a:gd name="connsiteY3" fmla="*/ 686715 h 6303370"/>
                  <a:gd name="connsiteX4" fmla="*/ 4350285 w 4350285"/>
                  <a:gd name="connsiteY4" fmla="*/ 6303370 h 6303370"/>
                  <a:gd name="connsiteX5" fmla="*/ 4316026 w 4350285"/>
                  <a:gd name="connsiteY5" fmla="*/ 6303370 h 6303370"/>
                  <a:gd name="connsiteX6" fmla="*/ 4316026 w 4350285"/>
                  <a:gd name="connsiteY6" fmla="*/ 686715 h 6303370"/>
                  <a:gd name="connsiteX7" fmla="*/ 3663790 w 4350285"/>
                  <a:gd name="connsiteY7" fmla="*/ 34479 h 6303370"/>
                  <a:gd name="connsiteX8" fmla="*/ 686716 w 4350285"/>
                  <a:gd name="connsiteY8" fmla="*/ 34479 h 6303370"/>
                  <a:gd name="connsiteX9" fmla="*/ 34260 w 4350285"/>
                  <a:gd name="connsiteY9" fmla="*/ 686715 h 6303370"/>
                  <a:gd name="connsiteX10" fmla="*/ 34260 w 4350285"/>
                  <a:gd name="connsiteY10" fmla="*/ 6303370 h 6303370"/>
                  <a:gd name="connsiteX11" fmla="*/ 0 w 4350285"/>
                  <a:gd name="connsiteY11" fmla="*/ 6303370 h 6303370"/>
                  <a:gd name="connsiteX12" fmla="*/ 0 w 4350285"/>
                  <a:gd name="connsiteY12" fmla="*/ 686715 h 6303370"/>
                  <a:gd name="connsiteX13" fmla="*/ 686716 w 4350285"/>
                  <a:gd name="connsiteY13" fmla="*/ 0 h 630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0285" h="6303370">
                    <a:moveTo>
                      <a:pt x="686716" y="0"/>
                    </a:moveTo>
                    <a:lnTo>
                      <a:pt x="3663790" y="0"/>
                    </a:lnTo>
                    <a:cubicBezTo>
                      <a:pt x="4042934" y="0"/>
                      <a:pt x="4350285" y="307355"/>
                      <a:pt x="4350285" y="686498"/>
                    </a:cubicBezTo>
                    <a:cubicBezTo>
                      <a:pt x="4350285" y="686569"/>
                      <a:pt x="4350285" y="686642"/>
                      <a:pt x="4350285" y="686715"/>
                    </a:cubicBezTo>
                    <a:lnTo>
                      <a:pt x="4350285" y="6303370"/>
                    </a:lnTo>
                    <a:lnTo>
                      <a:pt x="4316026" y="6303370"/>
                    </a:lnTo>
                    <a:lnTo>
                      <a:pt x="4316026" y="686715"/>
                    </a:lnTo>
                    <a:cubicBezTo>
                      <a:pt x="4315545" y="326693"/>
                      <a:pt x="4023816" y="34957"/>
                      <a:pt x="3663790" y="34479"/>
                    </a:cubicBezTo>
                    <a:lnTo>
                      <a:pt x="686716" y="34479"/>
                    </a:lnTo>
                    <a:cubicBezTo>
                      <a:pt x="326598" y="34838"/>
                      <a:pt x="34741" y="326609"/>
                      <a:pt x="34260" y="686715"/>
                    </a:cubicBezTo>
                    <a:lnTo>
                      <a:pt x="34260" y="6303370"/>
                    </a:lnTo>
                    <a:lnTo>
                      <a:pt x="0" y="6303370"/>
                    </a:lnTo>
                    <a:lnTo>
                      <a:pt x="0" y="686715"/>
                    </a:lnTo>
                    <a:cubicBezTo>
                      <a:pt x="0" y="307454"/>
                      <a:pt x="307462" y="0"/>
                      <a:pt x="68671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C000BDA-AB6B-402E-AC46-C5233DD333B0}"/>
                  </a:ext>
                </a:extLst>
              </p:cNvPr>
              <p:cNvSpPr/>
              <p:nvPr/>
            </p:nvSpPr>
            <p:spPr>
              <a:xfrm>
                <a:off x="7244621" y="589109"/>
                <a:ext cx="4281765" cy="6268891"/>
              </a:xfrm>
              <a:custGeom>
                <a:avLst/>
                <a:gdLst>
                  <a:gd name="connsiteX0" fmla="*/ 652457 w 4281765"/>
                  <a:gd name="connsiteY0" fmla="*/ 0 h 6268891"/>
                  <a:gd name="connsiteX1" fmla="*/ 3629528 w 4281765"/>
                  <a:gd name="connsiteY1" fmla="*/ 0 h 6268891"/>
                  <a:gd name="connsiteX2" fmla="*/ 4281765 w 4281765"/>
                  <a:gd name="connsiteY2" fmla="*/ 652237 h 6268891"/>
                  <a:gd name="connsiteX3" fmla="*/ 4281765 w 4281765"/>
                  <a:gd name="connsiteY3" fmla="*/ 6268891 h 6268891"/>
                  <a:gd name="connsiteX4" fmla="*/ 4144510 w 4281765"/>
                  <a:gd name="connsiteY4" fmla="*/ 6268891 h 6268891"/>
                  <a:gd name="connsiteX5" fmla="*/ 4144510 w 4281765"/>
                  <a:gd name="connsiteY5" fmla="*/ 652237 h 6268891"/>
                  <a:gd name="connsiteX6" fmla="*/ 3629528 w 4281765"/>
                  <a:gd name="connsiteY6" fmla="*/ 137255 h 6268891"/>
                  <a:gd name="connsiteX7" fmla="*/ 652457 w 4281765"/>
                  <a:gd name="connsiteY7" fmla="*/ 137255 h 6268891"/>
                  <a:gd name="connsiteX8" fmla="*/ 137474 w 4281765"/>
                  <a:gd name="connsiteY8" fmla="*/ 652237 h 6268891"/>
                  <a:gd name="connsiteX9" fmla="*/ 137474 w 4281765"/>
                  <a:gd name="connsiteY9" fmla="*/ 6268891 h 6268891"/>
                  <a:gd name="connsiteX10" fmla="*/ 0 w 4281765"/>
                  <a:gd name="connsiteY10" fmla="*/ 6268891 h 6268891"/>
                  <a:gd name="connsiteX11" fmla="*/ 0 w 4281765"/>
                  <a:gd name="connsiteY11" fmla="*/ 652237 h 6268891"/>
                  <a:gd name="connsiteX12" fmla="*/ 652457 w 4281765"/>
                  <a:gd name="connsiteY12" fmla="*/ 0 h 626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81765" h="6268891">
                    <a:moveTo>
                      <a:pt x="652457" y="0"/>
                    </a:moveTo>
                    <a:lnTo>
                      <a:pt x="3629528" y="0"/>
                    </a:lnTo>
                    <a:cubicBezTo>
                      <a:pt x="3989557" y="481"/>
                      <a:pt x="4281286" y="292215"/>
                      <a:pt x="4281765" y="652237"/>
                    </a:cubicBezTo>
                    <a:lnTo>
                      <a:pt x="4281765" y="6268891"/>
                    </a:lnTo>
                    <a:lnTo>
                      <a:pt x="4144510" y="6268891"/>
                    </a:lnTo>
                    <a:lnTo>
                      <a:pt x="4144510" y="652237"/>
                    </a:lnTo>
                    <a:cubicBezTo>
                      <a:pt x="4144379" y="367871"/>
                      <a:pt x="3913903" y="137377"/>
                      <a:pt x="3629528" y="137255"/>
                    </a:cubicBezTo>
                    <a:lnTo>
                      <a:pt x="652457" y="137255"/>
                    </a:lnTo>
                    <a:cubicBezTo>
                      <a:pt x="368039" y="137255"/>
                      <a:pt x="137474" y="367820"/>
                      <a:pt x="137474" y="652237"/>
                    </a:cubicBezTo>
                    <a:lnTo>
                      <a:pt x="137474" y="6268891"/>
                    </a:lnTo>
                    <a:lnTo>
                      <a:pt x="0" y="6268891"/>
                    </a:lnTo>
                    <a:lnTo>
                      <a:pt x="0" y="652237"/>
                    </a:lnTo>
                    <a:cubicBezTo>
                      <a:pt x="479" y="292130"/>
                      <a:pt x="292339" y="360"/>
                      <a:pt x="652457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C7D940F-EC42-4935-B280-CDF771224215}"/>
                  </a:ext>
                </a:extLst>
              </p:cNvPr>
              <p:cNvSpPr/>
              <p:nvPr/>
            </p:nvSpPr>
            <p:spPr>
              <a:xfrm>
                <a:off x="7160806" y="2139570"/>
                <a:ext cx="51498" cy="327319"/>
              </a:xfrm>
              <a:custGeom>
                <a:avLst/>
                <a:gdLst>
                  <a:gd name="connsiteX0" fmla="*/ 14332 w 22479"/>
                  <a:gd name="connsiteY0" fmla="*/ 142943 h 142875"/>
                  <a:gd name="connsiteX1" fmla="*/ 21856 w 22479"/>
                  <a:gd name="connsiteY1" fmla="*/ 142943 h 142875"/>
                  <a:gd name="connsiteX2" fmla="*/ 21856 w 22479"/>
                  <a:gd name="connsiteY2" fmla="*/ 68 h 142875"/>
                  <a:gd name="connsiteX3" fmla="*/ 14332 w 22479"/>
                  <a:gd name="connsiteY3" fmla="*/ 68 h 142875"/>
                  <a:gd name="connsiteX4" fmla="*/ -623 w 22479"/>
                  <a:gd name="connsiteY4" fmla="*/ 14451 h 142875"/>
                  <a:gd name="connsiteX5" fmla="*/ -623 w 22479"/>
                  <a:gd name="connsiteY5" fmla="*/ 127894 h 142875"/>
                  <a:gd name="connsiteX6" fmla="*/ 14236 w 22479"/>
                  <a:gd name="connsiteY6" fmla="*/ 142943 h 142875"/>
                  <a:gd name="connsiteX7" fmla="*/ 14332 w 22479"/>
                  <a:gd name="connsiteY7" fmla="*/ 14294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79" h="142875">
                    <a:moveTo>
                      <a:pt x="14332" y="142943"/>
                    </a:moveTo>
                    <a:lnTo>
                      <a:pt x="21856" y="142943"/>
                    </a:lnTo>
                    <a:lnTo>
                      <a:pt x="21856" y="68"/>
                    </a:lnTo>
                    <a:lnTo>
                      <a:pt x="14332" y="68"/>
                    </a:lnTo>
                    <a:cubicBezTo>
                      <a:pt x="6292" y="62"/>
                      <a:pt x="-318" y="6416"/>
                      <a:pt x="-623" y="14451"/>
                    </a:cubicBezTo>
                    <a:lnTo>
                      <a:pt x="-623" y="127894"/>
                    </a:lnTo>
                    <a:cubicBezTo>
                      <a:pt x="-670" y="136153"/>
                      <a:pt x="5978" y="142890"/>
                      <a:pt x="14236" y="142943"/>
                    </a:cubicBezTo>
                    <a:cubicBezTo>
                      <a:pt x="14265" y="142943"/>
                      <a:pt x="14303" y="142943"/>
                      <a:pt x="14332" y="14294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D28B35D-3D65-4EC0-BA26-0F9B4CDF4D81}"/>
                  </a:ext>
                </a:extLst>
              </p:cNvPr>
              <p:cNvSpPr/>
              <p:nvPr/>
            </p:nvSpPr>
            <p:spPr>
              <a:xfrm>
                <a:off x="11566911" y="3180444"/>
                <a:ext cx="51498" cy="979555"/>
              </a:xfrm>
              <a:custGeom>
                <a:avLst/>
                <a:gdLst>
                  <a:gd name="connsiteX0" fmla="*/ -623 w 22479"/>
                  <a:gd name="connsiteY0" fmla="*/ 427645 h 427577"/>
                  <a:gd name="connsiteX1" fmla="*/ 6902 w 22479"/>
                  <a:gd name="connsiteY1" fmla="*/ 427645 h 427577"/>
                  <a:gd name="connsiteX2" fmla="*/ 21856 w 22479"/>
                  <a:gd name="connsiteY2" fmla="*/ 412691 h 427577"/>
                  <a:gd name="connsiteX3" fmla="*/ 21856 w 22479"/>
                  <a:gd name="connsiteY3" fmla="*/ 15118 h 427577"/>
                  <a:gd name="connsiteX4" fmla="*/ 6997 w 22479"/>
                  <a:gd name="connsiteY4" fmla="*/ 68 h 427577"/>
                  <a:gd name="connsiteX5" fmla="*/ 6902 w 22479"/>
                  <a:gd name="connsiteY5" fmla="*/ 68 h 427577"/>
                  <a:gd name="connsiteX6" fmla="*/ -623 w 22479"/>
                  <a:gd name="connsiteY6" fmla="*/ 68 h 42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79" h="427577">
                    <a:moveTo>
                      <a:pt x="-623" y="427645"/>
                    </a:moveTo>
                    <a:lnTo>
                      <a:pt x="6902" y="427645"/>
                    </a:lnTo>
                    <a:cubicBezTo>
                      <a:pt x="15160" y="427645"/>
                      <a:pt x="21856" y="420950"/>
                      <a:pt x="21856" y="412691"/>
                    </a:cubicBezTo>
                    <a:lnTo>
                      <a:pt x="21856" y="15118"/>
                    </a:lnTo>
                    <a:cubicBezTo>
                      <a:pt x="21913" y="6859"/>
                      <a:pt x="15255" y="121"/>
                      <a:pt x="6997" y="68"/>
                    </a:cubicBezTo>
                    <a:cubicBezTo>
                      <a:pt x="6968" y="68"/>
                      <a:pt x="6931" y="68"/>
                      <a:pt x="6902" y="68"/>
                    </a:cubicBezTo>
                    <a:lnTo>
                      <a:pt x="-623" y="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CEFA449-0216-4BF4-BDF8-C7DDEDF92986}"/>
                  </a:ext>
                </a:extLst>
              </p:cNvPr>
              <p:cNvSpPr/>
              <p:nvPr/>
            </p:nvSpPr>
            <p:spPr>
              <a:xfrm>
                <a:off x="7160785" y="2696230"/>
                <a:ext cx="51521" cy="680823"/>
              </a:xfrm>
              <a:custGeom>
                <a:avLst/>
                <a:gdLst>
                  <a:gd name="connsiteX0" fmla="*/ 14342 w 22489"/>
                  <a:gd name="connsiteY0" fmla="*/ 297248 h 297180"/>
                  <a:gd name="connsiteX1" fmla="*/ 21867 w 22489"/>
                  <a:gd name="connsiteY1" fmla="*/ 297248 h 297180"/>
                  <a:gd name="connsiteX2" fmla="*/ 21867 w 22489"/>
                  <a:gd name="connsiteY2" fmla="*/ 68 h 297180"/>
                  <a:gd name="connsiteX3" fmla="*/ 14342 w 22489"/>
                  <a:gd name="connsiteY3" fmla="*/ 68 h 297180"/>
                  <a:gd name="connsiteX4" fmla="*/ -612 w 22489"/>
                  <a:gd name="connsiteY4" fmla="*/ 15022 h 297180"/>
                  <a:gd name="connsiteX5" fmla="*/ -612 w 22489"/>
                  <a:gd name="connsiteY5" fmla="*/ 281722 h 297180"/>
                  <a:gd name="connsiteX6" fmla="*/ 13761 w 22489"/>
                  <a:gd name="connsiteY6" fmla="*/ 297238 h 297180"/>
                  <a:gd name="connsiteX7" fmla="*/ 14342 w 22489"/>
                  <a:gd name="connsiteY7" fmla="*/ 297248 h 297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89" h="297180">
                    <a:moveTo>
                      <a:pt x="14342" y="297248"/>
                    </a:moveTo>
                    <a:lnTo>
                      <a:pt x="21867" y="297248"/>
                    </a:lnTo>
                    <a:lnTo>
                      <a:pt x="21867" y="68"/>
                    </a:lnTo>
                    <a:lnTo>
                      <a:pt x="14342" y="68"/>
                    </a:lnTo>
                    <a:cubicBezTo>
                      <a:pt x="6084" y="68"/>
                      <a:pt x="-612" y="6763"/>
                      <a:pt x="-612" y="15022"/>
                    </a:cubicBezTo>
                    <a:lnTo>
                      <a:pt x="-612" y="281722"/>
                    </a:lnTo>
                    <a:cubicBezTo>
                      <a:pt x="-927" y="289976"/>
                      <a:pt x="5503" y="296921"/>
                      <a:pt x="13761" y="297238"/>
                    </a:cubicBezTo>
                    <a:cubicBezTo>
                      <a:pt x="13952" y="297244"/>
                      <a:pt x="14152" y="297248"/>
                      <a:pt x="14342" y="297248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243DA30-E21E-4359-93DF-8E34C489D480}"/>
                  </a:ext>
                </a:extLst>
              </p:cNvPr>
              <p:cNvSpPr/>
              <p:nvPr/>
            </p:nvSpPr>
            <p:spPr>
              <a:xfrm>
                <a:off x="7160808" y="3545296"/>
                <a:ext cx="51498" cy="679948"/>
              </a:xfrm>
              <a:custGeom>
                <a:avLst/>
                <a:gdLst>
                  <a:gd name="connsiteX0" fmla="*/ 14332 w 22479"/>
                  <a:gd name="connsiteY0" fmla="*/ 296867 h 296798"/>
                  <a:gd name="connsiteX1" fmla="*/ 21856 w 22479"/>
                  <a:gd name="connsiteY1" fmla="*/ 296867 h 296798"/>
                  <a:gd name="connsiteX2" fmla="*/ 21856 w 22479"/>
                  <a:gd name="connsiteY2" fmla="*/ 68 h 296798"/>
                  <a:gd name="connsiteX3" fmla="*/ 14332 w 22479"/>
                  <a:gd name="connsiteY3" fmla="*/ 68 h 296798"/>
                  <a:gd name="connsiteX4" fmla="*/ -623 w 22479"/>
                  <a:gd name="connsiteY4" fmla="*/ 15022 h 296798"/>
                  <a:gd name="connsiteX5" fmla="*/ -623 w 22479"/>
                  <a:gd name="connsiteY5" fmla="*/ 15118 h 296798"/>
                  <a:gd name="connsiteX6" fmla="*/ -623 w 22479"/>
                  <a:gd name="connsiteY6" fmla="*/ 281818 h 296798"/>
                  <a:gd name="connsiteX7" fmla="*/ 14236 w 22479"/>
                  <a:gd name="connsiteY7" fmla="*/ 296867 h 296798"/>
                  <a:gd name="connsiteX8" fmla="*/ 14332 w 22479"/>
                  <a:gd name="connsiteY8" fmla="*/ 296867 h 29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79" h="296798">
                    <a:moveTo>
                      <a:pt x="14332" y="296867"/>
                    </a:moveTo>
                    <a:lnTo>
                      <a:pt x="21856" y="296867"/>
                    </a:lnTo>
                    <a:lnTo>
                      <a:pt x="21856" y="68"/>
                    </a:lnTo>
                    <a:lnTo>
                      <a:pt x="14332" y="68"/>
                    </a:lnTo>
                    <a:cubicBezTo>
                      <a:pt x="6073" y="68"/>
                      <a:pt x="-623" y="6763"/>
                      <a:pt x="-623" y="15022"/>
                    </a:cubicBezTo>
                    <a:cubicBezTo>
                      <a:pt x="-623" y="15054"/>
                      <a:pt x="-623" y="15086"/>
                      <a:pt x="-623" y="15118"/>
                    </a:cubicBezTo>
                    <a:lnTo>
                      <a:pt x="-623" y="281818"/>
                    </a:lnTo>
                    <a:cubicBezTo>
                      <a:pt x="-670" y="290077"/>
                      <a:pt x="5978" y="296810"/>
                      <a:pt x="14236" y="296867"/>
                    </a:cubicBezTo>
                    <a:cubicBezTo>
                      <a:pt x="14265" y="296867"/>
                      <a:pt x="14303" y="296867"/>
                      <a:pt x="14332" y="29686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98F097-2A18-4CB3-B620-F4BDE945F42D}"/>
                </a:ext>
              </a:extLst>
            </p:cNvPr>
            <p:cNvSpPr txBox="1"/>
            <p:nvPr/>
          </p:nvSpPr>
          <p:spPr>
            <a:xfrm>
              <a:off x="7652564" y="5838604"/>
              <a:ext cx="34668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Use Our Animated Slides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to </a:t>
              </a:r>
              <a:r>
                <a:rPr lang="en-US" sz="1400" dirty="0">
                  <a:solidFill>
                    <a:srgbClr val="FF7A96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Level 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Your Presentation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Quality in a Few Minutes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934C0C-A548-4DF4-8BD6-F0A04505D22D}"/>
                </a:ext>
              </a:extLst>
            </p:cNvPr>
            <p:cNvGrpSpPr/>
            <p:nvPr/>
          </p:nvGrpSpPr>
          <p:grpSpPr>
            <a:xfrm>
              <a:off x="7900847" y="1605942"/>
              <a:ext cx="2970302" cy="2970300"/>
              <a:chOff x="8137841" y="1604588"/>
              <a:chExt cx="2206706" cy="2206704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6441894F-A5C6-4FA8-AAC0-053893D6B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7841" y="1604588"/>
                <a:ext cx="2206706" cy="2206704"/>
              </a:xfrm>
              <a:custGeom>
                <a:avLst/>
                <a:gdLst>
                  <a:gd name="T0" fmla="*/ 892 w 1784"/>
                  <a:gd name="T1" fmla="*/ 1784 h 1784"/>
                  <a:gd name="T2" fmla="*/ 261 w 1784"/>
                  <a:gd name="T3" fmla="*/ 1522 h 1784"/>
                  <a:gd name="T4" fmla="*/ 0 w 1784"/>
                  <a:gd name="T5" fmla="*/ 892 h 1784"/>
                  <a:gd name="T6" fmla="*/ 261 w 1784"/>
                  <a:gd name="T7" fmla="*/ 261 h 1784"/>
                  <a:gd name="T8" fmla="*/ 892 w 1784"/>
                  <a:gd name="T9" fmla="*/ 0 h 1784"/>
                  <a:gd name="T10" fmla="*/ 1523 w 1784"/>
                  <a:gd name="T11" fmla="*/ 261 h 1784"/>
                  <a:gd name="T12" fmla="*/ 1784 w 1784"/>
                  <a:gd name="T13" fmla="*/ 892 h 1784"/>
                  <a:gd name="T14" fmla="*/ 1523 w 1784"/>
                  <a:gd name="T15" fmla="*/ 1522 h 1784"/>
                  <a:gd name="T16" fmla="*/ 892 w 1784"/>
                  <a:gd name="T17" fmla="*/ 1784 h 1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4" h="1784">
                    <a:moveTo>
                      <a:pt x="892" y="1784"/>
                    </a:moveTo>
                    <a:cubicBezTo>
                      <a:pt x="654" y="1784"/>
                      <a:pt x="430" y="1691"/>
                      <a:pt x="261" y="1522"/>
                    </a:cubicBezTo>
                    <a:cubicBezTo>
                      <a:pt x="93" y="1354"/>
                      <a:pt x="0" y="1130"/>
                      <a:pt x="0" y="892"/>
                    </a:cubicBezTo>
                    <a:cubicBezTo>
                      <a:pt x="0" y="654"/>
                      <a:pt x="93" y="430"/>
                      <a:pt x="261" y="261"/>
                    </a:cubicBezTo>
                    <a:cubicBezTo>
                      <a:pt x="430" y="93"/>
                      <a:pt x="654" y="0"/>
                      <a:pt x="892" y="0"/>
                    </a:cubicBezTo>
                    <a:cubicBezTo>
                      <a:pt x="1130" y="0"/>
                      <a:pt x="1354" y="93"/>
                      <a:pt x="1523" y="261"/>
                    </a:cubicBezTo>
                    <a:cubicBezTo>
                      <a:pt x="1691" y="430"/>
                      <a:pt x="1784" y="654"/>
                      <a:pt x="1784" y="892"/>
                    </a:cubicBezTo>
                    <a:cubicBezTo>
                      <a:pt x="1784" y="1130"/>
                      <a:pt x="1691" y="1354"/>
                      <a:pt x="1523" y="1522"/>
                    </a:cubicBezTo>
                    <a:cubicBezTo>
                      <a:pt x="1354" y="1691"/>
                      <a:pt x="1130" y="1784"/>
                      <a:pt x="892" y="17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FA96AE-74E0-4F42-B012-56EFE81BA933}"/>
                  </a:ext>
                </a:extLst>
              </p:cNvPr>
              <p:cNvSpPr/>
              <p:nvPr/>
            </p:nvSpPr>
            <p:spPr>
              <a:xfrm>
                <a:off x="8334017" y="1798792"/>
                <a:ext cx="1814354" cy="1814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7CC724A-7DA6-4F40-91D9-B327763F2080}"/>
                  </a:ext>
                </a:extLst>
              </p:cNvPr>
              <p:cNvSpPr/>
              <p:nvPr/>
            </p:nvSpPr>
            <p:spPr>
              <a:xfrm>
                <a:off x="8519935" y="1984710"/>
                <a:ext cx="1442518" cy="1442518"/>
              </a:xfrm>
              <a:prstGeom prst="ellipse">
                <a:avLst/>
              </a:prstGeom>
              <a:gradFill flip="none" rotWithShape="1">
                <a:gsLst>
                  <a:gs pos="0">
                    <a:srgbClr val="FF598A"/>
                  </a:gs>
                  <a:gs pos="100000">
                    <a:srgbClr val="FF8A9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04B06D3-7EBE-4101-BD21-D1E54DDB0374}"/>
                  </a:ext>
                </a:extLst>
              </p:cNvPr>
              <p:cNvGrpSpPr/>
              <p:nvPr/>
            </p:nvGrpSpPr>
            <p:grpSpPr>
              <a:xfrm>
                <a:off x="8812803" y="2277521"/>
                <a:ext cx="856782" cy="856896"/>
                <a:chOff x="1511161" y="7264927"/>
                <a:chExt cx="342914" cy="342960"/>
              </a:xfrm>
              <a:solidFill>
                <a:schemeClr val="bg1"/>
              </a:solidFill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508E8A4B-1257-462D-82BE-F4FBFBE7D07B}"/>
                    </a:ext>
                  </a:extLst>
                </p:cNvPr>
                <p:cNvSpPr/>
                <p:nvPr/>
              </p:nvSpPr>
              <p:spPr>
                <a:xfrm>
                  <a:off x="1511161" y="7264927"/>
                  <a:ext cx="342914" cy="342960"/>
                </a:xfrm>
                <a:custGeom>
                  <a:avLst/>
                  <a:gdLst>
                    <a:gd name="connsiteX0" fmla="*/ 313767 w 342914"/>
                    <a:gd name="connsiteY0" fmla="*/ 268707 h 342960"/>
                    <a:gd name="connsiteX1" fmla="*/ 316686 w 342914"/>
                    <a:gd name="connsiteY1" fmla="*/ 264351 h 342960"/>
                    <a:gd name="connsiteX2" fmla="*/ 322571 w 342914"/>
                    <a:gd name="connsiteY2" fmla="*/ 254619 h 342960"/>
                    <a:gd name="connsiteX3" fmla="*/ 326093 w 342914"/>
                    <a:gd name="connsiteY3" fmla="*/ 247807 h 342960"/>
                    <a:gd name="connsiteX4" fmla="*/ 330217 w 342914"/>
                    <a:gd name="connsiteY4" fmla="*/ 239327 h 342960"/>
                    <a:gd name="connsiteX5" fmla="*/ 334341 w 342914"/>
                    <a:gd name="connsiteY5" fmla="*/ 228623 h 342960"/>
                    <a:gd name="connsiteX6" fmla="*/ 336241 w 342914"/>
                    <a:gd name="connsiteY6" fmla="*/ 223618 h 342960"/>
                    <a:gd name="connsiteX7" fmla="*/ 336241 w 342914"/>
                    <a:gd name="connsiteY7" fmla="*/ 223154 h 342960"/>
                    <a:gd name="connsiteX8" fmla="*/ 344397 w 342914"/>
                    <a:gd name="connsiteY8" fmla="*/ 171022 h 342960"/>
                    <a:gd name="connsiteX9" fmla="*/ 172940 w 342914"/>
                    <a:gd name="connsiteY9" fmla="*/ -435 h 342960"/>
                    <a:gd name="connsiteX10" fmla="*/ 1483 w 342914"/>
                    <a:gd name="connsiteY10" fmla="*/ 171022 h 342960"/>
                    <a:gd name="connsiteX11" fmla="*/ 25070 w 342914"/>
                    <a:gd name="connsiteY11" fmla="*/ 257446 h 342960"/>
                    <a:gd name="connsiteX12" fmla="*/ 25718 w 342914"/>
                    <a:gd name="connsiteY12" fmla="*/ 259022 h 342960"/>
                    <a:gd name="connsiteX13" fmla="*/ 28870 w 342914"/>
                    <a:gd name="connsiteY13" fmla="*/ 263656 h 342960"/>
                    <a:gd name="connsiteX14" fmla="*/ 33504 w 342914"/>
                    <a:gd name="connsiteY14" fmla="*/ 270375 h 342960"/>
                    <a:gd name="connsiteX15" fmla="*/ 39111 w 342914"/>
                    <a:gd name="connsiteY15" fmla="*/ 277882 h 342960"/>
                    <a:gd name="connsiteX16" fmla="*/ 44579 w 342914"/>
                    <a:gd name="connsiteY16" fmla="*/ 284277 h 342960"/>
                    <a:gd name="connsiteX17" fmla="*/ 51113 w 342914"/>
                    <a:gd name="connsiteY17" fmla="*/ 291459 h 342960"/>
                    <a:gd name="connsiteX18" fmla="*/ 55422 w 342914"/>
                    <a:gd name="connsiteY18" fmla="*/ 295491 h 342960"/>
                    <a:gd name="connsiteX19" fmla="*/ 78175 w 342914"/>
                    <a:gd name="connsiteY19" fmla="*/ 314027 h 342960"/>
                    <a:gd name="connsiteX20" fmla="*/ 78175 w 342914"/>
                    <a:gd name="connsiteY20" fmla="*/ 314027 h 342960"/>
                    <a:gd name="connsiteX21" fmla="*/ 105979 w 342914"/>
                    <a:gd name="connsiteY21" fmla="*/ 328809 h 342960"/>
                    <a:gd name="connsiteX22" fmla="*/ 106767 w 342914"/>
                    <a:gd name="connsiteY22" fmla="*/ 329180 h 342960"/>
                    <a:gd name="connsiteX23" fmla="*/ 137953 w 342914"/>
                    <a:gd name="connsiteY23" fmla="*/ 338865 h 342960"/>
                    <a:gd name="connsiteX24" fmla="*/ 139946 w 342914"/>
                    <a:gd name="connsiteY24" fmla="*/ 339236 h 342960"/>
                    <a:gd name="connsiteX25" fmla="*/ 153848 w 342914"/>
                    <a:gd name="connsiteY25" fmla="*/ 341321 h 342960"/>
                    <a:gd name="connsiteX26" fmla="*/ 157184 w 342914"/>
                    <a:gd name="connsiteY26" fmla="*/ 341692 h 342960"/>
                    <a:gd name="connsiteX27" fmla="*/ 173264 w 342914"/>
                    <a:gd name="connsiteY27" fmla="*/ 342526 h 342960"/>
                    <a:gd name="connsiteX28" fmla="*/ 190178 w 342914"/>
                    <a:gd name="connsiteY28" fmla="*/ 341645 h 342960"/>
                    <a:gd name="connsiteX29" fmla="*/ 194812 w 342914"/>
                    <a:gd name="connsiteY29" fmla="*/ 341043 h 342960"/>
                    <a:gd name="connsiteX30" fmla="*/ 206676 w 342914"/>
                    <a:gd name="connsiteY30" fmla="*/ 339236 h 342960"/>
                    <a:gd name="connsiteX31" fmla="*/ 212699 w 342914"/>
                    <a:gd name="connsiteY31" fmla="*/ 337799 h 342960"/>
                    <a:gd name="connsiteX32" fmla="*/ 222663 w 342914"/>
                    <a:gd name="connsiteY32" fmla="*/ 335250 h 342960"/>
                    <a:gd name="connsiteX33" fmla="*/ 228501 w 342914"/>
                    <a:gd name="connsiteY33" fmla="*/ 333258 h 342960"/>
                    <a:gd name="connsiteX34" fmla="*/ 235499 w 342914"/>
                    <a:gd name="connsiteY34" fmla="*/ 330941 h 342960"/>
                    <a:gd name="connsiteX35" fmla="*/ 238094 w 342914"/>
                    <a:gd name="connsiteY35" fmla="*/ 329782 h 342960"/>
                    <a:gd name="connsiteX36" fmla="*/ 246435 w 342914"/>
                    <a:gd name="connsiteY36" fmla="*/ 325982 h 342960"/>
                    <a:gd name="connsiteX37" fmla="*/ 254730 w 342914"/>
                    <a:gd name="connsiteY37" fmla="*/ 321951 h 342960"/>
                    <a:gd name="connsiteX38" fmla="*/ 258437 w 342914"/>
                    <a:gd name="connsiteY38" fmla="*/ 319773 h 342960"/>
                    <a:gd name="connsiteX39" fmla="*/ 293840 w 342914"/>
                    <a:gd name="connsiteY39" fmla="*/ 292942 h 342960"/>
                    <a:gd name="connsiteX40" fmla="*/ 294860 w 342914"/>
                    <a:gd name="connsiteY40" fmla="*/ 292015 h 342960"/>
                    <a:gd name="connsiteX41" fmla="*/ 304128 w 342914"/>
                    <a:gd name="connsiteY41" fmla="*/ 281589 h 342960"/>
                    <a:gd name="connsiteX42" fmla="*/ 306306 w 342914"/>
                    <a:gd name="connsiteY42" fmla="*/ 278994 h 342960"/>
                    <a:gd name="connsiteX43" fmla="*/ 313767 w 342914"/>
                    <a:gd name="connsiteY43" fmla="*/ 268707 h 342960"/>
                    <a:gd name="connsiteX44" fmla="*/ 309133 w 342914"/>
                    <a:gd name="connsiteY44" fmla="*/ 233952 h 342960"/>
                    <a:gd name="connsiteX45" fmla="*/ 306306 w 342914"/>
                    <a:gd name="connsiteY45" fmla="*/ 239791 h 342960"/>
                    <a:gd name="connsiteX46" fmla="*/ 301672 w 342914"/>
                    <a:gd name="connsiteY46" fmla="*/ 248271 h 342960"/>
                    <a:gd name="connsiteX47" fmla="*/ 298984 w 342914"/>
                    <a:gd name="connsiteY47" fmla="*/ 252905 h 342960"/>
                    <a:gd name="connsiteX48" fmla="*/ 292126 w 342914"/>
                    <a:gd name="connsiteY48" fmla="*/ 262497 h 342960"/>
                    <a:gd name="connsiteX49" fmla="*/ 290226 w 342914"/>
                    <a:gd name="connsiteY49" fmla="*/ 265046 h 342960"/>
                    <a:gd name="connsiteX50" fmla="*/ 280217 w 342914"/>
                    <a:gd name="connsiteY50" fmla="*/ 276306 h 342960"/>
                    <a:gd name="connsiteX51" fmla="*/ 280217 w 342914"/>
                    <a:gd name="connsiteY51" fmla="*/ 276306 h 342960"/>
                    <a:gd name="connsiteX52" fmla="*/ 256491 w 342914"/>
                    <a:gd name="connsiteY52" fmla="*/ 295954 h 342960"/>
                    <a:gd name="connsiteX53" fmla="*/ 251439 w 342914"/>
                    <a:gd name="connsiteY53" fmla="*/ 299013 h 342960"/>
                    <a:gd name="connsiteX54" fmla="*/ 243701 w 342914"/>
                    <a:gd name="connsiteY54" fmla="*/ 303647 h 342960"/>
                    <a:gd name="connsiteX55" fmla="*/ 236704 w 342914"/>
                    <a:gd name="connsiteY55" fmla="*/ 307029 h 342960"/>
                    <a:gd name="connsiteX56" fmla="*/ 230077 w 342914"/>
                    <a:gd name="connsiteY56" fmla="*/ 310042 h 342960"/>
                    <a:gd name="connsiteX57" fmla="*/ 223033 w 342914"/>
                    <a:gd name="connsiteY57" fmla="*/ 312590 h 342960"/>
                    <a:gd name="connsiteX58" fmla="*/ 214646 w 342914"/>
                    <a:gd name="connsiteY58" fmla="*/ 315324 h 342960"/>
                    <a:gd name="connsiteX59" fmla="*/ 208807 w 342914"/>
                    <a:gd name="connsiteY59" fmla="*/ 316807 h 342960"/>
                    <a:gd name="connsiteX60" fmla="*/ 198427 w 342914"/>
                    <a:gd name="connsiteY60" fmla="*/ 318939 h 342960"/>
                    <a:gd name="connsiteX61" fmla="*/ 193793 w 342914"/>
                    <a:gd name="connsiteY61" fmla="*/ 319634 h 342960"/>
                    <a:gd name="connsiteX62" fmla="*/ 182022 w 342914"/>
                    <a:gd name="connsiteY62" fmla="*/ 320792 h 342960"/>
                    <a:gd name="connsiteX63" fmla="*/ 178176 w 342914"/>
                    <a:gd name="connsiteY63" fmla="*/ 320792 h 342960"/>
                    <a:gd name="connsiteX64" fmla="*/ 165711 w 342914"/>
                    <a:gd name="connsiteY64" fmla="*/ 320792 h 342960"/>
                    <a:gd name="connsiteX65" fmla="*/ 162282 w 342914"/>
                    <a:gd name="connsiteY65" fmla="*/ 320792 h 342960"/>
                    <a:gd name="connsiteX66" fmla="*/ 149909 w 342914"/>
                    <a:gd name="connsiteY66" fmla="*/ 319309 h 342960"/>
                    <a:gd name="connsiteX67" fmla="*/ 146341 w 342914"/>
                    <a:gd name="connsiteY67" fmla="*/ 318800 h 342960"/>
                    <a:gd name="connsiteX68" fmla="*/ 135359 w 342914"/>
                    <a:gd name="connsiteY68" fmla="*/ 316297 h 342960"/>
                    <a:gd name="connsiteX69" fmla="*/ 130400 w 342914"/>
                    <a:gd name="connsiteY69" fmla="*/ 315000 h 342960"/>
                    <a:gd name="connsiteX70" fmla="*/ 122615 w 342914"/>
                    <a:gd name="connsiteY70" fmla="*/ 312312 h 342960"/>
                    <a:gd name="connsiteX71" fmla="*/ 115062 w 342914"/>
                    <a:gd name="connsiteY71" fmla="*/ 309578 h 342960"/>
                    <a:gd name="connsiteX72" fmla="*/ 114552 w 342914"/>
                    <a:gd name="connsiteY72" fmla="*/ 309300 h 342960"/>
                    <a:gd name="connsiteX73" fmla="*/ 101855 w 342914"/>
                    <a:gd name="connsiteY73" fmla="*/ 303183 h 342960"/>
                    <a:gd name="connsiteX74" fmla="*/ 204775 w 342914"/>
                    <a:gd name="connsiteY74" fmla="*/ 200216 h 342960"/>
                    <a:gd name="connsiteX75" fmla="*/ 247779 w 342914"/>
                    <a:gd name="connsiteY75" fmla="*/ 182376 h 342960"/>
                    <a:gd name="connsiteX76" fmla="*/ 290782 w 342914"/>
                    <a:gd name="connsiteY76" fmla="*/ 200216 h 342960"/>
                    <a:gd name="connsiteX77" fmla="*/ 313952 w 342914"/>
                    <a:gd name="connsiteY77" fmla="*/ 223386 h 342960"/>
                    <a:gd name="connsiteX78" fmla="*/ 312793 w 342914"/>
                    <a:gd name="connsiteY78" fmla="*/ 226537 h 342960"/>
                    <a:gd name="connsiteX79" fmla="*/ 309040 w 342914"/>
                    <a:gd name="connsiteY79" fmla="*/ 233952 h 342960"/>
                    <a:gd name="connsiteX80" fmla="*/ 77897 w 342914"/>
                    <a:gd name="connsiteY80" fmla="*/ 286825 h 342960"/>
                    <a:gd name="connsiteX81" fmla="*/ 77897 w 342914"/>
                    <a:gd name="connsiteY81" fmla="*/ 286825 h 342960"/>
                    <a:gd name="connsiteX82" fmla="*/ 67934 w 342914"/>
                    <a:gd name="connsiteY82" fmla="*/ 277557 h 342960"/>
                    <a:gd name="connsiteX83" fmla="*/ 67054 w 342914"/>
                    <a:gd name="connsiteY83" fmla="*/ 276723 h 342960"/>
                    <a:gd name="connsiteX84" fmla="*/ 57786 w 342914"/>
                    <a:gd name="connsiteY84" fmla="*/ 266621 h 342960"/>
                    <a:gd name="connsiteX85" fmla="*/ 57507 w 342914"/>
                    <a:gd name="connsiteY85" fmla="*/ 266297 h 342960"/>
                    <a:gd name="connsiteX86" fmla="*/ 48981 w 342914"/>
                    <a:gd name="connsiteY86" fmla="*/ 254897 h 342960"/>
                    <a:gd name="connsiteX87" fmla="*/ 61678 w 342914"/>
                    <a:gd name="connsiteY87" fmla="*/ 242200 h 342960"/>
                    <a:gd name="connsiteX88" fmla="*/ 139112 w 342914"/>
                    <a:gd name="connsiteY88" fmla="*/ 235157 h 342960"/>
                    <a:gd name="connsiteX89" fmla="*/ 83504 w 342914"/>
                    <a:gd name="connsiteY89" fmla="*/ 290764 h 342960"/>
                    <a:gd name="connsiteX90" fmla="*/ 77804 w 342914"/>
                    <a:gd name="connsiteY90" fmla="*/ 286825 h 342960"/>
                    <a:gd name="connsiteX91" fmla="*/ 173126 w 342914"/>
                    <a:gd name="connsiteY91" fmla="*/ 21021 h 342960"/>
                    <a:gd name="connsiteX92" fmla="*/ 323174 w 342914"/>
                    <a:gd name="connsiteY92" fmla="*/ 171022 h 342960"/>
                    <a:gd name="connsiteX93" fmla="*/ 320393 w 342914"/>
                    <a:gd name="connsiteY93" fmla="*/ 199429 h 342960"/>
                    <a:gd name="connsiteX94" fmla="*/ 305704 w 342914"/>
                    <a:gd name="connsiteY94" fmla="*/ 184739 h 342960"/>
                    <a:gd name="connsiteX95" fmla="*/ 189390 w 342914"/>
                    <a:gd name="connsiteY95" fmla="*/ 184739 h 342960"/>
                    <a:gd name="connsiteX96" fmla="*/ 154034 w 342914"/>
                    <a:gd name="connsiteY96" fmla="*/ 220096 h 342960"/>
                    <a:gd name="connsiteX97" fmla="*/ 46386 w 342914"/>
                    <a:gd name="connsiteY97" fmla="*/ 227047 h 342960"/>
                    <a:gd name="connsiteX98" fmla="*/ 37906 w 342914"/>
                    <a:gd name="connsiteY98" fmla="*/ 235527 h 342960"/>
                    <a:gd name="connsiteX99" fmla="*/ 23124 w 342914"/>
                    <a:gd name="connsiteY99" fmla="*/ 171022 h 342960"/>
                    <a:gd name="connsiteX100" fmla="*/ 173033 w 342914"/>
                    <a:gd name="connsiteY100" fmla="*/ 21021 h 34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342914" h="342960">
                      <a:moveTo>
                        <a:pt x="313767" y="268707"/>
                      </a:moveTo>
                      <a:lnTo>
                        <a:pt x="316686" y="264351"/>
                      </a:lnTo>
                      <a:cubicBezTo>
                        <a:pt x="318725" y="261153"/>
                        <a:pt x="320718" y="257956"/>
                        <a:pt x="322571" y="254619"/>
                      </a:cubicBezTo>
                      <a:cubicBezTo>
                        <a:pt x="323822" y="252395"/>
                        <a:pt x="324934" y="249985"/>
                        <a:pt x="326093" y="247807"/>
                      </a:cubicBezTo>
                      <a:cubicBezTo>
                        <a:pt x="327251" y="245629"/>
                        <a:pt x="328966" y="242247"/>
                        <a:pt x="330217" y="239327"/>
                      </a:cubicBezTo>
                      <a:cubicBezTo>
                        <a:pt x="331468" y="236408"/>
                        <a:pt x="333044" y="232237"/>
                        <a:pt x="334341" y="228623"/>
                      </a:cubicBezTo>
                      <a:cubicBezTo>
                        <a:pt x="334944" y="226908"/>
                        <a:pt x="335685" y="225332"/>
                        <a:pt x="336241" y="223618"/>
                      </a:cubicBezTo>
                      <a:cubicBezTo>
                        <a:pt x="336241" y="223618"/>
                        <a:pt x="336241" y="223294"/>
                        <a:pt x="336241" y="223154"/>
                      </a:cubicBezTo>
                      <a:cubicBezTo>
                        <a:pt x="341663" y="206305"/>
                        <a:pt x="344397" y="188719"/>
                        <a:pt x="344397" y="171022"/>
                      </a:cubicBezTo>
                      <a:cubicBezTo>
                        <a:pt x="344397" y="76327"/>
                        <a:pt x="267612" y="-435"/>
                        <a:pt x="172940" y="-435"/>
                      </a:cubicBezTo>
                      <a:cubicBezTo>
                        <a:pt x="78268" y="-435"/>
                        <a:pt x="1483" y="76327"/>
                        <a:pt x="1483" y="171022"/>
                      </a:cubicBezTo>
                      <a:cubicBezTo>
                        <a:pt x="1483" y="201421"/>
                        <a:pt x="9639" y="231259"/>
                        <a:pt x="25070" y="257446"/>
                      </a:cubicBezTo>
                      <a:cubicBezTo>
                        <a:pt x="25255" y="257988"/>
                        <a:pt x="25441" y="258512"/>
                        <a:pt x="25718" y="259022"/>
                      </a:cubicBezTo>
                      <a:cubicBezTo>
                        <a:pt x="26691" y="260597"/>
                        <a:pt x="27850" y="262080"/>
                        <a:pt x="28870" y="263656"/>
                      </a:cubicBezTo>
                      <a:cubicBezTo>
                        <a:pt x="30306" y="265926"/>
                        <a:pt x="31835" y="268290"/>
                        <a:pt x="33504" y="270375"/>
                      </a:cubicBezTo>
                      <a:cubicBezTo>
                        <a:pt x="35172" y="272460"/>
                        <a:pt x="37164" y="275426"/>
                        <a:pt x="39111" y="277882"/>
                      </a:cubicBezTo>
                      <a:cubicBezTo>
                        <a:pt x="41057" y="280338"/>
                        <a:pt x="42725" y="282191"/>
                        <a:pt x="44579" y="284277"/>
                      </a:cubicBezTo>
                      <a:cubicBezTo>
                        <a:pt x="46432" y="286362"/>
                        <a:pt x="48842" y="288911"/>
                        <a:pt x="51113" y="291459"/>
                      </a:cubicBezTo>
                      <a:cubicBezTo>
                        <a:pt x="52503" y="292850"/>
                        <a:pt x="53986" y="294147"/>
                        <a:pt x="55422" y="295491"/>
                      </a:cubicBezTo>
                      <a:cubicBezTo>
                        <a:pt x="62466" y="302326"/>
                        <a:pt x="70065" y="308531"/>
                        <a:pt x="78175" y="314027"/>
                      </a:cubicBezTo>
                      <a:lnTo>
                        <a:pt x="78175" y="314027"/>
                      </a:lnTo>
                      <a:cubicBezTo>
                        <a:pt x="86980" y="319805"/>
                        <a:pt x="96294" y="324754"/>
                        <a:pt x="105979" y="328809"/>
                      </a:cubicBezTo>
                      <a:lnTo>
                        <a:pt x="106767" y="329180"/>
                      </a:lnTo>
                      <a:cubicBezTo>
                        <a:pt x="116823" y="333378"/>
                        <a:pt x="127295" y="336622"/>
                        <a:pt x="137953" y="338865"/>
                      </a:cubicBezTo>
                      <a:lnTo>
                        <a:pt x="139946" y="339236"/>
                      </a:lnTo>
                      <a:cubicBezTo>
                        <a:pt x="144580" y="340116"/>
                        <a:pt x="149214" y="340811"/>
                        <a:pt x="153848" y="341321"/>
                      </a:cubicBezTo>
                      <a:lnTo>
                        <a:pt x="157184" y="341692"/>
                      </a:lnTo>
                      <a:cubicBezTo>
                        <a:pt x="162514" y="342201"/>
                        <a:pt x="167889" y="342526"/>
                        <a:pt x="173264" y="342526"/>
                      </a:cubicBezTo>
                      <a:cubicBezTo>
                        <a:pt x="178640" y="342526"/>
                        <a:pt x="184571" y="342201"/>
                        <a:pt x="190178" y="341645"/>
                      </a:cubicBezTo>
                      <a:cubicBezTo>
                        <a:pt x="191707" y="341645"/>
                        <a:pt x="193144" y="341228"/>
                        <a:pt x="194812" y="341043"/>
                      </a:cubicBezTo>
                      <a:cubicBezTo>
                        <a:pt x="198797" y="340533"/>
                        <a:pt x="202736" y="339977"/>
                        <a:pt x="206676" y="339236"/>
                      </a:cubicBezTo>
                      <a:cubicBezTo>
                        <a:pt x="208714" y="338819"/>
                        <a:pt x="210661" y="338263"/>
                        <a:pt x="212699" y="337799"/>
                      </a:cubicBezTo>
                      <a:cubicBezTo>
                        <a:pt x="216036" y="337011"/>
                        <a:pt x="219373" y="336224"/>
                        <a:pt x="222663" y="335250"/>
                      </a:cubicBezTo>
                      <a:cubicBezTo>
                        <a:pt x="224609" y="334648"/>
                        <a:pt x="226555" y="333953"/>
                        <a:pt x="228501" y="333258"/>
                      </a:cubicBezTo>
                      <a:cubicBezTo>
                        <a:pt x="230448" y="332563"/>
                        <a:pt x="233135" y="331821"/>
                        <a:pt x="235499" y="330941"/>
                      </a:cubicBezTo>
                      <a:cubicBezTo>
                        <a:pt x="236379" y="330616"/>
                        <a:pt x="237167" y="330107"/>
                        <a:pt x="238094" y="329782"/>
                      </a:cubicBezTo>
                      <a:cubicBezTo>
                        <a:pt x="240921" y="328624"/>
                        <a:pt x="243655" y="327280"/>
                        <a:pt x="246435" y="325982"/>
                      </a:cubicBezTo>
                      <a:cubicBezTo>
                        <a:pt x="249215" y="324685"/>
                        <a:pt x="252042" y="323434"/>
                        <a:pt x="254730" y="321951"/>
                      </a:cubicBezTo>
                      <a:cubicBezTo>
                        <a:pt x="256027" y="321256"/>
                        <a:pt x="257186" y="320468"/>
                        <a:pt x="258437" y="319773"/>
                      </a:cubicBezTo>
                      <a:cubicBezTo>
                        <a:pt x="271366" y="312396"/>
                        <a:pt x="283228" y="303378"/>
                        <a:pt x="293840" y="292942"/>
                      </a:cubicBezTo>
                      <a:lnTo>
                        <a:pt x="294860" y="292015"/>
                      </a:lnTo>
                      <a:cubicBezTo>
                        <a:pt x="298150" y="288679"/>
                        <a:pt x="301255" y="285204"/>
                        <a:pt x="304128" y="281589"/>
                      </a:cubicBezTo>
                      <a:cubicBezTo>
                        <a:pt x="304869" y="280709"/>
                        <a:pt x="305611" y="279874"/>
                        <a:pt x="306306" y="278994"/>
                      </a:cubicBezTo>
                      <a:cubicBezTo>
                        <a:pt x="308762" y="275611"/>
                        <a:pt x="311311" y="272228"/>
                        <a:pt x="313767" y="268707"/>
                      </a:cubicBezTo>
                      <a:close/>
                      <a:moveTo>
                        <a:pt x="309133" y="233952"/>
                      </a:moveTo>
                      <a:cubicBezTo>
                        <a:pt x="308206" y="235898"/>
                        <a:pt x="307279" y="237891"/>
                        <a:pt x="306306" y="239791"/>
                      </a:cubicBezTo>
                      <a:cubicBezTo>
                        <a:pt x="304823" y="242664"/>
                        <a:pt x="303155" y="245490"/>
                        <a:pt x="301672" y="248271"/>
                      </a:cubicBezTo>
                      <a:cubicBezTo>
                        <a:pt x="300791" y="249754"/>
                        <a:pt x="299958" y="251237"/>
                        <a:pt x="298984" y="252905"/>
                      </a:cubicBezTo>
                      <a:cubicBezTo>
                        <a:pt x="296853" y="256195"/>
                        <a:pt x="294350" y="259392"/>
                        <a:pt x="292126" y="262497"/>
                      </a:cubicBezTo>
                      <a:lnTo>
                        <a:pt x="290226" y="265046"/>
                      </a:lnTo>
                      <a:cubicBezTo>
                        <a:pt x="287075" y="268971"/>
                        <a:pt x="283739" y="272729"/>
                        <a:pt x="280217" y="276306"/>
                      </a:cubicBezTo>
                      <a:lnTo>
                        <a:pt x="280217" y="276306"/>
                      </a:lnTo>
                      <a:cubicBezTo>
                        <a:pt x="272988" y="283651"/>
                        <a:pt x="265064" y="290236"/>
                        <a:pt x="256491" y="295954"/>
                      </a:cubicBezTo>
                      <a:cubicBezTo>
                        <a:pt x="254869" y="297066"/>
                        <a:pt x="253108" y="297993"/>
                        <a:pt x="251439" y="299013"/>
                      </a:cubicBezTo>
                      <a:cubicBezTo>
                        <a:pt x="248891" y="300588"/>
                        <a:pt x="246342" y="302164"/>
                        <a:pt x="243701" y="303647"/>
                      </a:cubicBezTo>
                      <a:cubicBezTo>
                        <a:pt x="241059" y="305130"/>
                        <a:pt x="239067" y="305917"/>
                        <a:pt x="236704" y="307029"/>
                      </a:cubicBezTo>
                      <a:cubicBezTo>
                        <a:pt x="234340" y="308142"/>
                        <a:pt x="232070" y="309115"/>
                        <a:pt x="230077" y="310042"/>
                      </a:cubicBezTo>
                      <a:cubicBezTo>
                        <a:pt x="228085" y="310968"/>
                        <a:pt x="225443" y="311756"/>
                        <a:pt x="223033" y="312590"/>
                      </a:cubicBezTo>
                      <a:cubicBezTo>
                        <a:pt x="220624" y="313424"/>
                        <a:pt x="217473" y="314537"/>
                        <a:pt x="214646" y="315324"/>
                      </a:cubicBezTo>
                      <a:cubicBezTo>
                        <a:pt x="212699" y="315880"/>
                        <a:pt x="210754" y="316344"/>
                        <a:pt x="208807" y="316807"/>
                      </a:cubicBezTo>
                      <a:cubicBezTo>
                        <a:pt x="205378" y="317641"/>
                        <a:pt x="201902" y="318383"/>
                        <a:pt x="198427" y="318939"/>
                      </a:cubicBezTo>
                      <a:cubicBezTo>
                        <a:pt x="196944" y="319217"/>
                        <a:pt x="195415" y="319449"/>
                        <a:pt x="193793" y="319634"/>
                      </a:cubicBezTo>
                      <a:cubicBezTo>
                        <a:pt x="189901" y="320190"/>
                        <a:pt x="185961" y="320561"/>
                        <a:pt x="182022" y="320792"/>
                      </a:cubicBezTo>
                      <a:lnTo>
                        <a:pt x="178176" y="320792"/>
                      </a:lnTo>
                      <a:cubicBezTo>
                        <a:pt x="174006" y="320792"/>
                        <a:pt x="169881" y="320792"/>
                        <a:pt x="165711" y="320792"/>
                      </a:cubicBezTo>
                      <a:lnTo>
                        <a:pt x="162282" y="320792"/>
                      </a:lnTo>
                      <a:cubicBezTo>
                        <a:pt x="158157" y="320468"/>
                        <a:pt x="153987" y="319958"/>
                        <a:pt x="149909" y="319309"/>
                      </a:cubicBezTo>
                      <a:lnTo>
                        <a:pt x="146341" y="318800"/>
                      </a:lnTo>
                      <a:cubicBezTo>
                        <a:pt x="142634" y="318105"/>
                        <a:pt x="138973" y="317224"/>
                        <a:pt x="135359" y="316297"/>
                      </a:cubicBezTo>
                      <a:cubicBezTo>
                        <a:pt x="133737" y="315834"/>
                        <a:pt x="132022" y="315510"/>
                        <a:pt x="130400" y="315000"/>
                      </a:cubicBezTo>
                      <a:cubicBezTo>
                        <a:pt x="127759" y="314212"/>
                        <a:pt x="125210" y="313239"/>
                        <a:pt x="122615" y="312312"/>
                      </a:cubicBezTo>
                      <a:cubicBezTo>
                        <a:pt x="120020" y="311385"/>
                        <a:pt x="117518" y="310598"/>
                        <a:pt x="115062" y="309578"/>
                      </a:cubicBezTo>
                      <a:lnTo>
                        <a:pt x="114552" y="309300"/>
                      </a:lnTo>
                      <a:cubicBezTo>
                        <a:pt x="110196" y="307447"/>
                        <a:pt x="105979" y="305408"/>
                        <a:pt x="101855" y="303183"/>
                      </a:cubicBezTo>
                      <a:lnTo>
                        <a:pt x="204775" y="200216"/>
                      </a:lnTo>
                      <a:cubicBezTo>
                        <a:pt x="216175" y="188780"/>
                        <a:pt x="231653" y="182357"/>
                        <a:pt x="247779" y="182376"/>
                      </a:cubicBezTo>
                      <a:cubicBezTo>
                        <a:pt x="263905" y="182343"/>
                        <a:pt x="279382" y="188770"/>
                        <a:pt x="290782" y="200216"/>
                      </a:cubicBezTo>
                      <a:lnTo>
                        <a:pt x="313952" y="223386"/>
                      </a:lnTo>
                      <a:cubicBezTo>
                        <a:pt x="313581" y="224406"/>
                        <a:pt x="313211" y="225471"/>
                        <a:pt x="312793" y="226537"/>
                      </a:cubicBezTo>
                      <a:cubicBezTo>
                        <a:pt x="311311" y="228808"/>
                        <a:pt x="310245" y="231357"/>
                        <a:pt x="309040" y="233952"/>
                      </a:cubicBezTo>
                      <a:close/>
                      <a:moveTo>
                        <a:pt x="77897" y="286825"/>
                      </a:moveTo>
                      <a:lnTo>
                        <a:pt x="77897" y="286825"/>
                      </a:lnTo>
                      <a:cubicBezTo>
                        <a:pt x="74422" y="283952"/>
                        <a:pt x="71132" y="280940"/>
                        <a:pt x="67934" y="277557"/>
                      </a:cubicBezTo>
                      <a:lnTo>
                        <a:pt x="67054" y="276723"/>
                      </a:lnTo>
                      <a:cubicBezTo>
                        <a:pt x="63856" y="273526"/>
                        <a:pt x="60797" y="270143"/>
                        <a:pt x="57786" y="266621"/>
                      </a:cubicBezTo>
                      <a:lnTo>
                        <a:pt x="57507" y="266297"/>
                      </a:lnTo>
                      <a:cubicBezTo>
                        <a:pt x="54495" y="262636"/>
                        <a:pt x="51622" y="258836"/>
                        <a:pt x="48981" y="254897"/>
                      </a:cubicBezTo>
                      <a:lnTo>
                        <a:pt x="61678" y="242200"/>
                      </a:lnTo>
                      <a:cubicBezTo>
                        <a:pt x="82438" y="221496"/>
                        <a:pt x="114969" y="218535"/>
                        <a:pt x="139112" y="235157"/>
                      </a:cubicBezTo>
                      <a:lnTo>
                        <a:pt x="83504" y="290764"/>
                      </a:lnTo>
                      <a:cubicBezTo>
                        <a:pt x="81419" y="289513"/>
                        <a:pt x="79612" y="288262"/>
                        <a:pt x="77804" y="286825"/>
                      </a:cubicBezTo>
                      <a:close/>
                      <a:moveTo>
                        <a:pt x="173126" y="21021"/>
                      </a:moveTo>
                      <a:cubicBezTo>
                        <a:pt x="255935" y="21099"/>
                        <a:pt x="323081" y="88204"/>
                        <a:pt x="323174" y="171022"/>
                      </a:cubicBezTo>
                      <a:cubicBezTo>
                        <a:pt x="323128" y="180559"/>
                        <a:pt x="322200" y="190068"/>
                        <a:pt x="320393" y="199429"/>
                      </a:cubicBezTo>
                      <a:lnTo>
                        <a:pt x="305704" y="184739"/>
                      </a:lnTo>
                      <a:cubicBezTo>
                        <a:pt x="273544" y="152676"/>
                        <a:pt x="221550" y="152676"/>
                        <a:pt x="189390" y="184739"/>
                      </a:cubicBezTo>
                      <a:lnTo>
                        <a:pt x="154034" y="220096"/>
                      </a:lnTo>
                      <a:cubicBezTo>
                        <a:pt x="121457" y="195175"/>
                        <a:pt x="75487" y="198140"/>
                        <a:pt x="46386" y="227047"/>
                      </a:cubicBezTo>
                      <a:lnTo>
                        <a:pt x="37906" y="235527"/>
                      </a:lnTo>
                      <a:cubicBezTo>
                        <a:pt x="28221" y="215407"/>
                        <a:pt x="23170" y="193358"/>
                        <a:pt x="23124" y="171022"/>
                      </a:cubicBezTo>
                      <a:cubicBezTo>
                        <a:pt x="23216" y="88255"/>
                        <a:pt x="90270" y="21174"/>
                        <a:pt x="173033" y="21021"/>
                      </a:cubicBezTo>
                      <a:close/>
                    </a:path>
                  </a:pathLst>
                </a:custGeom>
                <a:grpFill/>
                <a:ln w="4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B3A066AA-E725-4476-A977-B46321CE040A}"/>
                    </a:ext>
                  </a:extLst>
                </p:cNvPr>
                <p:cNvSpPr/>
                <p:nvPr/>
              </p:nvSpPr>
              <p:spPr>
                <a:xfrm>
                  <a:off x="1593923" y="7348107"/>
                  <a:ext cx="95228" cy="95135"/>
                </a:xfrm>
                <a:custGeom>
                  <a:avLst/>
                  <a:gdLst>
                    <a:gd name="connsiteX0" fmla="*/ 49120 w 95228"/>
                    <a:gd name="connsiteY0" fmla="*/ 94701 h 95135"/>
                    <a:gd name="connsiteX1" fmla="*/ 96711 w 95228"/>
                    <a:gd name="connsiteY1" fmla="*/ 47156 h 95135"/>
                    <a:gd name="connsiteX2" fmla="*/ 49120 w 95228"/>
                    <a:gd name="connsiteY2" fmla="*/ -435 h 95135"/>
                    <a:gd name="connsiteX3" fmla="*/ 1483 w 95228"/>
                    <a:gd name="connsiteY3" fmla="*/ 47156 h 95135"/>
                    <a:gd name="connsiteX4" fmla="*/ 49120 w 95228"/>
                    <a:gd name="connsiteY4" fmla="*/ 94701 h 95135"/>
                    <a:gd name="connsiteX5" fmla="*/ 49120 w 95228"/>
                    <a:gd name="connsiteY5" fmla="*/ 21021 h 95135"/>
                    <a:gd name="connsiteX6" fmla="*/ 75256 w 95228"/>
                    <a:gd name="connsiteY6" fmla="*/ 47156 h 95135"/>
                    <a:gd name="connsiteX7" fmla="*/ 49120 w 95228"/>
                    <a:gd name="connsiteY7" fmla="*/ 73292 h 95135"/>
                    <a:gd name="connsiteX8" fmla="*/ 22985 w 95228"/>
                    <a:gd name="connsiteY8" fmla="*/ 47156 h 95135"/>
                    <a:gd name="connsiteX9" fmla="*/ 49120 w 95228"/>
                    <a:gd name="connsiteY9" fmla="*/ 21021 h 95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5228" h="95135">
                      <a:moveTo>
                        <a:pt x="49120" y="94701"/>
                      </a:moveTo>
                      <a:cubicBezTo>
                        <a:pt x="75395" y="94677"/>
                        <a:pt x="96665" y="73412"/>
                        <a:pt x="96711" y="47156"/>
                      </a:cubicBezTo>
                      <a:cubicBezTo>
                        <a:pt x="96665" y="20895"/>
                        <a:pt x="75395" y="-384"/>
                        <a:pt x="49120" y="-435"/>
                      </a:cubicBezTo>
                      <a:cubicBezTo>
                        <a:pt x="22845" y="-412"/>
                        <a:pt x="1529" y="20877"/>
                        <a:pt x="1483" y="47156"/>
                      </a:cubicBezTo>
                      <a:cubicBezTo>
                        <a:pt x="1529" y="73431"/>
                        <a:pt x="22845" y="94701"/>
                        <a:pt x="49120" y="94701"/>
                      </a:cubicBezTo>
                      <a:close/>
                      <a:moveTo>
                        <a:pt x="49120" y="21021"/>
                      </a:moveTo>
                      <a:cubicBezTo>
                        <a:pt x="63532" y="21044"/>
                        <a:pt x="75210" y="32731"/>
                        <a:pt x="75256" y="47156"/>
                      </a:cubicBezTo>
                      <a:cubicBezTo>
                        <a:pt x="75210" y="61582"/>
                        <a:pt x="63532" y="73269"/>
                        <a:pt x="49120" y="73292"/>
                      </a:cubicBezTo>
                      <a:cubicBezTo>
                        <a:pt x="34709" y="73269"/>
                        <a:pt x="23031" y="61582"/>
                        <a:pt x="22985" y="47156"/>
                      </a:cubicBezTo>
                      <a:cubicBezTo>
                        <a:pt x="23031" y="32731"/>
                        <a:pt x="34709" y="21048"/>
                        <a:pt x="49120" y="21021"/>
                      </a:cubicBezTo>
                      <a:close/>
                    </a:path>
                  </a:pathLst>
                </a:custGeom>
                <a:grpFill/>
                <a:ln w="4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0DE33F-C7A5-48CA-B1A0-0F1EE9F2870F}"/>
                </a:ext>
              </a:extLst>
            </p:cNvPr>
            <p:cNvSpPr txBox="1"/>
            <p:nvPr/>
          </p:nvSpPr>
          <p:spPr>
            <a:xfrm>
              <a:off x="7877038" y="4966636"/>
              <a:ext cx="3017920" cy="456729"/>
            </a:xfrm>
            <a:custGeom>
              <a:avLst/>
              <a:gdLst/>
              <a:ahLst/>
              <a:cxnLst/>
              <a:rect l="l" t="t" r="r" b="b"/>
              <a:pathLst>
                <a:path w="6962174" h="1053646">
                  <a:moveTo>
                    <a:pt x="285636" y="626650"/>
                  </a:moveTo>
                  <a:lnTo>
                    <a:pt x="285636" y="813188"/>
                  </a:lnTo>
                  <a:lnTo>
                    <a:pt x="451771" y="813188"/>
                  </a:lnTo>
                  <a:cubicBezTo>
                    <a:pt x="523665" y="813188"/>
                    <a:pt x="559613" y="783070"/>
                    <a:pt x="559613" y="722834"/>
                  </a:cubicBezTo>
                  <a:cubicBezTo>
                    <a:pt x="559613" y="691744"/>
                    <a:pt x="550140" y="667941"/>
                    <a:pt x="531195" y="651425"/>
                  </a:cubicBezTo>
                  <a:cubicBezTo>
                    <a:pt x="512250" y="634908"/>
                    <a:pt x="485289" y="626650"/>
                    <a:pt x="450313" y="626650"/>
                  </a:cubicBezTo>
                  <a:close/>
                  <a:moveTo>
                    <a:pt x="285636" y="243374"/>
                  </a:moveTo>
                  <a:lnTo>
                    <a:pt x="285636" y="424082"/>
                  </a:lnTo>
                  <a:lnTo>
                    <a:pt x="429911" y="424082"/>
                  </a:lnTo>
                  <a:cubicBezTo>
                    <a:pt x="501806" y="424082"/>
                    <a:pt x="537753" y="394450"/>
                    <a:pt x="537753" y="335185"/>
                  </a:cubicBezTo>
                  <a:cubicBezTo>
                    <a:pt x="537753" y="273977"/>
                    <a:pt x="501806" y="243374"/>
                    <a:pt x="429911" y="243374"/>
                  </a:cubicBezTo>
                  <a:close/>
                  <a:moveTo>
                    <a:pt x="4486275" y="16031"/>
                  </a:moveTo>
                  <a:lnTo>
                    <a:pt x="5143528" y="16031"/>
                  </a:lnTo>
                  <a:lnTo>
                    <a:pt x="5143528" y="244831"/>
                  </a:lnTo>
                  <a:lnTo>
                    <a:pt x="4771910" y="244831"/>
                  </a:lnTo>
                  <a:lnTo>
                    <a:pt x="4771910" y="412423"/>
                  </a:lnTo>
                  <a:lnTo>
                    <a:pt x="5099809" y="412423"/>
                  </a:lnTo>
                  <a:lnTo>
                    <a:pt x="5099809" y="629565"/>
                  </a:lnTo>
                  <a:lnTo>
                    <a:pt x="4771910" y="629565"/>
                  </a:lnTo>
                  <a:lnTo>
                    <a:pt x="4771910" y="814645"/>
                  </a:lnTo>
                  <a:lnTo>
                    <a:pt x="5143528" y="814645"/>
                  </a:lnTo>
                  <a:lnTo>
                    <a:pt x="5143528" y="1043445"/>
                  </a:lnTo>
                  <a:lnTo>
                    <a:pt x="4486275" y="1043445"/>
                  </a:lnTo>
                  <a:close/>
                  <a:moveTo>
                    <a:pt x="3371850" y="16031"/>
                  </a:moveTo>
                  <a:lnTo>
                    <a:pt x="3657486" y="16031"/>
                  </a:lnTo>
                  <a:lnTo>
                    <a:pt x="4037848" y="597504"/>
                  </a:lnTo>
                  <a:lnTo>
                    <a:pt x="4037848" y="16031"/>
                  </a:lnTo>
                  <a:lnTo>
                    <a:pt x="4323483" y="16031"/>
                  </a:lnTo>
                  <a:lnTo>
                    <a:pt x="4323483" y="1043445"/>
                  </a:lnTo>
                  <a:lnTo>
                    <a:pt x="4037848" y="1043445"/>
                  </a:lnTo>
                  <a:lnTo>
                    <a:pt x="3657486" y="469259"/>
                  </a:lnTo>
                  <a:lnTo>
                    <a:pt x="3657486" y="1043445"/>
                  </a:lnTo>
                  <a:lnTo>
                    <a:pt x="3371850" y="1043445"/>
                  </a:lnTo>
                  <a:close/>
                  <a:moveTo>
                    <a:pt x="2924175" y="16031"/>
                  </a:moveTo>
                  <a:lnTo>
                    <a:pt x="3209811" y="16031"/>
                  </a:lnTo>
                  <a:lnTo>
                    <a:pt x="3209811" y="1043445"/>
                  </a:lnTo>
                  <a:lnTo>
                    <a:pt x="2924175" y="1043445"/>
                  </a:lnTo>
                  <a:close/>
                  <a:moveTo>
                    <a:pt x="976703" y="16031"/>
                  </a:moveTo>
                  <a:lnTo>
                    <a:pt x="1260882" y="16031"/>
                  </a:lnTo>
                  <a:lnTo>
                    <a:pt x="1260882" y="612077"/>
                  </a:lnTo>
                  <a:cubicBezTo>
                    <a:pt x="1260882" y="667455"/>
                    <a:pt x="1273755" y="710203"/>
                    <a:pt x="1299501" y="740321"/>
                  </a:cubicBezTo>
                  <a:cubicBezTo>
                    <a:pt x="1325247" y="770440"/>
                    <a:pt x="1364351" y="785499"/>
                    <a:pt x="1416815" y="785499"/>
                  </a:cubicBezTo>
                  <a:cubicBezTo>
                    <a:pt x="1469279" y="785499"/>
                    <a:pt x="1508869" y="770197"/>
                    <a:pt x="1535587" y="739593"/>
                  </a:cubicBezTo>
                  <a:cubicBezTo>
                    <a:pt x="1562305" y="708989"/>
                    <a:pt x="1575664" y="666484"/>
                    <a:pt x="1575664" y="612077"/>
                  </a:cubicBezTo>
                  <a:lnTo>
                    <a:pt x="1575664" y="16031"/>
                  </a:lnTo>
                  <a:lnTo>
                    <a:pt x="1861299" y="16031"/>
                  </a:lnTo>
                  <a:lnTo>
                    <a:pt x="1861299" y="612077"/>
                  </a:lnTo>
                  <a:cubicBezTo>
                    <a:pt x="1861299" y="706317"/>
                    <a:pt x="1841382" y="786713"/>
                    <a:pt x="1801549" y="853264"/>
                  </a:cubicBezTo>
                  <a:cubicBezTo>
                    <a:pt x="1761715" y="919815"/>
                    <a:pt x="1707551" y="969850"/>
                    <a:pt x="1639057" y="1003369"/>
                  </a:cubicBezTo>
                  <a:cubicBezTo>
                    <a:pt x="1570563" y="1036887"/>
                    <a:pt x="1494539" y="1053646"/>
                    <a:pt x="1410986" y="1053646"/>
                  </a:cubicBezTo>
                  <a:cubicBezTo>
                    <a:pt x="1327433" y="1053646"/>
                    <a:pt x="1252866" y="1036887"/>
                    <a:pt x="1187286" y="1003369"/>
                  </a:cubicBezTo>
                  <a:cubicBezTo>
                    <a:pt x="1121707" y="969850"/>
                    <a:pt x="1070215" y="920058"/>
                    <a:pt x="1032810" y="853993"/>
                  </a:cubicBezTo>
                  <a:cubicBezTo>
                    <a:pt x="995406" y="787927"/>
                    <a:pt x="976703" y="707289"/>
                    <a:pt x="976703" y="612077"/>
                  </a:cubicBezTo>
                  <a:close/>
                  <a:moveTo>
                    <a:pt x="0" y="16031"/>
                  </a:moveTo>
                  <a:lnTo>
                    <a:pt x="492576" y="16031"/>
                  </a:lnTo>
                  <a:cubicBezTo>
                    <a:pt x="597503" y="16031"/>
                    <a:pt x="679842" y="39348"/>
                    <a:pt x="739592" y="85982"/>
                  </a:cubicBezTo>
                  <a:cubicBezTo>
                    <a:pt x="799343" y="132617"/>
                    <a:pt x="829218" y="198197"/>
                    <a:pt x="829218" y="282721"/>
                  </a:cubicBezTo>
                  <a:cubicBezTo>
                    <a:pt x="829218" y="342958"/>
                    <a:pt x="813430" y="393235"/>
                    <a:pt x="781855" y="433555"/>
                  </a:cubicBezTo>
                  <a:cubicBezTo>
                    <a:pt x="750279" y="473874"/>
                    <a:pt x="708260" y="501320"/>
                    <a:pt x="655796" y="515893"/>
                  </a:cubicBezTo>
                  <a:cubicBezTo>
                    <a:pt x="716032" y="529495"/>
                    <a:pt x="763881" y="559370"/>
                    <a:pt x="799343" y="605519"/>
                  </a:cubicBezTo>
                  <a:cubicBezTo>
                    <a:pt x="834804" y="651668"/>
                    <a:pt x="852535" y="704374"/>
                    <a:pt x="852535" y="763639"/>
                  </a:cubicBezTo>
                  <a:cubicBezTo>
                    <a:pt x="852535" y="851078"/>
                    <a:pt x="822417" y="919572"/>
                    <a:pt x="762181" y="969121"/>
                  </a:cubicBezTo>
                  <a:cubicBezTo>
                    <a:pt x="701945" y="1018671"/>
                    <a:pt x="617420" y="1043445"/>
                    <a:pt x="508607" y="1043445"/>
                  </a:cubicBezTo>
                  <a:lnTo>
                    <a:pt x="0" y="1043445"/>
                  </a:lnTo>
                  <a:close/>
                  <a:moveTo>
                    <a:pt x="6548295" y="0"/>
                  </a:moveTo>
                  <a:cubicBezTo>
                    <a:pt x="6667796" y="0"/>
                    <a:pt x="6763250" y="27932"/>
                    <a:pt x="6834659" y="83796"/>
                  </a:cubicBezTo>
                  <a:cubicBezTo>
                    <a:pt x="6906068" y="139661"/>
                    <a:pt x="6944201" y="218113"/>
                    <a:pt x="6949059" y="319155"/>
                  </a:cubicBezTo>
                  <a:lnTo>
                    <a:pt x="6638648" y="319155"/>
                  </a:lnTo>
                  <a:cubicBezTo>
                    <a:pt x="6637676" y="288065"/>
                    <a:pt x="6628204" y="264748"/>
                    <a:pt x="6610231" y="249203"/>
                  </a:cubicBezTo>
                  <a:cubicBezTo>
                    <a:pt x="6592257" y="233658"/>
                    <a:pt x="6569182" y="225886"/>
                    <a:pt x="6541008" y="225886"/>
                  </a:cubicBezTo>
                  <a:cubicBezTo>
                    <a:pt x="6519634" y="225886"/>
                    <a:pt x="6502146" y="232201"/>
                    <a:pt x="6488544" y="244831"/>
                  </a:cubicBezTo>
                  <a:cubicBezTo>
                    <a:pt x="6474942" y="257461"/>
                    <a:pt x="6468142" y="275435"/>
                    <a:pt x="6468142" y="298752"/>
                  </a:cubicBezTo>
                  <a:cubicBezTo>
                    <a:pt x="6468142" y="318183"/>
                    <a:pt x="6475672" y="334942"/>
                    <a:pt x="6490730" y="349030"/>
                  </a:cubicBezTo>
                  <a:cubicBezTo>
                    <a:pt x="6505788" y="363117"/>
                    <a:pt x="6524492" y="375262"/>
                    <a:pt x="6546838" y="385463"/>
                  </a:cubicBezTo>
                  <a:cubicBezTo>
                    <a:pt x="6569182" y="395664"/>
                    <a:pt x="6602216" y="408537"/>
                    <a:pt x="6645936" y="424082"/>
                  </a:cubicBezTo>
                  <a:cubicBezTo>
                    <a:pt x="6711029" y="446428"/>
                    <a:pt x="6764708" y="468530"/>
                    <a:pt x="6806970" y="490390"/>
                  </a:cubicBezTo>
                  <a:cubicBezTo>
                    <a:pt x="6849232" y="512250"/>
                    <a:pt x="6885666" y="542854"/>
                    <a:pt x="6916270" y="582202"/>
                  </a:cubicBezTo>
                  <a:cubicBezTo>
                    <a:pt x="6946874" y="621550"/>
                    <a:pt x="6962174" y="671341"/>
                    <a:pt x="6962174" y="731577"/>
                  </a:cubicBezTo>
                  <a:cubicBezTo>
                    <a:pt x="6962174" y="792785"/>
                    <a:pt x="6946874" y="847678"/>
                    <a:pt x="6916270" y="896255"/>
                  </a:cubicBezTo>
                  <a:cubicBezTo>
                    <a:pt x="6885666" y="944833"/>
                    <a:pt x="6841460" y="983209"/>
                    <a:pt x="6783652" y="1011384"/>
                  </a:cubicBezTo>
                  <a:cubicBezTo>
                    <a:pt x="6725845" y="1039559"/>
                    <a:pt x="6657594" y="1053646"/>
                    <a:pt x="6578898" y="1053646"/>
                  </a:cubicBezTo>
                  <a:cubicBezTo>
                    <a:pt x="6459398" y="1053646"/>
                    <a:pt x="6361272" y="1025228"/>
                    <a:pt x="6284519" y="968393"/>
                  </a:cubicBezTo>
                  <a:cubicBezTo>
                    <a:pt x="6207766" y="911557"/>
                    <a:pt x="6166476" y="830190"/>
                    <a:pt x="6160646" y="724291"/>
                  </a:cubicBezTo>
                  <a:lnTo>
                    <a:pt x="6465227" y="724291"/>
                  </a:lnTo>
                  <a:cubicBezTo>
                    <a:pt x="6468142" y="760238"/>
                    <a:pt x="6478828" y="786470"/>
                    <a:pt x="6497288" y="802986"/>
                  </a:cubicBezTo>
                  <a:cubicBezTo>
                    <a:pt x="6515748" y="819503"/>
                    <a:pt x="6539550" y="827761"/>
                    <a:pt x="6568697" y="827761"/>
                  </a:cubicBezTo>
                  <a:cubicBezTo>
                    <a:pt x="6594929" y="827761"/>
                    <a:pt x="6616546" y="821203"/>
                    <a:pt x="6633548" y="808087"/>
                  </a:cubicBezTo>
                  <a:cubicBezTo>
                    <a:pt x="6650550" y="794971"/>
                    <a:pt x="6659052" y="776755"/>
                    <a:pt x="6659052" y="753437"/>
                  </a:cubicBezTo>
                  <a:cubicBezTo>
                    <a:pt x="6659052" y="723319"/>
                    <a:pt x="6644964" y="700002"/>
                    <a:pt x="6616789" y="683486"/>
                  </a:cubicBezTo>
                  <a:cubicBezTo>
                    <a:pt x="6588614" y="666969"/>
                    <a:pt x="6542951" y="648510"/>
                    <a:pt x="6479800" y="628107"/>
                  </a:cubicBezTo>
                  <a:cubicBezTo>
                    <a:pt x="6412764" y="605762"/>
                    <a:pt x="6358599" y="584145"/>
                    <a:pt x="6317309" y="563256"/>
                  </a:cubicBezTo>
                  <a:cubicBezTo>
                    <a:pt x="6276018" y="542368"/>
                    <a:pt x="6240070" y="511764"/>
                    <a:pt x="6209466" y="471445"/>
                  </a:cubicBezTo>
                  <a:cubicBezTo>
                    <a:pt x="6178862" y="431126"/>
                    <a:pt x="6163560" y="378419"/>
                    <a:pt x="6163560" y="313325"/>
                  </a:cubicBezTo>
                  <a:cubicBezTo>
                    <a:pt x="6163560" y="247260"/>
                    <a:pt x="6180076" y="190667"/>
                    <a:pt x="6213110" y="143547"/>
                  </a:cubicBezTo>
                  <a:cubicBezTo>
                    <a:pt x="6246142" y="96427"/>
                    <a:pt x="6291805" y="60722"/>
                    <a:pt x="6350098" y="36433"/>
                  </a:cubicBezTo>
                  <a:cubicBezTo>
                    <a:pt x="6408392" y="12145"/>
                    <a:pt x="6474456" y="0"/>
                    <a:pt x="6548295" y="0"/>
                  </a:cubicBezTo>
                  <a:close/>
                  <a:moveTo>
                    <a:pt x="5643419" y="0"/>
                  </a:moveTo>
                  <a:cubicBezTo>
                    <a:pt x="5762920" y="0"/>
                    <a:pt x="5858374" y="27932"/>
                    <a:pt x="5929784" y="83796"/>
                  </a:cubicBezTo>
                  <a:cubicBezTo>
                    <a:pt x="6001192" y="139661"/>
                    <a:pt x="6039326" y="218113"/>
                    <a:pt x="6044184" y="319155"/>
                  </a:cubicBezTo>
                  <a:lnTo>
                    <a:pt x="5733774" y="319155"/>
                  </a:lnTo>
                  <a:cubicBezTo>
                    <a:pt x="5732802" y="288065"/>
                    <a:pt x="5723330" y="264748"/>
                    <a:pt x="5705356" y="249203"/>
                  </a:cubicBezTo>
                  <a:cubicBezTo>
                    <a:pt x="5687382" y="233658"/>
                    <a:pt x="5664308" y="225886"/>
                    <a:pt x="5636133" y="225886"/>
                  </a:cubicBezTo>
                  <a:cubicBezTo>
                    <a:pt x="5614759" y="225886"/>
                    <a:pt x="5597271" y="232201"/>
                    <a:pt x="5583669" y="244831"/>
                  </a:cubicBezTo>
                  <a:cubicBezTo>
                    <a:pt x="5570068" y="257461"/>
                    <a:pt x="5563267" y="275435"/>
                    <a:pt x="5563267" y="298752"/>
                  </a:cubicBezTo>
                  <a:cubicBezTo>
                    <a:pt x="5563267" y="318183"/>
                    <a:pt x="5570797" y="334942"/>
                    <a:pt x="5585855" y="349030"/>
                  </a:cubicBezTo>
                  <a:cubicBezTo>
                    <a:pt x="5600914" y="363117"/>
                    <a:pt x="5619617" y="375262"/>
                    <a:pt x="5641962" y="385463"/>
                  </a:cubicBezTo>
                  <a:cubicBezTo>
                    <a:pt x="5664308" y="395664"/>
                    <a:pt x="5697341" y="408537"/>
                    <a:pt x="5741061" y="424082"/>
                  </a:cubicBezTo>
                  <a:cubicBezTo>
                    <a:pt x="5806154" y="446428"/>
                    <a:pt x="5859832" y="468530"/>
                    <a:pt x="5902094" y="490390"/>
                  </a:cubicBezTo>
                  <a:cubicBezTo>
                    <a:pt x="5944357" y="512250"/>
                    <a:pt x="5980790" y="542854"/>
                    <a:pt x="6011394" y="582202"/>
                  </a:cubicBezTo>
                  <a:cubicBezTo>
                    <a:pt x="6041998" y="621550"/>
                    <a:pt x="6057300" y="671341"/>
                    <a:pt x="6057300" y="731577"/>
                  </a:cubicBezTo>
                  <a:cubicBezTo>
                    <a:pt x="6057300" y="792785"/>
                    <a:pt x="6041998" y="847678"/>
                    <a:pt x="6011394" y="896255"/>
                  </a:cubicBezTo>
                  <a:cubicBezTo>
                    <a:pt x="5980790" y="944833"/>
                    <a:pt x="5936584" y="983209"/>
                    <a:pt x="5878778" y="1011384"/>
                  </a:cubicBezTo>
                  <a:cubicBezTo>
                    <a:pt x="5820970" y="1039559"/>
                    <a:pt x="5752719" y="1053646"/>
                    <a:pt x="5674023" y="1053646"/>
                  </a:cubicBezTo>
                  <a:cubicBezTo>
                    <a:pt x="5554523" y="1053646"/>
                    <a:pt x="5456397" y="1025228"/>
                    <a:pt x="5379644" y="968393"/>
                  </a:cubicBezTo>
                  <a:cubicBezTo>
                    <a:pt x="5302891" y="911557"/>
                    <a:pt x="5261600" y="830190"/>
                    <a:pt x="5255771" y="724291"/>
                  </a:cubicBezTo>
                  <a:lnTo>
                    <a:pt x="5560352" y="724291"/>
                  </a:lnTo>
                  <a:cubicBezTo>
                    <a:pt x="5563267" y="760238"/>
                    <a:pt x="5573954" y="786470"/>
                    <a:pt x="5592413" y="802986"/>
                  </a:cubicBezTo>
                  <a:cubicBezTo>
                    <a:pt x="5610873" y="819503"/>
                    <a:pt x="5634676" y="827761"/>
                    <a:pt x="5663822" y="827761"/>
                  </a:cubicBezTo>
                  <a:cubicBezTo>
                    <a:pt x="5690054" y="827761"/>
                    <a:pt x="5711671" y="821203"/>
                    <a:pt x="5728673" y="808087"/>
                  </a:cubicBezTo>
                  <a:cubicBezTo>
                    <a:pt x="5745675" y="794971"/>
                    <a:pt x="5754176" y="776755"/>
                    <a:pt x="5754176" y="753437"/>
                  </a:cubicBezTo>
                  <a:cubicBezTo>
                    <a:pt x="5754176" y="723319"/>
                    <a:pt x="5740089" y="700002"/>
                    <a:pt x="5711914" y="683486"/>
                  </a:cubicBezTo>
                  <a:cubicBezTo>
                    <a:pt x="5683739" y="666969"/>
                    <a:pt x="5638076" y="648510"/>
                    <a:pt x="5574925" y="628107"/>
                  </a:cubicBezTo>
                  <a:cubicBezTo>
                    <a:pt x="5507888" y="605762"/>
                    <a:pt x="5453725" y="584145"/>
                    <a:pt x="5412434" y="563256"/>
                  </a:cubicBezTo>
                  <a:cubicBezTo>
                    <a:pt x="5371143" y="542368"/>
                    <a:pt x="5335195" y="511764"/>
                    <a:pt x="5304591" y="471445"/>
                  </a:cubicBezTo>
                  <a:cubicBezTo>
                    <a:pt x="5273988" y="431126"/>
                    <a:pt x="5258686" y="378419"/>
                    <a:pt x="5258686" y="313325"/>
                  </a:cubicBezTo>
                  <a:cubicBezTo>
                    <a:pt x="5258686" y="247260"/>
                    <a:pt x="5275202" y="190667"/>
                    <a:pt x="5308235" y="143547"/>
                  </a:cubicBezTo>
                  <a:cubicBezTo>
                    <a:pt x="5341268" y="96427"/>
                    <a:pt x="5386930" y="60722"/>
                    <a:pt x="5445223" y="36433"/>
                  </a:cubicBezTo>
                  <a:cubicBezTo>
                    <a:pt x="5503516" y="12145"/>
                    <a:pt x="5569582" y="0"/>
                    <a:pt x="5643419" y="0"/>
                  </a:cubicBezTo>
                  <a:close/>
                  <a:moveTo>
                    <a:pt x="2376345" y="0"/>
                  </a:moveTo>
                  <a:cubicBezTo>
                    <a:pt x="2495845" y="0"/>
                    <a:pt x="2591300" y="27932"/>
                    <a:pt x="2662709" y="83796"/>
                  </a:cubicBezTo>
                  <a:cubicBezTo>
                    <a:pt x="2734118" y="139661"/>
                    <a:pt x="2772251" y="218113"/>
                    <a:pt x="2777109" y="319155"/>
                  </a:cubicBezTo>
                  <a:lnTo>
                    <a:pt x="2466699" y="319155"/>
                  </a:lnTo>
                  <a:cubicBezTo>
                    <a:pt x="2465727" y="288065"/>
                    <a:pt x="2456255" y="264748"/>
                    <a:pt x="2438281" y="249203"/>
                  </a:cubicBezTo>
                  <a:cubicBezTo>
                    <a:pt x="2420307" y="233658"/>
                    <a:pt x="2397233" y="225886"/>
                    <a:pt x="2369058" y="225886"/>
                  </a:cubicBezTo>
                  <a:cubicBezTo>
                    <a:pt x="2347684" y="225886"/>
                    <a:pt x="2330196" y="232201"/>
                    <a:pt x="2316594" y="244831"/>
                  </a:cubicBezTo>
                  <a:cubicBezTo>
                    <a:pt x="2302993" y="257461"/>
                    <a:pt x="2296192" y="275435"/>
                    <a:pt x="2296192" y="298752"/>
                  </a:cubicBezTo>
                  <a:cubicBezTo>
                    <a:pt x="2296192" y="318183"/>
                    <a:pt x="2303721" y="334942"/>
                    <a:pt x="2318780" y="349030"/>
                  </a:cubicBezTo>
                  <a:cubicBezTo>
                    <a:pt x="2333839" y="363117"/>
                    <a:pt x="2352541" y="375262"/>
                    <a:pt x="2374887" y="385463"/>
                  </a:cubicBezTo>
                  <a:cubicBezTo>
                    <a:pt x="2397233" y="395664"/>
                    <a:pt x="2430266" y="408537"/>
                    <a:pt x="2473985" y="424082"/>
                  </a:cubicBezTo>
                  <a:cubicBezTo>
                    <a:pt x="2539079" y="446428"/>
                    <a:pt x="2592758" y="468530"/>
                    <a:pt x="2635020" y="490390"/>
                  </a:cubicBezTo>
                  <a:cubicBezTo>
                    <a:pt x="2677282" y="512250"/>
                    <a:pt x="2713715" y="542854"/>
                    <a:pt x="2744319" y="582202"/>
                  </a:cubicBezTo>
                  <a:cubicBezTo>
                    <a:pt x="2774923" y="621550"/>
                    <a:pt x="2790225" y="671341"/>
                    <a:pt x="2790225" y="731577"/>
                  </a:cubicBezTo>
                  <a:cubicBezTo>
                    <a:pt x="2790225" y="792785"/>
                    <a:pt x="2774923" y="847678"/>
                    <a:pt x="2744319" y="896255"/>
                  </a:cubicBezTo>
                  <a:cubicBezTo>
                    <a:pt x="2713715" y="944833"/>
                    <a:pt x="2669510" y="983209"/>
                    <a:pt x="2611703" y="1011384"/>
                  </a:cubicBezTo>
                  <a:cubicBezTo>
                    <a:pt x="2553895" y="1039559"/>
                    <a:pt x="2485644" y="1053646"/>
                    <a:pt x="2406949" y="1053646"/>
                  </a:cubicBezTo>
                  <a:cubicBezTo>
                    <a:pt x="2287448" y="1053646"/>
                    <a:pt x="2189321" y="1025228"/>
                    <a:pt x="2112569" y="968393"/>
                  </a:cubicBezTo>
                  <a:cubicBezTo>
                    <a:pt x="2035816" y="911557"/>
                    <a:pt x="1994525" y="830190"/>
                    <a:pt x="1988696" y="724291"/>
                  </a:cubicBezTo>
                  <a:lnTo>
                    <a:pt x="2293277" y="724291"/>
                  </a:lnTo>
                  <a:cubicBezTo>
                    <a:pt x="2296192" y="760238"/>
                    <a:pt x="2306879" y="786470"/>
                    <a:pt x="2325338" y="802986"/>
                  </a:cubicBezTo>
                  <a:cubicBezTo>
                    <a:pt x="2343798" y="819503"/>
                    <a:pt x="2367601" y="827761"/>
                    <a:pt x="2396747" y="827761"/>
                  </a:cubicBezTo>
                  <a:cubicBezTo>
                    <a:pt x="2422979" y="827761"/>
                    <a:pt x="2444596" y="821203"/>
                    <a:pt x="2461598" y="808087"/>
                  </a:cubicBezTo>
                  <a:cubicBezTo>
                    <a:pt x="2478600" y="794971"/>
                    <a:pt x="2487101" y="776755"/>
                    <a:pt x="2487101" y="753437"/>
                  </a:cubicBezTo>
                  <a:cubicBezTo>
                    <a:pt x="2487101" y="723319"/>
                    <a:pt x="2473014" y="700002"/>
                    <a:pt x="2444839" y="683486"/>
                  </a:cubicBezTo>
                  <a:cubicBezTo>
                    <a:pt x="2416664" y="666969"/>
                    <a:pt x="2371001" y="648510"/>
                    <a:pt x="2307851" y="628107"/>
                  </a:cubicBezTo>
                  <a:cubicBezTo>
                    <a:pt x="2240813" y="605762"/>
                    <a:pt x="2186649" y="584145"/>
                    <a:pt x="2145359" y="563256"/>
                  </a:cubicBezTo>
                  <a:cubicBezTo>
                    <a:pt x="2104068" y="542368"/>
                    <a:pt x="2068120" y="511764"/>
                    <a:pt x="2037517" y="471445"/>
                  </a:cubicBezTo>
                  <a:cubicBezTo>
                    <a:pt x="2006913" y="431126"/>
                    <a:pt x="1991611" y="378419"/>
                    <a:pt x="1991611" y="313325"/>
                  </a:cubicBezTo>
                  <a:cubicBezTo>
                    <a:pt x="1991611" y="247260"/>
                    <a:pt x="2008127" y="190667"/>
                    <a:pt x="2041160" y="143547"/>
                  </a:cubicBezTo>
                  <a:cubicBezTo>
                    <a:pt x="2074193" y="96427"/>
                    <a:pt x="2119856" y="60722"/>
                    <a:pt x="2178148" y="36433"/>
                  </a:cubicBezTo>
                  <a:cubicBezTo>
                    <a:pt x="2236441" y="12145"/>
                    <a:pt x="2302507" y="0"/>
                    <a:pt x="23763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500" dirty="0">
                <a:latin typeface="Poppins ExtraBold" panose="00000900000000000000" pitchFamily="2" charset="0"/>
                <a:cs typeface="Poppins ExtraBold" panose="00000900000000000000" pitchFamily="2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13ADDB-BBF0-4EFC-AE6C-C08C7B135C1A}"/>
                </a:ext>
              </a:extLst>
            </p:cNvPr>
            <p:cNvSpPr/>
            <p:nvPr/>
          </p:nvSpPr>
          <p:spPr>
            <a:xfrm>
              <a:off x="8148791" y="5282605"/>
              <a:ext cx="2473422" cy="369388"/>
            </a:xfrm>
            <a:custGeom>
              <a:avLst/>
              <a:gdLst/>
              <a:ahLst/>
              <a:cxnLst/>
              <a:rect l="l" t="t" r="r" b="b"/>
              <a:pathLst>
                <a:path w="4276801" h="638708">
                  <a:moveTo>
                    <a:pt x="2723083" y="478688"/>
                  </a:moveTo>
                  <a:cubicBezTo>
                    <a:pt x="2699614" y="498805"/>
                    <a:pt x="2682697" y="516941"/>
                    <a:pt x="2672334" y="533095"/>
                  </a:cubicBezTo>
                  <a:cubicBezTo>
                    <a:pt x="2661971" y="549250"/>
                    <a:pt x="2656789" y="563423"/>
                    <a:pt x="2656789" y="575615"/>
                  </a:cubicBezTo>
                  <a:cubicBezTo>
                    <a:pt x="2656789" y="580796"/>
                    <a:pt x="2657780" y="585064"/>
                    <a:pt x="2659761" y="588416"/>
                  </a:cubicBezTo>
                  <a:cubicBezTo>
                    <a:pt x="2661742" y="591769"/>
                    <a:pt x="2665019" y="593446"/>
                    <a:pt x="2669591" y="593446"/>
                  </a:cubicBezTo>
                  <a:cubicBezTo>
                    <a:pt x="2677211" y="593446"/>
                    <a:pt x="2685822" y="584302"/>
                    <a:pt x="2695423" y="566014"/>
                  </a:cubicBezTo>
                  <a:cubicBezTo>
                    <a:pt x="2705024" y="547726"/>
                    <a:pt x="2714244" y="518617"/>
                    <a:pt x="2723083" y="478688"/>
                  </a:cubicBezTo>
                  <a:close/>
                  <a:moveTo>
                    <a:pt x="3298927" y="406451"/>
                  </a:moveTo>
                  <a:cubicBezTo>
                    <a:pt x="3285820" y="436931"/>
                    <a:pt x="3275457" y="466039"/>
                    <a:pt x="3267837" y="493776"/>
                  </a:cubicBezTo>
                  <a:cubicBezTo>
                    <a:pt x="3260217" y="521513"/>
                    <a:pt x="3256407" y="544830"/>
                    <a:pt x="3256407" y="563728"/>
                  </a:cubicBezTo>
                  <a:cubicBezTo>
                    <a:pt x="3256407" y="573481"/>
                    <a:pt x="3257550" y="580949"/>
                    <a:pt x="3259836" y="586130"/>
                  </a:cubicBezTo>
                  <a:cubicBezTo>
                    <a:pt x="3262122" y="591312"/>
                    <a:pt x="3264789" y="593903"/>
                    <a:pt x="3267837" y="593903"/>
                  </a:cubicBezTo>
                  <a:cubicBezTo>
                    <a:pt x="3276067" y="593903"/>
                    <a:pt x="3282925" y="575996"/>
                    <a:pt x="3288411" y="540182"/>
                  </a:cubicBezTo>
                  <a:cubicBezTo>
                    <a:pt x="3293897" y="504368"/>
                    <a:pt x="3297403" y="459791"/>
                    <a:pt x="3298927" y="406451"/>
                  </a:cubicBezTo>
                  <a:close/>
                  <a:moveTo>
                    <a:pt x="2508580" y="264719"/>
                  </a:moveTo>
                  <a:cubicBezTo>
                    <a:pt x="2496388" y="264719"/>
                    <a:pt x="2486254" y="270586"/>
                    <a:pt x="2478177" y="282321"/>
                  </a:cubicBezTo>
                  <a:cubicBezTo>
                    <a:pt x="2470099" y="294056"/>
                    <a:pt x="2466061" y="310591"/>
                    <a:pt x="2466061" y="331927"/>
                  </a:cubicBezTo>
                  <a:cubicBezTo>
                    <a:pt x="2466061" y="348691"/>
                    <a:pt x="2469337" y="361493"/>
                    <a:pt x="2475890" y="370332"/>
                  </a:cubicBezTo>
                  <a:cubicBezTo>
                    <a:pt x="2482444" y="379171"/>
                    <a:pt x="2490140" y="383591"/>
                    <a:pt x="2498979" y="383591"/>
                  </a:cubicBezTo>
                  <a:cubicBezTo>
                    <a:pt x="2508733" y="383591"/>
                    <a:pt x="2517191" y="379628"/>
                    <a:pt x="2524354" y="371704"/>
                  </a:cubicBezTo>
                  <a:cubicBezTo>
                    <a:pt x="2531516" y="363779"/>
                    <a:pt x="2536317" y="352349"/>
                    <a:pt x="2538755" y="337414"/>
                  </a:cubicBezTo>
                  <a:cubicBezTo>
                    <a:pt x="2529307" y="331013"/>
                    <a:pt x="2522068" y="322631"/>
                    <a:pt x="2517039" y="312268"/>
                  </a:cubicBezTo>
                  <a:cubicBezTo>
                    <a:pt x="2512009" y="301904"/>
                    <a:pt x="2509495" y="290932"/>
                    <a:pt x="2509495" y="279349"/>
                  </a:cubicBezTo>
                  <a:cubicBezTo>
                    <a:pt x="2509495" y="274472"/>
                    <a:pt x="2509952" y="269596"/>
                    <a:pt x="2510866" y="264719"/>
                  </a:cubicBezTo>
                  <a:close/>
                  <a:moveTo>
                    <a:pt x="3395853" y="261976"/>
                  </a:moveTo>
                  <a:cubicBezTo>
                    <a:pt x="3384880" y="261976"/>
                    <a:pt x="3371622" y="273558"/>
                    <a:pt x="3356077" y="296723"/>
                  </a:cubicBezTo>
                  <a:cubicBezTo>
                    <a:pt x="3355772" y="310134"/>
                    <a:pt x="3355620" y="329794"/>
                    <a:pt x="3355620" y="355702"/>
                  </a:cubicBezTo>
                  <a:cubicBezTo>
                    <a:pt x="3355620" y="369722"/>
                    <a:pt x="3355467" y="380543"/>
                    <a:pt x="3355162" y="388163"/>
                  </a:cubicBezTo>
                  <a:cubicBezTo>
                    <a:pt x="3366135" y="385724"/>
                    <a:pt x="3376269" y="379705"/>
                    <a:pt x="3385566" y="370103"/>
                  </a:cubicBezTo>
                  <a:cubicBezTo>
                    <a:pt x="3394863" y="360502"/>
                    <a:pt x="3402254" y="348615"/>
                    <a:pt x="3407740" y="334442"/>
                  </a:cubicBezTo>
                  <a:cubicBezTo>
                    <a:pt x="3413227" y="320269"/>
                    <a:pt x="3415970" y="305410"/>
                    <a:pt x="3415970" y="289865"/>
                  </a:cubicBezTo>
                  <a:cubicBezTo>
                    <a:pt x="3415970" y="280721"/>
                    <a:pt x="3414141" y="273787"/>
                    <a:pt x="3410483" y="269062"/>
                  </a:cubicBezTo>
                  <a:cubicBezTo>
                    <a:pt x="3406826" y="264338"/>
                    <a:pt x="3401949" y="261976"/>
                    <a:pt x="3395853" y="261976"/>
                  </a:cubicBezTo>
                  <a:close/>
                  <a:moveTo>
                    <a:pt x="1649197" y="261518"/>
                  </a:moveTo>
                  <a:cubicBezTo>
                    <a:pt x="1632433" y="266700"/>
                    <a:pt x="1618488" y="277901"/>
                    <a:pt x="1607363" y="295123"/>
                  </a:cubicBezTo>
                  <a:cubicBezTo>
                    <a:pt x="1596238" y="312344"/>
                    <a:pt x="1590675" y="331470"/>
                    <a:pt x="1590675" y="352501"/>
                  </a:cubicBezTo>
                  <a:cubicBezTo>
                    <a:pt x="1590675" y="374752"/>
                    <a:pt x="1598295" y="385877"/>
                    <a:pt x="1613535" y="385877"/>
                  </a:cubicBezTo>
                  <a:cubicBezTo>
                    <a:pt x="1619327" y="385877"/>
                    <a:pt x="1625118" y="383515"/>
                    <a:pt x="1630909" y="378790"/>
                  </a:cubicBezTo>
                  <a:cubicBezTo>
                    <a:pt x="1636700" y="374066"/>
                    <a:pt x="1644015" y="365303"/>
                    <a:pt x="1652855" y="352501"/>
                  </a:cubicBezTo>
                  <a:cubicBezTo>
                    <a:pt x="1649806" y="336042"/>
                    <a:pt x="1648282" y="317602"/>
                    <a:pt x="1648282" y="297180"/>
                  </a:cubicBezTo>
                  <a:cubicBezTo>
                    <a:pt x="1648282" y="289865"/>
                    <a:pt x="1648587" y="277978"/>
                    <a:pt x="1649197" y="261518"/>
                  </a:cubicBezTo>
                  <a:close/>
                  <a:moveTo>
                    <a:pt x="1437665" y="261518"/>
                  </a:moveTo>
                  <a:cubicBezTo>
                    <a:pt x="1426388" y="261518"/>
                    <a:pt x="1416863" y="268072"/>
                    <a:pt x="1409091" y="281178"/>
                  </a:cubicBezTo>
                  <a:cubicBezTo>
                    <a:pt x="1401318" y="294284"/>
                    <a:pt x="1397432" y="310134"/>
                    <a:pt x="1397432" y="328727"/>
                  </a:cubicBezTo>
                  <a:lnTo>
                    <a:pt x="1397432" y="329641"/>
                  </a:lnTo>
                  <a:cubicBezTo>
                    <a:pt x="1415415" y="325374"/>
                    <a:pt x="1429588" y="318973"/>
                    <a:pt x="1439951" y="310439"/>
                  </a:cubicBezTo>
                  <a:cubicBezTo>
                    <a:pt x="1450315" y="301904"/>
                    <a:pt x="1455496" y="291998"/>
                    <a:pt x="1455496" y="280721"/>
                  </a:cubicBezTo>
                  <a:cubicBezTo>
                    <a:pt x="1455496" y="274930"/>
                    <a:pt x="1453896" y="270281"/>
                    <a:pt x="1450696" y="266776"/>
                  </a:cubicBezTo>
                  <a:cubicBezTo>
                    <a:pt x="1447495" y="263271"/>
                    <a:pt x="1443152" y="261518"/>
                    <a:pt x="1437665" y="261518"/>
                  </a:cubicBezTo>
                  <a:close/>
                  <a:moveTo>
                    <a:pt x="3195066" y="258318"/>
                  </a:moveTo>
                  <a:cubicBezTo>
                    <a:pt x="3182264" y="258623"/>
                    <a:pt x="3170454" y="263423"/>
                    <a:pt x="3159633" y="272720"/>
                  </a:cubicBezTo>
                  <a:cubicBezTo>
                    <a:pt x="3148812" y="282016"/>
                    <a:pt x="3140202" y="294284"/>
                    <a:pt x="3133801" y="309524"/>
                  </a:cubicBezTo>
                  <a:cubicBezTo>
                    <a:pt x="3127401" y="324764"/>
                    <a:pt x="3124200" y="340919"/>
                    <a:pt x="3124200" y="357988"/>
                  </a:cubicBezTo>
                  <a:cubicBezTo>
                    <a:pt x="3124200" y="367436"/>
                    <a:pt x="3126105" y="374447"/>
                    <a:pt x="3129915" y="379019"/>
                  </a:cubicBezTo>
                  <a:cubicBezTo>
                    <a:pt x="3133725" y="383591"/>
                    <a:pt x="3138983" y="385877"/>
                    <a:pt x="3145689" y="385877"/>
                  </a:cubicBezTo>
                  <a:cubicBezTo>
                    <a:pt x="3152394" y="385877"/>
                    <a:pt x="3158795" y="381914"/>
                    <a:pt x="3164891" y="373990"/>
                  </a:cubicBezTo>
                  <a:cubicBezTo>
                    <a:pt x="3170987" y="366065"/>
                    <a:pt x="3175406" y="355549"/>
                    <a:pt x="3178150" y="342443"/>
                  </a:cubicBezTo>
                  <a:close/>
                  <a:moveTo>
                    <a:pt x="2756002" y="258318"/>
                  </a:moveTo>
                  <a:cubicBezTo>
                    <a:pt x="2743505" y="258623"/>
                    <a:pt x="2731922" y="263423"/>
                    <a:pt x="2721255" y="272720"/>
                  </a:cubicBezTo>
                  <a:cubicBezTo>
                    <a:pt x="2710586" y="282016"/>
                    <a:pt x="2702052" y="294284"/>
                    <a:pt x="2695651" y="309524"/>
                  </a:cubicBezTo>
                  <a:cubicBezTo>
                    <a:pt x="2689250" y="324764"/>
                    <a:pt x="2686050" y="340919"/>
                    <a:pt x="2686050" y="357988"/>
                  </a:cubicBezTo>
                  <a:cubicBezTo>
                    <a:pt x="2686050" y="367436"/>
                    <a:pt x="2687955" y="374447"/>
                    <a:pt x="2691765" y="379019"/>
                  </a:cubicBezTo>
                  <a:cubicBezTo>
                    <a:pt x="2695575" y="383591"/>
                    <a:pt x="2700833" y="385877"/>
                    <a:pt x="2707539" y="385877"/>
                  </a:cubicBezTo>
                  <a:cubicBezTo>
                    <a:pt x="2714549" y="385877"/>
                    <a:pt x="2721255" y="381610"/>
                    <a:pt x="2727655" y="373075"/>
                  </a:cubicBezTo>
                  <a:cubicBezTo>
                    <a:pt x="2734056" y="364541"/>
                    <a:pt x="2738628" y="352349"/>
                    <a:pt x="2741371" y="336499"/>
                  </a:cubicBezTo>
                  <a:close/>
                  <a:moveTo>
                    <a:pt x="1070991" y="258318"/>
                  </a:moveTo>
                  <a:cubicBezTo>
                    <a:pt x="1058190" y="258623"/>
                    <a:pt x="1046379" y="263423"/>
                    <a:pt x="1035558" y="272720"/>
                  </a:cubicBezTo>
                  <a:cubicBezTo>
                    <a:pt x="1024738" y="282016"/>
                    <a:pt x="1016127" y="294284"/>
                    <a:pt x="1009726" y="309524"/>
                  </a:cubicBezTo>
                  <a:cubicBezTo>
                    <a:pt x="1003326" y="324764"/>
                    <a:pt x="1000125" y="340919"/>
                    <a:pt x="1000125" y="357988"/>
                  </a:cubicBezTo>
                  <a:cubicBezTo>
                    <a:pt x="1000125" y="367436"/>
                    <a:pt x="1002030" y="374447"/>
                    <a:pt x="1005840" y="379019"/>
                  </a:cubicBezTo>
                  <a:cubicBezTo>
                    <a:pt x="1009650" y="383591"/>
                    <a:pt x="1014908" y="385877"/>
                    <a:pt x="1021614" y="385877"/>
                  </a:cubicBezTo>
                  <a:cubicBezTo>
                    <a:pt x="1028319" y="385877"/>
                    <a:pt x="1034720" y="381914"/>
                    <a:pt x="1040816" y="373990"/>
                  </a:cubicBezTo>
                  <a:cubicBezTo>
                    <a:pt x="1046912" y="366065"/>
                    <a:pt x="1051332" y="355549"/>
                    <a:pt x="1054075" y="342443"/>
                  </a:cubicBezTo>
                  <a:close/>
                  <a:moveTo>
                    <a:pt x="128016" y="258318"/>
                  </a:moveTo>
                  <a:cubicBezTo>
                    <a:pt x="115215" y="258623"/>
                    <a:pt x="103404" y="263423"/>
                    <a:pt x="92583" y="272720"/>
                  </a:cubicBezTo>
                  <a:cubicBezTo>
                    <a:pt x="81763" y="282016"/>
                    <a:pt x="73152" y="294284"/>
                    <a:pt x="66751" y="309524"/>
                  </a:cubicBezTo>
                  <a:cubicBezTo>
                    <a:pt x="60351" y="324764"/>
                    <a:pt x="57150" y="340919"/>
                    <a:pt x="57150" y="357988"/>
                  </a:cubicBezTo>
                  <a:cubicBezTo>
                    <a:pt x="57150" y="367436"/>
                    <a:pt x="59055" y="374447"/>
                    <a:pt x="62865" y="379019"/>
                  </a:cubicBezTo>
                  <a:cubicBezTo>
                    <a:pt x="66675" y="383591"/>
                    <a:pt x="71933" y="385877"/>
                    <a:pt x="78639" y="385877"/>
                  </a:cubicBezTo>
                  <a:cubicBezTo>
                    <a:pt x="85344" y="385877"/>
                    <a:pt x="91745" y="381914"/>
                    <a:pt x="97841" y="373990"/>
                  </a:cubicBezTo>
                  <a:cubicBezTo>
                    <a:pt x="103937" y="366065"/>
                    <a:pt x="108357" y="355549"/>
                    <a:pt x="111100" y="342443"/>
                  </a:cubicBezTo>
                  <a:close/>
                  <a:moveTo>
                    <a:pt x="3824173" y="115214"/>
                  </a:moveTo>
                  <a:cubicBezTo>
                    <a:pt x="3835451" y="115214"/>
                    <a:pt x="3844595" y="117958"/>
                    <a:pt x="3851605" y="123444"/>
                  </a:cubicBezTo>
                  <a:cubicBezTo>
                    <a:pt x="3858616" y="128930"/>
                    <a:pt x="3862121" y="136703"/>
                    <a:pt x="3862121" y="146761"/>
                  </a:cubicBezTo>
                  <a:cubicBezTo>
                    <a:pt x="3862121" y="158953"/>
                    <a:pt x="3858159" y="168631"/>
                    <a:pt x="3850234" y="175793"/>
                  </a:cubicBezTo>
                  <a:cubicBezTo>
                    <a:pt x="3842309" y="182956"/>
                    <a:pt x="3831793" y="186538"/>
                    <a:pt x="3818687" y="186538"/>
                  </a:cubicBezTo>
                  <a:cubicBezTo>
                    <a:pt x="3805885" y="186538"/>
                    <a:pt x="3796284" y="183566"/>
                    <a:pt x="3789883" y="177622"/>
                  </a:cubicBezTo>
                  <a:cubicBezTo>
                    <a:pt x="3783482" y="171679"/>
                    <a:pt x="3780282" y="163373"/>
                    <a:pt x="3780282" y="152705"/>
                  </a:cubicBezTo>
                  <a:cubicBezTo>
                    <a:pt x="3780282" y="142037"/>
                    <a:pt x="3784473" y="133121"/>
                    <a:pt x="3792855" y="125959"/>
                  </a:cubicBezTo>
                  <a:cubicBezTo>
                    <a:pt x="3801237" y="118796"/>
                    <a:pt x="3811676" y="115214"/>
                    <a:pt x="3824173" y="115214"/>
                  </a:cubicBezTo>
                  <a:close/>
                  <a:moveTo>
                    <a:pt x="1938223" y="115214"/>
                  </a:moveTo>
                  <a:cubicBezTo>
                    <a:pt x="1949501" y="115214"/>
                    <a:pt x="1958645" y="117958"/>
                    <a:pt x="1965655" y="123444"/>
                  </a:cubicBezTo>
                  <a:cubicBezTo>
                    <a:pt x="1972666" y="128930"/>
                    <a:pt x="1976171" y="136703"/>
                    <a:pt x="1976171" y="146761"/>
                  </a:cubicBezTo>
                  <a:cubicBezTo>
                    <a:pt x="1976171" y="158953"/>
                    <a:pt x="1972208" y="168631"/>
                    <a:pt x="1964284" y="175793"/>
                  </a:cubicBezTo>
                  <a:cubicBezTo>
                    <a:pt x="1956359" y="182956"/>
                    <a:pt x="1945843" y="186538"/>
                    <a:pt x="1932737" y="186538"/>
                  </a:cubicBezTo>
                  <a:cubicBezTo>
                    <a:pt x="1919935" y="186538"/>
                    <a:pt x="1910334" y="183566"/>
                    <a:pt x="1903933" y="177622"/>
                  </a:cubicBezTo>
                  <a:cubicBezTo>
                    <a:pt x="1897533" y="171679"/>
                    <a:pt x="1894332" y="163373"/>
                    <a:pt x="1894332" y="152705"/>
                  </a:cubicBezTo>
                  <a:cubicBezTo>
                    <a:pt x="1894332" y="142037"/>
                    <a:pt x="1898523" y="133121"/>
                    <a:pt x="1906905" y="125959"/>
                  </a:cubicBezTo>
                  <a:cubicBezTo>
                    <a:pt x="1915287" y="118796"/>
                    <a:pt x="1925727" y="115214"/>
                    <a:pt x="1938223" y="115214"/>
                  </a:cubicBezTo>
                  <a:close/>
                  <a:moveTo>
                    <a:pt x="538048" y="115214"/>
                  </a:moveTo>
                  <a:cubicBezTo>
                    <a:pt x="549326" y="115214"/>
                    <a:pt x="558470" y="117958"/>
                    <a:pt x="565480" y="123444"/>
                  </a:cubicBezTo>
                  <a:cubicBezTo>
                    <a:pt x="572491" y="128930"/>
                    <a:pt x="575996" y="136703"/>
                    <a:pt x="575996" y="146761"/>
                  </a:cubicBezTo>
                  <a:cubicBezTo>
                    <a:pt x="575996" y="158953"/>
                    <a:pt x="572034" y="168631"/>
                    <a:pt x="564109" y="175793"/>
                  </a:cubicBezTo>
                  <a:cubicBezTo>
                    <a:pt x="556184" y="182956"/>
                    <a:pt x="545668" y="186538"/>
                    <a:pt x="532562" y="186538"/>
                  </a:cubicBezTo>
                  <a:cubicBezTo>
                    <a:pt x="519760" y="186538"/>
                    <a:pt x="510159" y="183566"/>
                    <a:pt x="503758" y="177622"/>
                  </a:cubicBezTo>
                  <a:cubicBezTo>
                    <a:pt x="497358" y="171679"/>
                    <a:pt x="494157" y="163373"/>
                    <a:pt x="494157" y="152705"/>
                  </a:cubicBezTo>
                  <a:cubicBezTo>
                    <a:pt x="494157" y="142037"/>
                    <a:pt x="498348" y="133121"/>
                    <a:pt x="506730" y="125959"/>
                  </a:cubicBezTo>
                  <a:cubicBezTo>
                    <a:pt x="515112" y="118796"/>
                    <a:pt x="525552" y="115214"/>
                    <a:pt x="538048" y="115214"/>
                  </a:cubicBezTo>
                  <a:close/>
                  <a:moveTo>
                    <a:pt x="1291895" y="74524"/>
                  </a:moveTo>
                  <a:cubicBezTo>
                    <a:pt x="1287323" y="74524"/>
                    <a:pt x="1282218" y="80239"/>
                    <a:pt x="1276579" y="91669"/>
                  </a:cubicBezTo>
                  <a:cubicBezTo>
                    <a:pt x="1270940" y="103099"/>
                    <a:pt x="1265606" y="118948"/>
                    <a:pt x="1260577" y="139217"/>
                  </a:cubicBezTo>
                  <a:cubicBezTo>
                    <a:pt x="1255547" y="159487"/>
                    <a:pt x="1251356" y="181966"/>
                    <a:pt x="1248004" y="206654"/>
                  </a:cubicBezTo>
                  <a:cubicBezTo>
                    <a:pt x="1265987" y="191110"/>
                    <a:pt x="1279474" y="173660"/>
                    <a:pt x="1288466" y="154305"/>
                  </a:cubicBezTo>
                  <a:cubicBezTo>
                    <a:pt x="1297458" y="134950"/>
                    <a:pt x="1301953" y="117348"/>
                    <a:pt x="1301953" y="101498"/>
                  </a:cubicBezTo>
                  <a:cubicBezTo>
                    <a:pt x="1301953" y="83515"/>
                    <a:pt x="1298600" y="74524"/>
                    <a:pt x="1291895" y="74524"/>
                  </a:cubicBezTo>
                  <a:close/>
                  <a:moveTo>
                    <a:pt x="3638626" y="45263"/>
                  </a:moveTo>
                  <a:cubicBezTo>
                    <a:pt x="3633140" y="45263"/>
                    <a:pt x="3627044" y="53111"/>
                    <a:pt x="3620338" y="68809"/>
                  </a:cubicBezTo>
                  <a:cubicBezTo>
                    <a:pt x="3613633" y="84506"/>
                    <a:pt x="3607156" y="105689"/>
                    <a:pt x="3600907" y="132359"/>
                  </a:cubicBezTo>
                  <a:cubicBezTo>
                    <a:pt x="3594659" y="159029"/>
                    <a:pt x="3589553" y="188062"/>
                    <a:pt x="3585591" y="219456"/>
                  </a:cubicBezTo>
                  <a:cubicBezTo>
                    <a:pt x="3604489" y="197206"/>
                    <a:pt x="3620110" y="172974"/>
                    <a:pt x="3632454" y="146761"/>
                  </a:cubicBezTo>
                  <a:cubicBezTo>
                    <a:pt x="3644798" y="120548"/>
                    <a:pt x="3650971" y="96774"/>
                    <a:pt x="3650971" y="75438"/>
                  </a:cubicBezTo>
                  <a:cubicBezTo>
                    <a:pt x="3650971" y="65684"/>
                    <a:pt x="3649904" y="58217"/>
                    <a:pt x="3647770" y="53035"/>
                  </a:cubicBezTo>
                  <a:cubicBezTo>
                    <a:pt x="3645637" y="47854"/>
                    <a:pt x="3642589" y="45263"/>
                    <a:pt x="3638626" y="45263"/>
                  </a:cubicBezTo>
                  <a:close/>
                  <a:moveTo>
                    <a:pt x="2371039" y="45263"/>
                  </a:moveTo>
                  <a:cubicBezTo>
                    <a:pt x="2365553" y="45263"/>
                    <a:pt x="2358771" y="54559"/>
                    <a:pt x="2350694" y="73152"/>
                  </a:cubicBezTo>
                  <a:cubicBezTo>
                    <a:pt x="2342617" y="91745"/>
                    <a:pt x="2334616" y="116357"/>
                    <a:pt x="2326691" y="146990"/>
                  </a:cubicBezTo>
                  <a:cubicBezTo>
                    <a:pt x="2318766" y="177622"/>
                    <a:pt x="2311908" y="210007"/>
                    <a:pt x="2306117" y="244145"/>
                  </a:cubicBezTo>
                  <a:cubicBezTo>
                    <a:pt x="2330501" y="216408"/>
                    <a:pt x="2349246" y="187528"/>
                    <a:pt x="2362353" y="157505"/>
                  </a:cubicBezTo>
                  <a:cubicBezTo>
                    <a:pt x="2375459" y="127483"/>
                    <a:pt x="2382164" y="99365"/>
                    <a:pt x="2382469" y="73152"/>
                  </a:cubicBezTo>
                  <a:cubicBezTo>
                    <a:pt x="2382469" y="54559"/>
                    <a:pt x="2378659" y="45263"/>
                    <a:pt x="2371039" y="45263"/>
                  </a:cubicBezTo>
                  <a:close/>
                  <a:moveTo>
                    <a:pt x="1745209" y="44806"/>
                  </a:moveTo>
                  <a:cubicBezTo>
                    <a:pt x="1739418" y="44806"/>
                    <a:pt x="1733626" y="55093"/>
                    <a:pt x="1727835" y="75667"/>
                  </a:cubicBezTo>
                  <a:cubicBezTo>
                    <a:pt x="1722044" y="96241"/>
                    <a:pt x="1717091" y="123139"/>
                    <a:pt x="1712976" y="156362"/>
                  </a:cubicBezTo>
                  <a:cubicBezTo>
                    <a:pt x="1708861" y="189586"/>
                    <a:pt x="1705890" y="224333"/>
                    <a:pt x="1704061" y="260604"/>
                  </a:cubicBezTo>
                  <a:cubicBezTo>
                    <a:pt x="1738198" y="186233"/>
                    <a:pt x="1755267" y="126492"/>
                    <a:pt x="1755267" y="81382"/>
                  </a:cubicBezTo>
                  <a:cubicBezTo>
                    <a:pt x="1755267" y="69799"/>
                    <a:pt x="1754277" y="60808"/>
                    <a:pt x="1752295" y="54407"/>
                  </a:cubicBezTo>
                  <a:cubicBezTo>
                    <a:pt x="1750314" y="48006"/>
                    <a:pt x="1747952" y="44806"/>
                    <a:pt x="1745209" y="44806"/>
                  </a:cubicBezTo>
                  <a:close/>
                  <a:moveTo>
                    <a:pt x="2380640" y="0"/>
                  </a:moveTo>
                  <a:cubicBezTo>
                    <a:pt x="2394966" y="0"/>
                    <a:pt x="2406168" y="6401"/>
                    <a:pt x="2414245" y="19202"/>
                  </a:cubicBezTo>
                  <a:cubicBezTo>
                    <a:pt x="2422322" y="32004"/>
                    <a:pt x="2426360" y="49225"/>
                    <a:pt x="2426360" y="70866"/>
                  </a:cubicBezTo>
                  <a:cubicBezTo>
                    <a:pt x="2426360" y="142494"/>
                    <a:pt x="2383536" y="220523"/>
                    <a:pt x="2297887" y="304952"/>
                  </a:cubicBezTo>
                  <a:cubicBezTo>
                    <a:pt x="2294839" y="334823"/>
                    <a:pt x="2293315" y="361036"/>
                    <a:pt x="2293315" y="383591"/>
                  </a:cubicBezTo>
                  <a:cubicBezTo>
                    <a:pt x="2293315" y="414985"/>
                    <a:pt x="2294382" y="447218"/>
                    <a:pt x="2296516" y="480289"/>
                  </a:cubicBezTo>
                  <a:cubicBezTo>
                    <a:pt x="2298649" y="513359"/>
                    <a:pt x="2302155" y="529895"/>
                    <a:pt x="2307031" y="529895"/>
                  </a:cubicBezTo>
                  <a:cubicBezTo>
                    <a:pt x="2316175" y="529895"/>
                    <a:pt x="2320747" y="514045"/>
                    <a:pt x="2320747" y="482346"/>
                  </a:cubicBezTo>
                  <a:cubicBezTo>
                    <a:pt x="2320747" y="458572"/>
                    <a:pt x="2319147" y="435559"/>
                    <a:pt x="2315947" y="413309"/>
                  </a:cubicBezTo>
                  <a:cubicBezTo>
                    <a:pt x="2312746" y="391058"/>
                    <a:pt x="2308403" y="367589"/>
                    <a:pt x="2302916" y="342900"/>
                  </a:cubicBezTo>
                  <a:cubicBezTo>
                    <a:pt x="2302612" y="338938"/>
                    <a:pt x="2303907" y="333908"/>
                    <a:pt x="2306803" y="327812"/>
                  </a:cubicBezTo>
                  <a:cubicBezTo>
                    <a:pt x="2309698" y="321716"/>
                    <a:pt x="2313280" y="316382"/>
                    <a:pt x="2317547" y="311810"/>
                  </a:cubicBezTo>
                  <a:cubicBezTo>
                    <a:pt x="2321814" y="307238"/>
                    <a:pt x="2325624" y="304952"/>
                    <a:pt x="2328977" y="304952"/>
                  </a:cubicBezTo>
                  <a:cubicBezTo>
                    <a:pt x="2335073" y="304952"/>
                    <a:pt x="2342388" y="305257"/>
                    <a:pt x="2350922" y="305867"/>
                  </a:cubicBezTo>
                  <a:cubicBezTo>
                    <a:pt x="2353666" y="306172"/>
                    <a:pt x="2356866" y="306324"/>
                    <a:pt x="2360524" y="306324"/>
                  </a:cubicBezTo>
                  <a:cubicBezTo>
                    <a:pt x="2372716" y="306324"/>
                    <a:pt x="2386279" y="305257"/>
                    <a:pt x="2401214" y="303124"/>
                  </a:cubicBezTo>
                  <a:cubicBezTo>
                    <a:pt x="2403653" y="302819"/>
                    <a:pt x="2406244" y="302514"/>
                    <a:pt x="2408987" y="302209"/>
                  </a:cubicBezTo>
                  <a:lnTo>
                    <a:pt x="2412627" y="302007"/>
                  </a:lnTo>
                  <a:lnTo>
                    <a:pt x="2422170" y="274091"/>
                  </a:lnTo>
                  <a:cubicBezTo>
                    <a:pt x="2431009" y="255956"/>
                    <a:pt x="2443201" y="241783"/>
                    <a:pt x="2458746" y="231572"/>
                  </a:cubicBezTo>
                  <a:cubicBezTo>
                    <a:pt x="2474290" y="221361"/>
                    <a:pt x="2491512" y="216256"/>
                    <a:pt x="2510409" y="216256"/>
                  </a:cubicBezTo>
                  <a:cubicBezTo>
                    <a:pt x="2533574" y="216256"/>
                    <a:pt x="2552243" y="224257"/>
                    <a:pt x="2566416" y="240259"/>
                  </a:cubicBezTo>
                  <a:cubicBezTo>
                    <a:pt x="2580589" y="256261"/>
                    <a:pt x="2588895" y="275996"/>
                    <a:pt x="2591334" y="299466"/>
                  </a:cubicBezTo>
                  <a:cubicBezTo>
                    <a:pt x="2605659" y="298552"/>
                    <a:pt x="2622728" y="295504"/>
                    <a:pt x="2642540" y="290322"/>
                  </a:cubicBezTo>
                  <a:lnTo>
                    <a:pt x="2645183" y="289944"/>
                  </a:lnTo>
                  <a:lnTo>
                    <a:pt x="2645816" y="288265"/>
                  </a:lnTo>
                  <a:cubicBezTo>
                    <a:pt x="2657094" y="266471"/>
                    <a:pt x="2672105" y="248945"/>
                    <a:pt x="2690851" y="235687"/>
                  </a:cubicBezTo>
                  <a:cubicBezTo>
                    <a:pt x="2709596" y="222428"/>
                    <a:pt x="2729484" y="215798"/>
                    <a:pt x="2750515" y="215798"/>
                  </a:cubicBezTo>
                  <a:cubicBezTo>
                    <a:pt x="2757221" y="215798"/>
                    <a:pt x="2761717" y="217094"/>
                    <a:pt x="2764003" y="219685"/>
                  </a:cubicBezTo>
                  <a:cubicBezTo>
                    <a:pt x="2766289" y="222275"/>
                    <a:pt x="2768194" y="226924"/>
                    <a:pt x="2769718" y="233629"/>
                  </a:cubicBezTo>
                  <a:cubicBezTo>
                    <a:pt x="2775509" y="232410"/>
                    <a:pt x="2782214" y="231800"/>
                    <a:pt x="2789834" y="231800"/>
                  </a:cubicBezTo>
                  <a:cubicBezTo>
                    <a:pt x="2797455" y="231800"/>
                    <a:pt x="2802865" y="232943"/>
                    <a:pt x="2806065" y="235229"/>
                  </a:cubicBezTo>
                  <a:cubicBezTo>
                    <a:pt x="2809265" y="237515"/>
                    <a:pt x="2810866" y="242011"/>
                    <a:pt x="2810866" y="248717"/>
                  </a:cubicBezTo>
                  <a:cubicBezTo>
                    <a:pt x="2810866" y="252374"/>
                    <a:pt x="2810713" y="255270"/>
                    <a:pt x="2810408" y="257404"/>
                  </a:cubicBezTo>
                  <a:cubicBezTo>
                    <a:pt x="2809189" y="266852"/>
                    <a:pt x="2805379" y="290779"/>
                    <a:pt x="2798979" y="329184"/>
                  </a:cubicBezTo>
                  <a:cubicBezTo>
                    <a:pt x="2797759" y="336499"/>
                    <a:pt x="2796464" y="344500"/>
                    <a:pt x="2795092" y="353187"/>
                  </a:cubicBezTo>
                  <a:cubicBezTo>
                    <a:pt x="2793721" y="361874"/>
                    <a:pt x="2792273" y="371094"/>
                    <a:pt x="2790749" y="380848"/>
                  </a:cubicBezTo>
                  <a:cubicBezTo>
                    <a:pt x="2814219" y="362560"/>
                    <a:pt x="2836774" y="346405"/>
                    <a:pt x="2858414" y="332384"/>
                  </a:cubicBezTo>
                  <a:cubicBezTo>
                    <a:pt x="2860396" y="331165"/>
                    <a:pt x="2862262" y="330251"/>
                    <a:pt x="2864015" y="329641"/>
                  </a:cubicBezTo>
                  <a:lnTo>
                    <a:pt x="2866257" y="329224"/>
                  </a:lnTo>
                  <a:lnTo>
                    <a:pt x="2868587" y="297294"/>
                  </a:lnTo>
                  <a:cubicBezTo>
                    <a:pt x="2871407" y="278473"/>
                    <a:pt x="2875636" y="260147"/>
                    <a:pt x="2881274" y="242316"/>
                  </a:cubicBezTo>
                  <a:cubicBezTo>
                    <a:pt x="2884018" y="233477"/>
                    <a:pt x="2888514" y="227000"/>
                    <a:pt x="2894762" y="222885"/>
                  </a:cubicBezTo>
                  <a:cubicBezTo>
                    <a:pt x="2901010" y="218770"/>
                    <a:pt x="2909773" y="216713"/>
                    <a:pt x="2921051" y="216713"/>
                  </a:cubicBezTo>
                  <a:cubicBezTo>
                    <a:pt x="2927147" y="216713"/>
                    <a:pt x="2931414" y="217475"/>
                    <a:pt x="2933853" y="218999"/>
                  </a:cubicBezTo>
                  <a:cubicBezTo>
                    <a:pt x="2936291" y="220523"/>
                    <a:pt x="2937510" y="223418"/>
                    <a:pt x="2937510" y="227686"/>
                  </a:cubicBezTo>
                  <a:cubicBezTo>
                    <a:pt x="2937510" y="232562"/>
                    <a:pt x="2935224" y="243535"/>
                    <a:pt x="2930652" y="260604"/>
                  </a:cubicBezTo>
                  <a:cubicBezTo>
                    <a:pt x="2927604" y="272796"/>
                    <a:pt x="2925166" y="283464"/>
                    <a:pt x="2923337" y="292608"/>
                  </a:cubicBezTo>
                  <a:cubicBezTo>
                    <a:pt x="2921508" y="301752"/>
                    <a:pt x="2919984" y="313030"/>
                    <a:pt x="2918765" y="326441"/>
                  </a:cubicBezTo>
                  <a:cubicBezTo>
                    <a:pt x="2928823" y="300228"/>
                    <a:pt x="2940101" y="278892"/>
                    <a:pt x="2952598" y="262433"/>
                  </a:cubicBezTo>
                  <a:cubicBezTo>
                    <a:pt x="2965095" y="245974"/>
                    <a:pt x="2977362" y="234239"/>
                    <a:pt x="2989402" y="227228"/>
                  </a:cubicBezTo>
                  <a:cubicBezTo>
                    <a:pt x="3001442" y="220218"/>
                    <a:pt x="3012491" y="216713"/>
                    <a:pt x="3022549" y="216713"/>
                  </a:cubicBezTo>
                  <a:cubicBezTo>
                    <a:pt x="3042361" y="216713"/>
                    <a:pt x="3052267" y="226619"/>
                    <a:pt x="3052267" y="246431"/>
                  </a:cubicBezTo>
                  <a:cubicBezTo>
                    <a:pt x="3052267" y="250393"/>
                    <a:pt x="3050896" y="259994"/>
                    <a:pt x="3048153" y="275234"/>
                  </a:cubicBezTo>
                  <a:cubicBezTo>
                    <a:pt x="3045714" y="287426"/>
                    <a:pt x="3044495" y="295046"/>
                    <a:pt x="3044495" y="298094"/>
                  </a:cubicBezTo>
                  <a:cubicBezTo>
                    <a:pt x="3044495" y="308762"/>
                    <a:pt x="3048305" y="314096"/>
                    <a:pt x="3055925" y="314096"/>
                  </a:cubicBezTo>
                  <a:cubicBezTo>
                    <a:pt x="3060192" y="314096"/>
                    <a:pt x="3065069" y="312420"/>
                    <a:pt x="3070555" y="309067"/>
                  </a:cubicBezTo>
                  <a:lnTo>
                    <a:pt x="3078215" y="303524"/>
                  </a:lnTo>
                  <a:lnTo>
                    <a:pt x="3083966" y="288265"/>
                  </a:lnTo>
                  <a:cubicBezTo>
                    <a:pt x="3095244" y="266471"/>
                    <a:pt x="3110255" y="248945"/>
                    <a:pt x="3129001" y="235687"/>
                  </a:cubicBezTo>
                  <a:cubicBezTo>
                    <a:pt x="3147746" y="222428"/>
                    <a:pt x="3167634" y="215798"/>
                    <a:pt x="3188665" y="215798"/>
                  </a:cubicBezTo>
                  <a:cubicBezTo>
                    <a:pt x="3195371" y="215798"/>
                    <a:pt x="3199867" y="217094"/>
                    <a:pt x="3202153" y="219685"/>
                  </a:cubicBezTo>
                  <a:cubicBezTo>
                    <a:pt x="3204439" y="222275"/>
                    <a:pt x="3206344" y="226924"/>
                    <a:pt x="3207868" y="233629"/>
                  </a:cubicBezTo>
                  <a:cubicBezTo>
                    <a:pt x="3214269" y="232410"/>
                    <a:pt x="3220974" y="231800"/>
                    <a:pt x="3227985" y="231800"/>
                  </a:cubicBezTo>
                  <a:cubicBezTo>
                    <a:pt x="3242920" y="231800"/>
                    <a:pt x="3250387" y="237134"/>
                    <a:pt x="3250387" y="247802"/>
                  </a:cubicBezTo>
                  <a:cubicBezTo>
                    <a:pt x="3250387" y="254203"/>
                    <a:pt x="3248101" y="269443"/>
                    <a:pt x="3243529" y="293522"/>
                  </a:cubicBezTo>
                  <a:cubicBezTo>
                    <a:pt x="3236519" y="328574"/>
                    <a:pt x="3233014" y="352958"/>
                    <a:pt x="3233014" y="366674"/>
                  </a:cubicBezTo>
                  <a:cubicBezTo>
                    <a:pt x="3233014" y="371246"/>
                    <a:pt x="3234157" y="374904"/>
                    <a:pt x="3236443" y="377647"/>
                  </a:cubicBezTo>
                  <a:cubicBezTo>
                    <a:pt x="3238729" y="380390"/>
                    <a:pt x="3241701" y="381762"/>
                    <a:pt x="3245358" y="381762"/>
                  </a:cubicBezTo>
                  <a:cubicBezTo>
                    <a:pt x="3251149" y="381762"/>
                    <a:pt x="3258160" y="378028"/>
                    <a:pt x="3266389" y="370561"/>
                  </a:cubicBezTo>
                  <a:cubicBezTo>
                    <a:pt x="3274619" y="363093"/>
                    <a:pt x="3285744" y="350977"/>
                    <a:pt x="3299765" y="334213"/>
                  </a:cubicBezTo>
                  <a:lnTo>
                    <a:pt x="3299838" y="334153"/>
                  </a:lnTo>
                  <a:lnTo>
                    <a:pt x="3299784" y="304752"/>
                  </a:lnTo>
                  <a:cubicBezTo>
                    <a:pt x="3299670" y="276463"/>
                    <a:pt x="3299384" y="255803"/>
                    <a:pt x="3298927" y="242773"/>
                  </a:cubicBezTo>
                  <a:cubicBezTo>
                    <a:pt x="3298622" y="233934"/>
                    <a:pt x="3302127" y="226924"/>
                    <a:pt x="3309442" y="221742"/>
                  </a:cubicBezTo>
                  <a:cubicBezTo>
                    <a:pt x="3316757" y="216560"/>
                    <a:pt x="3325901" y="213970"/>
                    <a:pt x="3336874" y="213970"/>
                  </a:cubicBezTo>
                  <a:cubicBezTo>
                    <a:pt x="3343275" y="213970"/>
                    <a:pt x="3347923" y="215265"/>
                    <a:pt x="3350819" y="217856"/>
                  </a:cubicBezTo>
                  <a:cubicBezTo>
                    <a:pt x="3353714" y="220447"/>
                    <a:pt x="3355315" y="225552"/>
                    <a:pt x="3355620" y="233172"/>
                  </a:cubicBezTo>
                  <a:cubicBezTo>
                    <a:pt x="3355620" y="240792"/>
                    <a:pt x="3355772" y="246431"/>
                    <a:pt x="3356077" y="250088"/>
                  </a:cubicBezTo>
                  <a:cubicBezTo>
                    <a:pt x="3365830" y="237896"/>
                    <a:pt x="3375431" y="229133"/>
                    <a:pt x="3384880" y="223799"/>
                  </a:cubicBezTo>
                  <a:cubicBezTo>
                    <a:pt x="3394329" y="218465"/>
                    <a:pt x="3404387" y="215798"/>
                    <a:pt x="3415055" y="215798"/>
                  </a:cubicBezTo>
                  <a:cubicBezTo>
                    <a:pt x="3432124" y="215798"/>
                    <a:pt x="3446069" y="222656"/>
                    <a:pt x="3456889" y="236372"/>
                  </a:cubicBezTo>
                  <a:cubicBezTo>
                    <a:pt x="3467710" y="250088"/>
                    <a:pt x="3473120" y="268072"/>
                    <a:pt x="3473120" y="290322"/>
                  </a:cubicBezTo>
                  <a:cubicBezTo>
                    <a:pt x="3473120" y="306476"/>
                    <a:pt x="3470529" y="322174"/>
                    <a:pt x="3465347" y="337414"/>
                  </a:cubicBezTo>
                  <a:cubicBezTo>
                    <a:pt x="3460166" y="352654"/>
                    <a:pt x="3453003" y="366522"/>
                    <a:pt x="3443859" y="379019"/>
                  </a:cubicBezTo>
                  <a:cubicBezTo>
                    <a:pt x="3450260" y="380848"/>
                    <a:pt x="3455594" y="381762"/>
                    <a:pt x="3459861" y="381762"/>
                  </a:cubicBezTo>
                  <a:cubicBezTo>
                    <a:pt x="3469920" y="381762"/>
                    <a:pt x="3479521" y="378104"/>
                    <a:pt x="3488665" y="370789"/>
                  </a:cubicBezTo>
                  <a:cubicBezTo>
                    <a:pt x="3495523" y="365303"/>
                    <a:pt x="3503838" y="357073"/>
                    <a:pt x="3513611" y="346100"/>
                  </a:cubicBezTo>
                  <a:lnTo>
                    <a:pt x="3523776" y="334321"/>
                  </a:lnTo>
                  <a:lnTo>
                    <a:pt x="3523869" y="326898"/>
                  </a:lnTo>
                  <a:cubicBezTo>
                    <a:pt x="3523869" y="279959"/>
                    <a:pt x="3528670" y="231038"/>
                    <a:pt x="3538271" y="180137"/>
                  </a:cubicBezTo>
                  <a:cubicBezTo>
                    <a:pt x="3547872" y="129235"/>
                    <a:pt x="3562045" y="86487"/>
                    <a:pt x="3580790" y="51892"/>
                  </a:cubicBezTo>
                  <a:cubicBezTo>
                    <a:pt x="3599536" y="17297"/>
                    <a:pt x="3622015" y="0"/>
                    <a:pt x="3648228" y="0"/>
                  </a:cubicBezTo>
                  <a:cubicBezTo>
                    <a:pt x="3662248" y="0"/>
                    <a:pt x="3673602" y="6020"/>
                    <a:pt x="3682289" y="18059"/>
                  </a:cubicBezTo>
                  <a:cubicBezTo>
                    <a:pt x="3690976" y="30099"/>
                    <a:pt x="3695319" y="45720"/>
                    <a:pt x="3695319" y="64922"/>
                  </a:cubicBezTo>
                  <a:cubicBezTo>
                    <a:pt x="3695319" y="95707"/>
                    <a:pt x="3686328" y="127635"/>
                    <a:pt x="3668344" y="160706"/>
                  </a:cubicBezTo>
                  <a:cubicBezTo>
                    <a:pt x="3650361" y="193777"/>
                    <a:pt x="3621100" y="232410"/>
                    <a:pt x="3580562" y="276606"/>
                  </a:cubicBezTo>
                  <a:cubicBezTo>
                    <a:pt x="3579647" y="292456"/>
                    <a:pt x="3579190" y="308762"/>
                    <a:pt x="3579190" y="325526"/>
                  </a:cubicBezTo>
                  <a:cubicBezTo>
                    <a:pt x="3589249" y="299618"/>
                    <a:pt x="3600450" y="278511"/>
                    <a:pt x="3612795" y="262204"/>
                  </a:cubicBezTo>
                  <a:cubicBezTo>
                    <a:pt x="3625139" y="245897"/>
                    <a:pt x="3637331" y="234239"/>
                    <a:pt x="3649371" y="227228"/>
                  </a:cubicBezTo>
                  <a:cubicBezTo>
                    <a:pt x="3661410" y="220218"/>
                    <a:pt x="3672459" y="216713"/>
                    <a:pt x="3682517" y="216713"/>
                  </a:cubicBezTo>
                  <a:cubicBezTo>
                    <a:pt x="3702330" y="216713"/>
                    <a:pt x="3712235" y="226619"/>
                    <a:pt x="3712235" y="246431"/>
                  </a:cubicBezTo>
                  <a:cubicBezTo>
                    <a:pt x="3712235" y="258318"/>
                    <a:pt x="3708883" y="279806"/>
                    <a:pt x="3702177" y="310896"/>
                  </a:cubicBezTo>
                  <a:cubicBezTo>
                    <a:pt x="3696386" y="337414"/>
                    <a:pt x="3693490" y="354940"/>
                    <a:pt x="3693490" y="363474"/>
                  </a:cubicBezTo>
                  <a:cubicBezTo>
                    <a:pt x="3693490" y="375666"/>
                    <a:pt x="3697910" y="381762"/>
                    <a:pt x="3706749" y="381762"/>
                  </a:cubicBezTo>
                  <a:cubicBezTo>
                    <a:pt x="3712845" y="381762"/>
                    <a:pt x="3720084" y="378028"/>
                    <a:pt x="3728466" y="370561"/>
                  </a:cubicBezTo>
                  <a:cubicBezTo>
                    <a:pt x="3732657" y="366827"/>
                    <a:pt x="3737553" y="361931"/>
                    <a:pt x="3743153" y="355873"/>
                  </a:cubicBezTo>
                  <a:lnTo>
                    <a:pt x="3759338" y="337342"/>
                  </a:lnTo>
                  <a:lnTo>
                    <a:pt x="3759651" y="331756"/>
                  </a:lnTo>
                  <a:cubicBezTo>
                    <a:pt x="3760527" y="322955"/>
                    <a:pt x="3761842" y="313182"/>
                    <a:pt x="3763594" y="302438"/>
                  </a:cubicBezTo>
                  <a:cubicBezTo>
                    <a:pt x="3767099" y="280949"/>
                    <a:pt x="3771595" y="260909"/>
                    <a:pt x="3777082" y="242316"/>
                  </a:cubicBezTo>
                  <a:cubicBezTo>
                    <a:pt x="3779825" y="232562"/>
                    <a:pt x="3783482" y="225857"/>
                    <a:pt x="3788054" y="222199"/>
                  </a:cubicBezTo>
                  <a:cubicBezTo>
                    <a:pt x="3792626" y="218542"/>
                    <a:pt x="3799942" y="216713"/>
                    <a:pt x="3810000" y="216713"/>
                  </a:cubicBezTo>
                  <a:cubicBezTo>
                    <a:pt x="3825545" y="216713"/>
                    <a:pt x="3833317" y="221894"/>
                    <a:pt x="3833317" y="232258"/>
                  </a:cubicBezTo>
                  <a:cubicBezTo>
                    <a:pt x="3833317" y="239878"/>
                    <a:pt x="3830422" y="257556"/>
                    <a:pt x="3824630" y="285293"/>
                  </a:cubicBezTo>
                  <a:cubicBezTo>
                    <a:pt x="3817315" y="318821"/>
                    <a:pt x="3813658" y="341528"/>
                    <a:pt x="3813658" y="353416"/>
                  </a:cubicBezTo>
                  <a:cubicBezTo>
                    <a:pt x="3813658" y="362560"/>
                    <a:pt x="3814877" y="369570"/>
                    <a:pt x="3817315" y="374447"/>
                  </a:cubicBezTo>
                  <a:cubicBezTo>
                    <a:pt x="3819754" y="379324"/>
                    <a:pt x="3823869" y="381762"/>
                    <a:pt x="3829660" y="381762"/>
                  </a:cubicBezTo>
                  <a:cubicBezTo>
                    <a:pt x="3835146" y="381762"/>
                    <a:pt x="3842004" y="377952"/>
                    <a:pt x="3850234" y="370332"/>
                  </a:cubicBezTo>
                  <a:cubicBezTo>
                    <a:pt x="3854348" y="366522"/>
                    <a:pt x="3859149" y="361607"/>
                    <a:pt x="3864635" y="355587"/>
                  </a:cubicBezTo>
                  <a:lnTo>
                    <a:pt x="3866829" y="353055"/>
                  </a:lnTo>
                  <a:lnTo>
                    <a:pt x="3865778" y="339700"/>
                  </a:lnTo>
                  <a:cubicBezTo>
                    <a:pt x="3865778" y="315011"/>
                    <a:pt x="3870655" y="293370"/>
                    <a:pt x="3880409" y="274777"/>
                  </a:cubicBezTo>
                  <a:cubicBezTo>
                    <a:pt x="3890163" y="256184"/>
                    <a:pt x="3902811" y="241859"/>
                    <a:pt x="3918356" y="231800"/>
                  </a:cubicBezTo>
                  <a:cubicBezTo>
                    <a:pt x="3933901" y="221742"/>
                    <a:pt x="3950208" y="216713"/>
                    <a:pt x="3967277" y="216713"/>
                  </a:cubicBezTo>
                  <a:cubicBezTo>
                    <a:pt x="3984041" y="216713"/>
                    <a:pt x="3997071" y="221666"/>
                    <a:pt x="4006367" y="231572"/>
                  </a:cubicBezTo>
                  <a:cubicBezTo>
                    <a:pt x="4015664" y="241478"/>
                    <a:pt x="4020312" y="254203"/>
                    <a:pt x="4020312" y="269748"/>
                  </a:cubicBezTo>
                  <a:cubicBezTo>
                    <a:pt x="4020312" y="282550"/>
                    <a:pt x="4017493" y="293370"/>
                    <a:pt x="4011854" y="302209"/>
                  </a:cubicBezTo>
                  <a:cubicBezTo>
                    <a:pt x="4006215" y="311048"/>
                    <a:pt x="3998824" y="315468"/>
                    <a:pt x="3989679" y="315468"/>
                  </a:cubicBezTo>
                  <a:cubicBezTo>
                    <a:pt x="3983889" y="315468"/>
                    <a:pt x="3979240" y="314096"/>
                    <a:pt x="3975735" y="311353"/>
                  </a:cubicBezTo>
                  <a:cubicBezTo>
                    <a:pt x="3972230" y="308610"/>
                    <a:pt x="3970477" y="304800"/>
                    <a:pt x="3970477" y="299923"/>
                  </a:cubicBezTo>
                  <a:cubicBezTo>
                    <a:pt x="3970477" y="297790"/>
                    <a:pt x="3970782" y="295351"/>
                    <a:pt x="3971392" y="292608"/>
                  </a:cubicBezTo>
                  <a:cubicBezTo>
                    <a:pt x="3972001" y="289865"/>
                    <a:pt x="3972459" y="287884"/>
                    <a:pt x="3972763" y="286664"/>
                  </a:cubicBezTo>
                  <a:cubicBezTo>
                    <a:pt x="3974287" y="282092"/>
                    <a:pt x="3975049" y="277825"/>
                    <a:pt x="3975049" y="273863"/>
                  </a:cubicBezTo>
                  <a:cubicBezTo>
                    <a:pt x="3975049" y="269900"/>
                    <a:pt x="3974059" y="266852"/>
                    <a:pt x="3972077" y="264719"/>
                  </a:cubicBezTo>
                  <a:cubicBezTo>
                    <a:pt x="3970096" y="262585"/>
                    <a:pt x="3967277" y="261518"/>
                    <a:pt x="3963619" y="261518"/>
                  </a:cubicBezTo>
                  <a:cubicBezTo>
                    <a:pt x="3956609" y="261518"/>
                    <a:pt x="3950056" y="264643"/>
                    <a:pt x="3943960" y="270891"/>
                  </a:cubicBezTo>
                  <a:cubicBezTo>
                    <a:pt x="3937864" y="277139"/>
                    <a:pt x="3932987" y="285598"/>
                    <a:pt x="3929329" y="296266"/>
                  </a:cubicBezTo>
                  <a:cubicBezTo>
                    <a:pt x="3925671" y="306934"/>
                    <a:pt x="3923843" y="318668"/>
                    <a:pt x="3923843" y="331470"/>
                  </a:cubicBezTo>
                  <a:cubicBezTo>
                    <a:pt x="3923843" y="366827"/>
                    <a:pt x="3939235" y="384505"/>
                    <a:pt x="3970020" y="384505"/>
                  </a:cubicBezTo>
                  <a:cubicBezTo>
                    <a:pt x="3982517" y="384505"/>
                    <a:pt x="3996004" y="380314"/>
                    <a:pt x="4010482" y="371932"/>
                  </a:cubicBezTo>
                  <a:cubicBezTo>
                    <a:pt x="4024960" y="363550"/>
                    <a:pt x="4039210" y="350977"/>
                    <a:pt x="4053230" y="334213"/>
                  </a:cubicBezTo>
                  <a:lnTo>
                    <a:pt x="4053263" y="334186"/>
                  </a:lnTo>
                  <a:lnTo>
                    <a:pt x="4067861" y="313182"/>
                  </a:lnTo>
                  <a:cubicBezTo>
                    <a:pt x="4073043" y="304343"/>
                    <a:pt x="4079139" y="292532"/>
                    <a:pt x="4086149" y="277749"/>
                  </a:cubicBezTo>
                  <a:cubicBezTo>
                    <a:pt x="4093160" y="262966"/>
                    <a:pt x="4100018" y="247650"/>
                    <a:pt x="4106723" y="231800"/>
                  </a:cubicBezTo>
                  <a:cubicBezTo>
                    <a:pt x="4112514" y="218389"/>
                    <a:pt x="4124554" y="211684"/>
                    <a:pt x="4142842" y="211684"/>
                  </a:cubicBezTo>
                  <a:cubicBezTo>
                    <a:pt x="4151376" y="211684"/>
                    <a:pt x="4157320" y="212446"/>
                    <a:pt x="4160672" y="213970"/>
                  </a:cubicBezTo>
                  <a:cubicBezTo>
                    <a:pt x="4164026" y="215494"/>
                    <a:pt x="4165702" y="217932"/>
                    <a:pt x="4165702" y="221285"/>
                  </a:cubicBezTo>
                  <a:cubicBezTo>
                    <a:pt x="4165702" y="223114"/>
                    <a:pt x="4165092" y="226009"/>
                    <a:pt x="4163873" y="229972"/>
                  </a:cubicBezTo>
                  <a:cubicBezTo>
                    <a:pt x="4162654" y="233934"/>
                    <a:pt x="4160978" y="237896"/>
                    <a:pt x="4158844" y="241859"/>
                  </a:cubicBezTo>
                  <a:cubicBezTo>
                    <a:pt x="4153357" y="252832"/>
                    <a:pt x="4150614" y="262128"/>
                    <a:pt x="4150614" y="269748"/>
                  </a:cubicBezTo>
                  <a:cubicBezTo>
                    <a:pt x="4150614" y="274320"/>
                    <a:pt x="4152214" y="279349"/>
                    <a:pt x="4155415" y="284836"/>
                  </a:cubicBezTo>
                  <a:cubicBezTo>
                    <a:pt x="4158615" y="290322"/>
                    <a:pt x="4163568" y="297180"/>
                    <a:pt x="4170274" y="305410"/>
                  </a:cubicBezTo>
                  <a:cubicBezTo>
                    <a:pt x="4180028" y="318211"/>
                    <a:pt x="4187419" y="329108"/>
                    <a:pt x="4192448" y="338099"/>
                  </a:cubicBezTo>
                  <a:cubicBezTo>
                    <a:pt x="4197477" y="347091"/>
                    <a:pt x="4199992" y="356921"/>
                    <a:pt x="4199992" y="367589"/>
                  </a:cubicBezTo>
                  <a:cubicBezTo>
                    <a:pt x="4199992" y="370637"/>
                    <a:pt x="4199687" y="374904"/>
                    <a:pt x="4199077" y="380390"/>
                  </a:cubicBezTo>
                  <a:cubicBezTo>
                    <a:pt x="4214013" y="374599"/>
                    <a:pt x="4231538" y="359207"/>
                    <a:pt x="4251655" y="334213"/>
                  </a:cubicBezTo>
                  <a:cubicBezTo>
                    <a:pt x="4255313" y="329946"/>
                    <a:pt x="4259428" y="327812"/>
                    <a:pt x="4264000" y="327812"/>
                  </a:cubicBezTo>
                  <a:cubicBezTo>
                    <a:pt x="4267962" y="327812"/>
                    <a:pt x="4271086" y="329641"/>
                    <a:pt x="4273372" y="333299"/>
                  </a:cubicBezTo>
                  <a:cubicBezTo>
                    <a:pt x="4275658" y="336956"/>
                    <a:pt x="4276801" y="341986"/>
                    <a:pt x="4276801" y="348386"/>
                  </a:cubicBezTo>
                  <a:cubicBezTo>
                    <a:pt x="4276801" y="359969"/>
                    <a:pt x="4273906" y="369418"/>
                    <a:pt x="4268114" y="376733"/>
                  </a:cubicBezTo>
                  <a:cubicBezTo>
                    <a:pt x="4252875" y="395630"/>
                    <a:pt x="4238320" y="408508"/>
                    <a:pt x="4224452" y="415366"/>
                  </a:cubicBezTo>
                  <a:cubicBezTo>
                    <a:pt x="4210584" y="422224"/>
                    <a:pt x="4193439" y="425958"/>
                    <a:pt x="4173017" y="426568"/>
                  </a:cubicBezTo>
                  <a:cubicBezTo>
                    <a:pt x="4160825" y="436931"/>
                    <a:pt x="4146347" y="442112"/>
                    <a:pt x="4129583" y="442112"/>
                  </a:cubicBezTo>
                  <a:cubicBezTo>
                    <a:pt x="4113734" y="442112"/>
                    <a:pt x="4101618" y="438455"/>
                    <a:pt x="4093235" y="431140"/>
                  </a:cubicBezTo>
                  <a:cubicBezTo>
                    <a:pt x="4084854" y="423824"/>
                    <a:pt x="4080662" y="415595"/>
                    <a:pt x="4080662" y="406451"/>
                  </a:cubicBezTo>
                  <a:cubicBezTo>
                    <a:pt x="4080662" y="398526"/>
                    <a:pt x="4083558" y="391668"/>
                    <a:pt x="4089349" y="385877"/>
                  </a:cubicBezTo>
                  <a:cubicBezTo>
                    <a:pt x="4095141" y="380086"/>
                    <a:pt x="4103675" y="377190"/>
                    <a:pt x="4114952" y="377190"/>
                  </a:cubicBezTo>
                  <a:cubicBezTo>
                    <a:pt x="4118915" y="377190"/>
                    <a:pt x="4123563" y="377571"/>
                    <a:pt x="4128897" y="378333"/>
                  </a:cubicBezTo>
                  <a:cubicBezTo>
                    <a:pt x="4134231" y="379095"/>
                    <a:pt x="4138270" y="379628"/>
                    <a:pt x="4141013" y="379933"/>
                  </a:cubicBezTo>
                  <a:cubicBezTo>
                    <a:pt x="4140708" y="372008"/>
                    <a:pt x="4138955" y="364541"/>
                    <a:pt x="4135755" y="357530"/>
                  </a:cubicBezTo>
                  <a:cubicBezTo>
                    <a:pt x="4132555" y="350520"/>
                    <a:pt x="4128516" y="343738"/>
                    <a:pt x="4123639" y="337185"/>
                  </a:cubicBezTo>
                  <a:cubicBezTo>
                    <a:pt x="4118763" y="330632"/>
                    <a:pt x="4114191" y="324917"/>
                    <a:pt x="4109923" y="320040"/>
                  </a:cubicBezTo>
                  <a:cubicBezTo>
                    <a:pt x="4100475" y="338023"/>
                    <a:pt x="4091102" y="352958"/>
                    <a:pt x="4081805" y="364846"/>
                  </a:cubicBezTo>
                  <a:cubicBezTo>
                    <a:pt x="4072509" y="376733"/>
                    <a:pt x="4062374" y="388010"/>
                    <a:pt x="4051402" y="398678"/>
                  </a:cubicBezTo>
                  <a:cubicBezTo>
                    <a:pt x="4048658" y="401422"/>
                    <a:pt x="4045839" y="403479"/>
                    <a:pt x="4042944" y="404851"/>
                  </a:cubicBezTo>
                  <a:lnTo>
                    <a:pt x="4036216" y="406403"/>
                  </a:lnTo>
                  <a:lnTo>
                    <a:pt x="4018254" y="417652"/>
                  </a:lnTo>
                  <a:cubicBezTo>
                    <a:pt x="3998291" y="427253"/>
                    <a:pt x="3979012" y="432054"/>
                    <a:pt x="3960419" y="432054"/>
                  </a:cubicBezTo>
                  <a:cubicBezTo>
                    <a:pt x="3930548" y="432054"/>
                    <a:pt x="3907308" y="423596"/>
                    <a:pt x="3890696" y="406679"/>
                  </a:cubicBezTo>
                  <a:lnTo>
                    <a:pt x="3882056" y="395820"/>
                  </a:lnTo>
                  <a:lnTo>
                    <a:pt x="3877351" y="400936"/>
                  </a:lnTo>
                  <a:cubicBezTo>
                    <a:pt x="3855463" y="421681"/>
                    <a:pt x="3834689" y="432054"/>
                    <a:pt x="3815029" y="432054"/>
                  </a:cubicBezTo>
                  <a:cubicBezTo>
                    <a:pt x="3795217" y="432054"/>
                    <a:pt x="3780815" y="425044"/>
                    <a:pt x="3771824" y="411023"/>
                  </a:cubicBezTo>
                  <a:lnTo>
                    <a:pt x="3763903" y="391869"/>
                  </a:lnTo>
                  <a:lnTo>
                    <a:pt x="3757213" y="398793"/>
                  </a:lnTo>
                  <a:cubicBezTo>
                    <a:pt x="3750012" y="405422"/>
                    <a:pt x="3742715" y="411328"/>
                    <a:pt x="3735324" y="416509"/>
                  </a:cubicBezTo>
                  <a:cubicBezTo>
                    <a:pt x="3720541" y="426872"/>
                    <a:pt x="3703701" y="432054"/>
                    <a:pt x="3684804" y="432054"/>
                  </a:cubicBezTo>
                  <a:cubicBezTo>
                    <a:pt x="3669259" y="432054"/>
                    <a:pt x="3657524" y="427558"/>
                    <a:pt x="3649599" y="418567"/>
                  </a:cubicBezTo>
                  <a:cubicBezTo>
                    <a:pt x="3641674" y="409575"/>
                    <a:pt x="3637712" y="396545"/>
                    <a:pt x="3637712" y="379476"/>
                  </a:cubicBezTo>
                  <a:cubicBezTo>
                    <a:pt x="3637712" y="370942"/>
                    <a:pt x="3639845" y="355702"/>
                    <a:pt x="3644113" y="333756"/>
                  </a:cubicBezTo>
                  <a:cubicBezTo>
                    <a:pt x="3648075" y="314554"/>
                    <a:pt x="3650056" y="301295"/>
                    <a:pt x="3650056" y="293980"/>
                  </a:cubicBezTo>
                  <a:cubicBezTo>
                    <a:pt x="3650056" y="289103"/>
                    <a:pt x="3648380" y="286664"/>
                    <a:pt x="3645027" y="286664"/>
                  </a:cubicBezTo>
                  <a:cubicBezTo>
                    <a:pt x="3641065" y="286664"/>
                    <a:pt x="3635426" y="291770"/>
                    <a:pt x="3628111" y="301981"/>
                  </a:cubicBezTo>
                  <a:cubicBezTo>
                    <a:pt x="3620796" y="312191"/>
                    <a:pt x="3613480" y="325679"/>
                    <a:pt x="3606165" y="342443"/>
                  </a:cubicBezTo>
                  <a:cubicBezTo>
                    <a:pt x="3598850" y="359207"/>
                    <a:pt x="3592906" y="376885"/>
                    <a:pt x="3588334" y="395478"/>
                  </a:cubicBezTo>
                  <a:cubicBezTo>
                    <a:pt x="3582543" y="419862"/>
                    <a:pt x="3568217" y="432054"/>
                    <a:pt x="3545357" y="432054"/>
                  </a:cubicBezTo>
                  <a:cubicBezTo>
                    <a:pt x="3536214" y="432054"/>
                    <a:pt x="3530194" y="428777"/>
                    <a:pt x="3527298" y="422224"/>
                  </a:cubicBezTo>
                  <a:cubicBezTo>
                    <a:pt x="3525126" y="417309"/>
                    <a:pt x="3523769" y="409437"/>
                    <a:pt x="3523226" y="398607"/>
                  </a:cubicBezTo>
                  <a:lnTo>
                    <a:pt x="3523150" y="395306"/>
                  </a:lnTo>
                  <a:lnTo>
                    <a:pt x="3519926" y="398793"/>
                  </a:lnTo>
                  <a:cubicBezTo>
                    <a:pt x="3512877" y="405422"/>
                    <a:pt x="3505581" y="411328"/>
                    <a:pt x="3498037" y="416509"/>
                  </a:cubicBezTo>
                  <a:cubicBezTo>
                    <a:pt x="3482950" y="426872"/>
                    <a:pt x="3465805" y="432054"/>
                    <a:pt x="3446602" y="432054"/>
                  </a:cubicBezTo>
                  <a:cubicBezTo>
                    <a:pt x="3430448" y="432054"/>
                    <a:pt x="3417341" y="426263"/>
                    <a:pt x="3407283" y="414680"/>
                  </a:cubicBezTo>
                  <a:cubicBezTo>
                    <a:pt x="3389909" y="425958"/>
                    <a:pt x="3371774" y="431749"/>
                    <a:pt x="3352876" y="432054"/>
                  </a:cubicBezTo>
                  <a:cubicBezTo>
                    <a:pt x="3348914" y="490880"/>
                    <a:pt x="3339922" y="540029"/>
                    <a:pt x="3325901" y="579501"/>
                  </a:cubicBezTo>
                  <a:cubicBezTo>
                    <a:pt x="3311881" y="618973"/>
                    <a:pt x="3291307" y="638708"/>
                    <a:pt x="3264180" y="638708"/>
                  </a:cubicBezTo>
                  <a:cubicBezTo>
                    <a:pt x="3247720" y="638708"/>
                    <a:pt x="3235528" y="632765"/>
                    <a:pt x="3227604" y="620878"/>
                  </a:cubicBezTo>
                  <a:cubicBezTo>
                    <a:pt x="3219678" y="608990"/>
                    <a:pt x="3215716" y="592531"/>
                    <a:pt x="3215716" y="571500"/>
                  </a:cubicBezTo>
                  <a:cubicBezTo>
                    <a:pt x="3215716" y="541630"/>
                    <a:pt x="3222574" y="506806"/>
                    <a:pt x="3236290" y="467030"/>
                  </a:cubicBezTo>
                  <a:lnTo>
                    <a:pt x="3252110" y="429139"/>
                  </a:lnTo>
                  <a:lnTo>
                    <a:pt x="3245672" y="431054"/>
                  </a:lnTo>
                  <a:cubicBezTo>
                    <a:pt x="3242339" y="431721"/>
                    <a:pt x="3239033" y="432054"/>
                    <a:pt x="3235757" y="432054"/>
                  </a:cubicBezTo>
                  <a:cubicBezTo>
                    <a:pt x="3225698" y="432054"/>
                    <a:pt x="3216478" y="428625"/>
                    <a:pt x="3208096" y="421767"/>
                  </a:cubicBezTo>
                  <a:cubicBezTo>
                    <a:pt x="3199714" y="414909"/>
                    <a:pt x="3193390" y="405536"/>
                    <a:pt x="3189122" y="393649"/>
                  </a:cubicBezTo>
                  <a:cubicBezTo>
                    <a:pt x="3173273" y="419252"/>
                    <a:pt x="3153308" y="432054"/>
                    <a:pt x="3129229" y="432054"/>
                  </a:cubicBezTo>
                  <a:cubicBezTo>
                    <a:pt x="3110332" y="432054"/>
                    <a:pt x="3095244" y="425196"/>
                    <a:pt x="3083966" y="411480"/>
                  </a:cubicBezTo>
                  <a:cubicBezTo>
                    <a:pt x="3078328" y="404622"/>
                    <a:pt x="3074099" y="396697"/>
                    <a:pt x="3071279" y="387706"/>
                  </a:cubicBezTo>
                  <a:lnTo>
                    <a:pt x="3067313" y="359407"/>
                  </a:lnTo>
                  <a:lnTo>
                    <a:pt x="3057239" y="363417"/>
                  </a:lnTo>
                  <a:cubicBezTo>
                    <a:pt x="3051181" y="364979"/>
                    <a:pt x="3044952" y="365760"/>
                    <a:pt x="3038551" y="365760"/>
                  </a:cubicBezTo>
                  <a:cubicBezTo>
                    <a:pt x="3022397" y="365760"/>
                    <a:pt x="3010129" y="361645"/>
                    <a:pt x="3001747" y="353416"/>
                  </a:cubicBezTo>
                  <a:cubicBezTo>
                    <a:pt x="2993365" y="345186"/>
                    <a:pt x="2989174" y="334061"/>
                    <a:pt x="2989174" y="320040"/>
                  </a:cubicBezTo>
                  <a:cubicBezTo>
                    <a:pt x="2989174" y="315468"/>
                    <a:pt x="2989631" y="310896"/>
                    <a:pt x="2990545" y="306324"/>
                  </a:cubicBezTo>
                  <a:cubicBezTo>
                    <a:pt x="2991155" y="300228"/>
                    <a:pt x="2991460" y="296113"/>
                    <a:pt x="2991460" y="293980"/>
                  </a:cubicBezTo>
                  <a:cubicBezTo>
                    <a:pt x="2991460" y="289103"/>
                    <a:pt x="2989783" y="286664"/>
                    <a:pt x="2986430" y="286664"/>
                  </a:cubicBezTo>
                  <a:cubicBezTo>
                    <a:pt x="2981858" y="286664"/>
                    <a:pt x="2975839" y="291770"/>
                    <a:pt x="2968371" y="301981"/>
                  </a:cubicBezTo>
                  <a:cubicBezTo>
                    <a:pt x="2960903" y="312191"/>
                    <a:pt x="2953512" y="325679"/>
                    <a:pt x="2946197" y="342443"/>
                  </a:cubicBezTo>
                  <a:cubicBezTo>
                    <a:pt x="2938882" y="359207"/>
                    <a:pt x="2932938" y="376885"/>
                    <a:pt x="2928366" y="395478"/>
                  </a:cubicBezTo>
                  <a:cubicBezTo>
                    <a:pt x="2925013" y="409804"/>
                    <a:pt x="2921127" y="419481"/>
                    <a:pt x="2916707" y="424510"/>
                  </a:cubicBezTo>
                  <a:cubicBezTo>
                    <a:pt x="2912288" y="429539"/>
                    <a:pt x="2905353" y="432054"/>
                    <a:pt x="2895905" y="432054"/>
                  </a:cubicBezTo>
                  <a:cubicBezTo>
                    <a:pt x="2884322" y="432054"/>
                    <a:pt x="2876169" y="425958"/>
                    <a:pt x="2871445" y="413766"/>
                  </a:cubicBezTo>
                  <a:cubicBezTo>
                    <a:pt x="2869082" y="407670"/>
                    <a:pt x="2867311" y="399745"/>
                    <a:pt x="2866130" y="389992"/>
                  </a:cubicBezTo>
                  <a:lnTo>
                    <a:pt x="2865140" y="378077"/>
                  </a:lnTo>
                  <a:lnTo>
                    <a:pt x="2834412" y="398907"/>
                  </a:lnTo>
                  <a:cubicBezTo>
                    <a:pt x="2824810" y="405460"/>
                    <a:pt x="2816961" y="410870"/>
                    <a:pt x="2810866" y="415138"/>
                  </a:cubicBezTo>
                  <a:lnTo>
                    <a:pt x="2781605" y="434797"/>
                  </a:lnTo>
                  <a:cubicBezTo>
                    <a:pt x="2770022" y="497891"/>
                    <a:pt x="2754859" y="547497"/>
                    <a:pt x="2736114" y="583616"/>
                  </a:cubicBezTo>
                  <a:cubicBezTo>
                    <a:pt x="2717368" y="619735"/>
                    <a:pt x="2693518" y="637794"/>
                    <a:pt x="2664562" y="637794"/>
                  </a:cubicBezTo>
                  <a:cubicBezTo>
                    <a:pt x="2649017" y="637794"/>
                    <a:pt x="2636368" y="632993"/>
                    <a:pt x="2626614" y="623392"/>
                  </a:cubicBezTo>
                  <a:cubicBezTo>
                    <a:pt x="2616860" y="613791"/>
                    <a:pt x="2611984" y="601218"/>
                    <a:pt x="2611984" y="585673"/>
                  </a:cubicBezTo>
                  <a:cubicBezTo>
                    <a:pt x="2611984" y="564032"/>
                    <a:pt x="2620518" y="540791"/>
                    <a:pt x="2637587" y="515950"/>
                  </a:cubicBezTo>
                  <a:cubicBezTo>
                    <a:pt x="2654656" y="491109"/>
                    <a:pt x="2686660" y="460553"/>
                    <a:pt x="2733599" y="424282"/>
                  </a:cubicBezTo>
                  <a:lnTo>
                    <a:pt x="2736342" y="406451"/>
                  </a:lnTo>
                  <a:cubicBezTo>
                    <a:pt x="2731160" y="414680"/>
                    <a:pt x="2724379" y="421005"/>
                    <a:pt x="2715997" y="425425"/>
                  </a:cubicBezTo>
                  <a:cubicBezTo>
                    <a:pt x="2707615" y="429844"/>
                    <a:pt x="2699309" y="432054"/>
                    <a:pt x="2691079" y="432054"/>
                  </a:cubicBezTo>
                  <a:cubicBezTo>
                    <a:pt x="2672182" y="432054"/>
                    <a:pt x="2657094" y="425196"/>
                    <a:pt x="2645816" y="411480"/>
                  </a:cubicBezTo>
                  <a:cubicBezTo>
                    <a:pt x="2634539" y="397764"/>
                    <a:pt x="2628900" y="379781"/>
                    <a:pt x="2628900" y="357530"/>
                  </a:cubicBezTo>
                  <a:lnTo>
                    <a:pt x="2630864" y="340994"/>
                  </a:lnTo>
                  <a:lnTo>
                    <a:pt x="2619223" y="344043"/>
                  </a:lnTo>
                  <a:cubicBezTo>
                    <a:pt x="2609164" y="345872"/>
                    <a:pt x="2598649" y="347015"/>
                    <a:pt x="2587676" y="347472"/>
                  </a:cubicBezTo>
                  <a:cubicBezTo>
                    <a:pt x="2581885" y="373075"/>
                    <a:pt x="2570455" y="393573"/>
                    <a:pt x="2553386" y="408965"/>
                  </a:cubicBezTo>
                  <a:cubicBezTo>
                    <a:pt x="2536317" y="424358"/>
                    <a:pt x="2516962" y="432054"/>
                    <a:pt x="2495322" y="432054"/>
                  </a:cubicBezTo>
                  <a:cubicBezTo>
                    <a:pt x="2477034" y="432054"/>
                    <a:pt x="2461412" y="427634"/>
                    <a:pt x="2448459" y="418795"/>
                  </a:cubicBezTo>
                  <a:cubicBezTo>
                    <a:pt x="2435505" y="409956"/>
                    <a:pt x="2425675" y="398221"/>
                    <a:pt x="2418969" y="383591"/>
                  </a:cubicBezTo>
                  <a:cubicBezTo>
                    <a:pt x="2415617" y="376276"/>
                    <a:pt x="2413102" y="368656"/>
                    <a:pt x="2411425" y="360731"/>
                  </a:cubicBezTo>
                  <a:lnTo>
                    <a:pt x="2410347" y="350145"/>
                  </a:lnTo>
                  <a:lnTo>
                    <a:pt x="2398128" y="354816"/>
                  </a:lnTo>
                  <a:cubicBezTo>
                    <a:pt x="2391042" y="356321"/>
                    <a:pt x="2382774" y="357073"/>
                    <a:pt x="2373325" y="357073"/>
                  </a:cubicBezTo>
                  <a:cubicBezTo>
                    <a:pt x="2366010" y="357073"/>
                    <a:pt x="2355495" y="355702"/>
                    <a:pt x="2341779" y="352958"/>
                  </a:cubicBezTo>
                  <a:cubicBezTo>
                    <a:pt x="2345741" y="371856"/>
                    <a:pt x="2349018" y="392811"/>
                    <a:pt x="2351608" y="415823"/>
                  </a:cubicBezTo>
                  <a:cubicBezTo>
                    <a:pt x="2354199" y="438836"/>
                    <a:pt x="2355495" y="457810"/>
                    <a:pt x="2355495" y="472745"/>
                  </a:cubicBezTo>
                  <a:cubicBezTo>
                    <a:pt x="2355495" y="505663"/>
                    <a:pt x="2350161" y="530809"/>
                    <a:pt x="2339493" y="548183"/>
                  </a:cubicBezTo>
                  <a:cubicBezTo>
                    <a:pt x="2328824" y="565556"/>
                    <a:pt x="2314804" y="574243"/>
                    <a:pt x="2297430" y="574243"/>
                  </a:cubicBezTo>
                  <a:cubicBezTo>
                    <a:pt x="2275485" y="574243"/>
                    <a:pt x="2259864" y="558698"/>
                    <a:pt x="2250567" y="527609"/>
                  </a:cubicBezTo>
                  <a:cubicBezTo>
                    <a:pt x="2243595" y="504292"/>
                    <a:pt x="2239237" y="472059"/>
                    <a:pt x="2237494" y="430911"/>
                  </a:cubicBezTo>
                  <a:lnTo>
                    <a:pt x="2236745" y="392996"/>
                  </a:lnTo>
                  <a:lnTo>
                    <a:pt x="2231384" y="398793"/>
                  </a:lnTo>
                  <a:cubicBezTo>
                    <a:pt x="2224335" y="405422"/>
                    <a:pt x="2217039" y="411328"/>
                    <a:pt x="2209495" y="416509"/>
                  </a:cubicBezTo>
                  <a:cubicBezTo>
                    <a:pt x="2194408" y="426872"/>
                    <a:pt x="2177263" y="432054"/>
                    <a:pt x="2158060" y="432054"/>
                  </a:cubicBezTo>
                  <a:cubicBezTo>
                    <a:pt x="2142515" y="432054"/>
                    <a:pt x="2130781" y="427558"/>
                    <a:pt x="2122856" y="418567"/>
                  </a:cubicBezTo>
                  <a:cubicBezTo>
                    <a:pt x="2114931" y="409575"/>
                    <a:pt x="2110969" y="396545"/>
                    <a:pt x="2110969" y="379476"/>
                  </a:cubicBezTo>
                  <a:cubicBezTo>
                    <a:pt x="2110969" y="370942"/>
                    <a:pt x="2113102" y="355702"/>
                    <a:pt x="2117370" y="333756"/>
                  </a:cubicBezTo>
                  <a:cubicBezTo>
                    <a:pt x="2121332" y="314554"/>
                    <a:pt x="2123313" y="301295"/>
                    <a:pt x="2123313" y="293980"/>
                  </a:cubicBezTo>
                  <a:cubicBezTo>
                    <a:pt x="2123313" y="289103"/>
                    <a:pt x="2121637" y="286664"/>
                    <a:pt x="2118284" y="286664"/>
                  </a:cubicBezTo>
                  <a:cubicBezTo>
                    <a:pt x="2114322" y="286664"/>
                    <a:pt x="2108759" y="291770"/>
                    <a:pt x="2101596" y="301981"/>
                  </a:cubicBezTo>
                  <a:cubicBezTo>
                    <a:pt x="2094433" y="312191"/>
                    <a:pt x="2087118" y="325679"/>
                    <a:pt x="2079651" y="342443"/>
                  </a:cubicBezTo>
                  <a:cubicBezTo>
                    <a:pt x="2072183" y="359207"/>
                    <a:pt x="2066163" y="376885"/>
                    <a:pt x="2061591" y="395478"/>
                  </a:cubicBezTo>
                  <a:cubicBezTo>
                    <a:pt x="2058238" y="409804"/>
                    <a:pt x="2054352" y="419481"/>
                    <a:pt x="2049932" y="424510"/>
                  </a:cubicBezTo>
                  <a:cubicBezTo>
                    <a:pt x="2045513" y="429539"/>
                    <a:pt x="2038579" y="432054"/>
                    <a:pt x="2029130" y="432054"/>
                  </a:cubicBezTo>
                  <a:cubicBezTo>
                    <a:pt x="2017547" y="432054"/>
                    <a:pt x="2009394" y="425958"/>
                    <a:pt x="2004670" y="413766"/>
                  </a:cubicBezTo>
                  <a:cubicBezTo>
                    <a:pt x="2003489" y="410718"/>
                    <a:pt x="2002455" y="407213"/>
                    <a:pt x="2001569" y="403250"/>
                  </a:cubicBezTo>
                  <a:lnTo>
                    <a:pt x="1999679" y="391935"/>
                  </a:lnTo>
                  <a:lnTo>
                    <a:pt x="1991402" y="400936"/>
                  </a:lnTo>
                  <a:cubicBezTo>
                    <a:pt x="1969513" y="421681"/>
                    <a:pt x="1948739" y="432054"/>
                    <a:pt x="1929079" y="432054"/>
                  </a:cubicBezTo>
                  <a:cubicBezTo>
                    <a:pt x="1909267" y="432054"/>
                    <a:pt x="1894866" y="425044"/>
                    <a:pt x="1885874" y="411023"/>
                  </a:cubicBezTo>
                  <a:cubicBezTo>
                    <a:pt x="1876882" y="397002"/>
                    <a:pt x="1872387" y="378409"/>
                    <a:pt x="1872387" y="355244"/>
                  </a:cubicBezTo>
                  <a:cubicBezTo>
                    <a:pt x="1872387" y="341528"/>
                    <a:pt x="1874139" y="323926"/>
                    <a:pt x="1877644" y="302438"/>
                  </a:cubicBezTo>
                  <a:cubicBezTo>
                    <a:pt x="1881149" y="280949"/>
                    <a:pt x="1885645" y="260909"/>
                    <a:pt x="1891132" y="242316"/>
                  </a:cubicBezTo>
                  <a:cubicBezTo>
                    <a:pt x="1893875" y="232562"/>
                    <a:pt x="1897533" y="225857"/>
                    <a:pt x="1902105" y="222199"/>
                  </a:cubicBezTo>
                  <a:cubicBezTo>
                    <a:pt x="1906677" y="218542"/>
                    <a:pt x="1913992" y="216713"/>
                    <a:pt x="1924050" y="216713"/>
                  </a:cubicBezTo>
                  <a:cubicBezTo>
                    <a:pt x="1939595" y="216713"/>
                    <a:pt x="1947367" y="221894"/>
                    <a:pt x="1947367" y="232258"/>
                  </a:cubicBezTo>
                  <a:cubicBezTo>
                    <a:pt x="1947367" y="239878"/>
                    <a:pt x="1944472" y="257556"/>
                    <a:pt x="1938681" y="285293"/>
                  </a:cubicBezTo>
                  <a:cubicBezTo>
                    <a:pt x="1931365" y="318821"/>
                    <a:pt x="1927708" y="341528"/>
                    <a:pt x="1927708" y="353416"/>
                  </a:cubicBezTo>
                  <a:cubicBezTo>
                    <a:pt x="1927708" y="362560"/>
                    <a:pt x="1928927" y="369570"/>
                    <a:pt x="1931365" y="374447"/>
                  </a:cubicBezTo>
                  <a:cubicBezTo>
                    <a:pt x="1933804" y="379324"/>
                    <a:pt x="1937918" y="381762"/>
                    <a:pt x="1943710" y="381762"/>
                  </a:cubicBezTo>
                  <a:cubicBezTo>
                    <a:pt x="1949196" y="381762"/>
                    <a:pt x="1956054" y="377952"/>
                    <a:pt x="1964284" y="370332"/>
                  </a:cubicBezTo>
                  <a:cubicBezTo>
                    <a:pt x="1972514" y="362712"/>
                    <a:pt x="1983486" y="350672"/>
                    <a:pt x="1997202" y="334213"/>
                  </a:cubicBezTo>
                  <a:lnTo>
                    <a:pt x="1999240" y="332535"/>
                  </a:lnTo>
                  <a:lnTo>
                    <a:pt x="2001812" y="297294"/>
                  </a:lnTo>
                  <a:cubicBezTo>
                    <a:pt x="2004632" y="278473"/>
                    <a:pt x="2008861" y="260147"/>
                    <a:pt x="2014499" y="242316"/>
                  </a:cubicBezTo>
                  <a:cubicBezTo>
                    <a:pt x="2017243" y="233477"/>
                    <a:pt x="2021739" y="227000"/>
                    <a:pt x="2027987" y="222885"/>
                  </a:cubicBezTo>
                  <a:cubicBezTo>
                    <a:pt x="2034235" y="218770"/>
                    <a:pt x="2042998" y="216713"/>
                    <a:pt x="2054276" y="216713"/>
                  </a:cubicBezTo>
                  <a:cubicBezTo>
                    <a:pt x="2060372" y="216713"/>
                    <a:pt x="2064639" y="217475"/>
                    <a:pt x="2067077" y="218999"/>
                  </a:cubicBezTo>
                  <a:cubicBezTo>
                    <a:pt x="2069516" y="220523"/>
                    <a:pt x="2070735" y="223418"/>
                    <a:pt x="2070735" y="227686"/>
                  </a:cubicBezTo>
                  <a:cubicBezTo>
                    <a:pt x="2070735" y="232562"/>
                    <a:pt x="2068449" y="243535"/>
                    <a:pt x="2063877" y="260604"/>
                  </a:cubicBezTo>
                  <a:cubicBezTo>
                    <a:pt x="2060829" y="272796"/>
                    <a:pt x="2058391" y="283464"/>
                    <a:pt x="2056562" y="292608"/>
                  </a:cubicBezTo>
                  <a:cubicBezTo>
                    <a:pt x="2054733" y="301752"/>
                    <a:pt x="2053209" y="313030"/>
                    <a:pt x="2051990" y="326441"/>
                  </a:cubicBezTo>
                  <a:cubicBezTo>
                    <a:pt x="2062048" y="300228"/>
                    <a:pt x="2073326" y="278892"/>
                    <a:pt x="2085823" y="262433"/>
                  </a:cubicBezTo>
                  <a:cubicBezTo>
                    <a:pt x="2098319" y="245974"/>
                    <a:pt x="2110588" y="234239"/>
                    <a:pt x="2122627" y="227228"/>
                  </a:cubicBezTo>
                  <a:cubicBezTo>
                    <a:pt x="2134667" y="220218"/>
                    <a:pt x="2145716" y="216713"/>
                    <a:pt x="2155774" y="216713"/>
                  </a:cubicBezTo>
                  <a:cubicBezTo>
                    <a:pt x="2175586" y="216713"/>
                    <a:pt x="2185492" y="226619"/>
                    <a:pt x="2185492" y="246431"/>
                  </a:cubicBezTo>
                  <a:cubicBezTo>
                    <a:pt x="2185492" y="258318"/>
                    <a:pt x="2182139" y="279806"/>
                    <a:pt x="2175434" y="310896"/>
                  </a:cubicBezTo>
                  <a:cubicBezTo>
                    <a:pt x="2169643" y="337414"/>
                    <a:pt x="2166747" y="354940"/>
                    <a:pt x="2166747" y="363474"/>
                  </a:cubicBezTo>
                  <a:cubicBezTo>
                    <a:pt x="2166747" y="375666"/>
                    <a:pt x="2171167" y="381762"/>
                    <a:pt x="2180006" y="381762"/>
                  </a:cubicBezTo>
                  <a:cubicBezTo>
                    <a:pt x="2186102" y="381762"/>
                    <a:pt x="2193341" y="378028"/>
                    <a:pt x="2201723" y="370561"/>
                  </a:cubicBezTo>
                  <a:cubicBezTo>
                    <a:pt x="2210105" y="363093"/>
                    <a:pt x="2221306" y="350977"/>
                    <a:pt x="2235327" y="334213"/>
                  </a:cubicBezTo>
                  <a:cubicBezTo>
                    <a:pt x="2237156" y="332080"/>
                    <a:pt x="2239099" y="330479"/>
                    <a:pt x="2241156" y="329413"/>
                  </a:cubicBezTo>
                  <a:lnTo>
                    <a:pt x="2242779" y="329014"/>
                  </a:lnTo>
                  <a:lnTo>
                    <a:pt x="2255596" y="208712"/>
                  </a:lnTo>
                  <a:cubicBezTo>
                    <a:pt x="2268245" y="148514"/>
                    <a:pt x="2285619" y="98679"/>
                    <a:pt x="2307717" y="59207"/>
                  </a:cubicBezTo>
                  <a:cubicBezTo>
                    <a:pt x="2329815" y="19736"/>
                    <a:pt x="2354123" y="0"/>
                    <a:pt x="2380640" y="0"/>
                  </a:cubicBezTo>
                  <a:close/>
                  <a:moveTo>
                    <a:pt x="1750238" y="0"/>
                  </a:moveTo>
                  <a:cubicBezTo>
                    <a:pt x="1763344" y="0"/>
                    <a:pt x="1774241" y="5944"/>
                    <a:pt x="1782928" y="17831"/>
                  </a:cubicBezTo>
                  <a:cubicBezTo>
                    <a:pt x="1791615" y="29718"/>
                    <a:pt x="1795958" y="47701"/>
                    <a:pt x="1795958" y="71780"/>
                  </a:cubicBezTo>
                  <a:cubicBezTo>
                    <a:pt x="1795958" y="105918"/>
                    <a:pt x="1787576" y="145847"/>
                    <a:pt x="1770812" y="191567"/>
                  </a:cubicBezTo>
                  <a:cubicBezTo>
                    <a:pt x="1754048" y="237287"/>
                    <a:pt x="1731645" y="284226"/>
                    <a:pt x="1703604" y="332384"/>
                  </a:cubicBezTo>
                  <a:cubicBezTo>
                    <a:pt x="1704823" y="350063"/>
                    <a:pt x="1707490" y="362712"/>
                    <a:pt x="1711605" y="370332"/>
                  </a:cubicBezTo>
                  <a:cubicBezTo>
                    <a:pt x="1715719" y="377952"/>
                    <a:pt x="1720977" y="381762"/>
                    <a:pt x="1727378" y="381762"/>
                  </a:cubicBezTo>
                  <a:cubicBezTo>
                    <a:pt x="1735608" y="381762"/>
                    <a:pt x="1743990" y="378104"/>
                    <a:pt x="1752524" y="370789"/>
                  </a:cubicBezTo>
                  <a:cubicBezTo>
                    <a:pt x="1761058" y="363474"/>
                    <a:pt x="1772488" y="351282"/>
                    <a:pt x="1786814" y="334213"/>
                  </a:cubicBezTo>
                  <a:cubicBezTo>
                    <a:pt x="1790472" y="329946"/>
                    <a:pt x="1794586" y="327812"/>
                    <a:pt x="1799159" y="327812"/>
                  </a:cubicBezTo>
                  <a:cubicBezTo>
                    <a:pt x="1803121" y="327812"/>
                    <a:pt x="1806245" y="329641"/>
                    <a:pt x="1808531" y="333299"/>
                  </a:cubicBezTo>
                  <a:cubicBezTo>
                    <a:pt x="1810817" y="336956"/>
                    <a:pt x="1811960" y="341986"/>
                    <a:pt x="1811960" y="348386"/>
                  </a:cubicBezTo>
                  <a:cubicBezTo>
                    <a:pt x="1811960" y="360578"/>
                    <a:pt x="1809064" y="370027"/>
                    <a:pt x="1803273" y="376733"/>
                  </a:cubicBezTo>
                  <a:cubicBezTo>
                    <a:pt x="1790776" y="391973"/>
                    <a:pt x="1777060" y="405003"/>
                    <a:pt x="1762125" y="415823"/>
                  </a:cubicBezTo>
                  <a:cubicBezTo>
                    <a:pt x="1747190" y="426644"/>
                    <a:pt x="1732407" y="432054"/>
                    <a:pt x="1717777" y="432054"/>
                  </a:cubicBezTo>
                  <a:cubicBezTo>
                    <a:pt x="1694612" y="432054"/>
                    <a:pt x="1676933" y="418490"/>
                    <a:pt x="1664742" y="391363"/>
                  </a:cubicBezTo>
                  <a:cubicBezTo>
                    <a:pt x="1651940" y="407518"/>
                    <a:pt x="1640739" y="418338"/>
                    <a:pt x="1631137" y="423824"/>
                  </a:cubicBezTo>
                  <a:cubicBezTo>
                    <a:pt x="1621536" y="429311"/>
                    <a:pt x="1610335" y="432054"/>
                    <a:pt x="1597533" y="432054"/>
                  </a:cubicBezTo>
                  <a:cubicBezTo>
                    <a:pt x="1578940" y="432054"/>
                    <a:pt x="1563624" y="425120"/>
                    <a:pt x="1551585" y="411251"/>
                  </a:cubicBezTo>
                  <a:lnTo>
                    <a:pt x="1539789" y="390398"/>
                  </a:lnTo>
                  <a:lnTo>
                    <a:pt x="1509217" y="414680"/>
                  </a:lnTo>
                  <a:cubicBezTo>
                    <a:pt x="1488643" y="426263"/>
                    <a:pt x="1466621" y="432054"/>
                    <a:pt x="1443152" y="432054"/>
                  </a:cubicBezTo>
                  <a:cubicBezTo>
                    <a:pt x="1411148" y="432054"/>
                    <a:pt x="1386307" y="423367"/>
                    <a:pt x="1368628" y="405994"/>
                  </a:cubicBezTo>
                  <a:lnTo>
                    <a:pt x="1359347" y="394609"/>
                  </a:lnTo>
                  <a:lnTo>
                    <a:pt x="1355446" y="398793"/>
                  </a:lnTo>
                  <a:cubicBezTo>
                    <a:pt x="1348283" y="405422"/>
                    <a:pt x="1340815" y="411328"/>
                    <a:pt x="1333043" y="416509"/>
                  </a:cubicBezTo>
                  <a:cubicBezTo>
                    <a:pt x="1317498" y="426872"/>
                    <a:pt x="1299668" y="432054"/>
                    <a:pt x="1279551" y="432054"/>
                  </a:cubicBezTo>
                  <a:cubicBezTo>
                    <a:pt x="1240689" y="432054"/>
                    <a:pt x="1213971" y="414969"/>
                    <a:pt x="1199398" y="380798"/>
                  </a:cubicBezTo>
                  <a:lnTo>
                    <a:pt x="1195857" y="369838"/>
                  </a:lnTo>
                  <a:lnTo>
                    <a:pt x="1192149" y="376733"/>
                  </a:lnTo>
                  <a:cubicBezTo>
                    <a:pt x="1179652" y="392278"/>
                    <a:pt x="1166394" y="405384"/>
                    <a:pt x="1152373" y="416052"/>
                  </a:cubicBezTo>
                  <a:cubicBezTo>
                    <a:pt x="1138352" y="426720"/>
                    <a:pt x="1124788" y="432054"/>
                    <a:pt x="1111682" y="432054"/>
                  </a:cubicBezTo>
                  <a:cubicBezTo>
                    <a:pt x="1101624" y="432054"/>
                    <a:pt x="1092403" y="428625"/>
                    <a:pt x="1084021" y="421767"/>
                  </a:cubicBezTo>
                  <a:cubicBezTo>
                    <a:pt x="1075639" y="414909"/>
                    <a:pt x="1069315" y="405536"/>
                    <a:pt x="1065048" y="393649"/>
                  </a:cubicBezTo>
                  <a:cubicBezTo>
                    <a:pt x="1049198" y="419252"/>
                    <a:pt x="1029234" y="432054"/>
                    <a:pt x="1005154" y="432054"/>
                  </a:cubicBezTo>
                  <a:cubicBezTo>
                    <a:pt x="986257" y="432054"/>
                    <a:pt x="971169" y="425196"/>
                    <a:pt x="959892" y="411480"/>
                  </a:cubicBezTo>
                  <a:lnTo>
                    <a:pt x="950001" y="392947"/>
                  </a:lnTo>
                  <a:lnTo>
                    <a:pt x="944595" y="398793"/>
                  </a:lnTo>
                  <a:cubicBezTo>
                    <a:pt x="937546" y="405422"/>
                    <a:pt x="930250" y="411328"/>
                    <a:pt x="922706" y="416509"/>
                  </a:cubicBezTo>
                  <a:cubicBezTo>
                    <a:pt x="907618" y="426872"/>
                    <a:pt x="890473" y="432054"/>
                    <a:pt x="871271" y="432054"/>
                  </a:cubicBezTo>
                  <a:cubicBezTo>
                    <a:pt x="855726" y="432054"/>
                    <a:pt x="843991" y="427558"/>
                    <a:pt x="836067" y="418567"/>
                  </a:cubicBezTo>
                  <a:cubicBezTo>
                    <a:pt x="828142" y="409575"/>
                    <a:pt x="824179" y="396545"/>
                    <a:pt x="824179" y="379476"/>
                  </a:cubicBezTo>
                  <a:cubicBezTo>
                    <a:pt x="824179" y="370942"/>
                    <a:pt x="826313" y="355702"/>
                    <a:pt x="830580" y="333756"/>
                  </a:cubicBezTo>
                  <a:cubicBezTo>
                    <a:pt x="834543" y="314554"/>
                    <a:pt x="836524" y="301295"/>
                    <a:pt x="836524" y="293980"/>
                  </a:cubicBezTo>
                  <a:cubicBezTo>
                    <a:pt x="836524" y="289103"/>
                    <a:pt x="834847" y="286664"/>
                    <a:pt x="831495" y="286664"/>
                  </a:cubicBezTo>
                  <a:cubicBezTo>
                    <a:pt x="827532" y="286664"/>
                    <a:pt x="821893" y="291770"/>
                    <a:pt x="814578" y="301981"/>
                  </a:cubicBezTo>
                  <a:cubicBezTo>
                    <a:pt x="807263" y="312191"/>
                    <a:pt x="799948" y="325679"/>
                    <a:pt x="792633" y="342443"/>
                  </a:cubicBezTo>
                  <a:cubicBezTo>
                    <a:pt x="785317" y="359207"/>
                    <a:pt x="779374" y="376885"/>
                    <a:pt x="774802" y="395478"/>
                  </a:cubicBezTo>
                  <a:cubicBezTo>
                    <a:pt x="771449" y="410108"/>
                    <a:pt x="767563" y="419862"/>
                    <a:pt x="763143" y="424739"/>
                  </a:cubicBezTo>
                  <a:cubicBezTo>
                    <a:pt x="758724" y="429616"/>
                    <a:pt x="751637" y="432054"/>
                    <a:pt x="741883" y="432054"/>
                  </a:cubicBezTo>
                  <a:cubicBezTo>
                    <a:pt x="731825" y="432054"/>
                    <a:pt x="724281" y="427253"/>
                    <a:pt x="719252" y="417652"/>
                  </a:cubicBezTo>
                  <a:cubicBezTo>
                    <a:pt x="714223" y="408051"/>
                    <a:pt x="711708" y="396392"/>
                    <a:pt x="711708" y="382676"/>
                  </a:cubicBezTo>
                  <a:cubicBezTo>
                    <a:pt x="711708" y="371094"/>
                    <a:pt x="713232" y="354330"/>
                    <a:pt x="716280" y="332384"/>
                  </a:cubicBezTo>
                  <a:cubicBezTo>
                    <a:pt x="718719" y="312877"/>
                    <a:pt x="719938" y="300076"/>
                    <a:pt x="719938" y="293980"/>
                  </a:cubicBezTo>
                  <a:cubicBezTo>
                    <a:pt x="719938" y="289103"/>
                    <a:pt x="718261" y="286664"/>
                    <a:pt x="714909" y="286664"/>
                  </a:cubicBezTo>
                  <a:cubicBezTo>
                    <a:pt x="710337" y="286664"/>
                    <a:pt x="704545" y="292151"/>
                    <a:pt x="697535" y="303124"/>
                  </a:cubicBezTo>
                  <a:cubicBezTo>
                    <a:pt x="690525" y="314096"/>
                    <a:pt x="683743" y="328117"/>
                    <a:pt x="677190" y="345186"/>
                  </a:cubicBezTo>
                  <a:cubicBezTo>
                    <a:pt x="670636" y="362255"/>
                    <a:pt x="665379" y="379019"/>
                    <a:pt x="661416" y="395478"/>
                  </a:cubicBezTo>
                  <a:cubicBezTo>
                    <a:pt x="658063" y="409804"/>
                    <a:pt x="654177" y="419481"/>
                    <a:pt x="649758" y="424510"/>
                  </a:cubicBezTo>
                  <a:cubicBezTo>
                    <a:pt x="645338" y="429539"/>
                    <a:pt x="638404" y="432054"/>
                    <a:pt x="628955" y="432054"/>
                  </a:cubicBezTo>
                  <a:cubicBezTo>
                    <a:pt x="617373" y="432054"/>
                    <a:pt x="609219" y="425958"/>
                    <a:pt x="604495" y="413766"/>
                  </a:cubicBezTo>
                  <a:cubicBezTo>
                    <a:pt x="603314" y="410718"/>
                    <a:pt x="602280" y="407213"/>
                    <a:pt x="601394" y="403250"/>
                  </a:cubicBezTo>
                  <a:lnTo>
                    <a:pt x="599505" y="391935"/>
                  </a:lnTo>
                  <a:lnTo>
                    <a:pt x="591227" y="400936"/>
                  </a:lnTo>
                  <a:cubicBezTo>
                    <a:pt x="569338" y="421681"/>
                    <a:pt x="548564" y="432054"/>
                    <a:pt x="528904" y="432054"/>
                  </a:cubicBezTo>
                  <a:cubicBezTo>
                    <a:pt x="509092" y="432054"/>
                    <a:pt x="494691" y="425044"/>
                    <a:pt x="485699" y="411023"/>
                  </a:cubicBezTo>
                  <a:lnTo>
                    <a:pt x="477124" y="390288"/>
                  </a:lnTo>
                  <a:lnTo>
                    <a:pt x="469259" y="398793"/>
                  </a:lnTo>
                  <a:cubicBezTo>
                    <a:pt x="462210" y="405422"/>
                    <a:pt x="454914" y="411328"/>
                    <a:pt x="447370" y="416509"/>
                  </a:cubicBezTo>
                  <a:cubicBezTo>
                    <a:pt x="432283" y="426872"/>
                    <a:pt x="415138" y="432054"/>
                    <a:pt x="395935" y="432054"/>
                  </a:cubicBezTo>
                  <a:cubicBezTo>
                    <a:pt x="380391" y="432054"/>
                    <a:pt x="368656" y="427558"/>
                    <a:pt x="360731" y="418567"/>
                  </a:cubicBezTo>
                  <a:cubicBezTo>
                    <a:pt x="352806" y="409575"/>
                    <a:pt x="348844" y="396545"/>
                    <a:pt x="348844" y="379476"/>
                  </a:cubicBezTo>
                  <a:cubicBezTo>
                    <a:pt x="348844" y="370942"/>
                    <a:pt x="350977" y="355702"/>
                    <a:pt x="355245" y="333756"/>
                  </a:cubicBezTo>
                  <a:cubicBezTo>
                    <a:pt x="359207" y="314554"/>
                    <a:pt x="361188" y="301295"/>
                    <a:pt x="361188" y="293980"/>
                  </a:cubicBezTo>
                  <a:cubicBezTo>
                    <a:pt x="361188" y="289103"/>
                    <a:pt x="359512" y="286664"/>
                    <a:pt x="356159" y="286664"/>
                  </a:cubicBezTo>
                  <a:cubicBezTo>
                    <a:pt x="352197" y="286664"/>
                    <a:pt x="346634" y="291770"/>
                    <a:pt x="339471" y="301981"/>
                  </a:cubicBezTo>
                  <a:cubicBezTo>
                    <a:pt x="332308" y="312191"/>
                    <a:pt x="324993" y="325679"/>
                    <a:pt x="317526" y="342443"/>
                  </a:cubicBezTo>
                  <a:cubicBezTo>
                    <a:pt x="310058" y="359207"/>
                    <a:pt x="304038" y="376885"/>
                    <a:pt x="299466" y="395478"/>
                  </a:cubicBezTo>
                  <a:cubicBezTo>
                    <a:pt x="296113" y="409804"/>
                    <a:pt x="292227" y="419481"/>
                    <a:pt x="287808" y="424510"/>
                  </a:cubicBezTo>
                  <a:cubicBezTo>
                    <a:pt x="283388" y="429539"/>
                    <a:pt x="276454" y="432054"/>
                    <a:pt x="267005" y="432054"/>
                  </a:cubicBezTo>
                  <a:cubicBezTo>
                    <a:pt x="255423" y="432054"/>
                    <a:pt x="247269" y="425958"/>
                    <a:pt x="242545" y="413766"/>
                  </a:cubicBezTo>
                  <a:cubicBezTo>
                    <a:pt x="241364" y="410718"/>
                    <a:pt x="240330" y="407213"/>
                    <a:pt x="239444" y="403250"/>
                  </a:cubicBezTo>
                  <a:lnTo>
                    <a:pt x="237234" y="390016"/>
                  </a:lnTo>
                  <a:lnTo>
                    <a:pt x="229857" y="398221"/>
                  </a:lnTo>
                  <a:cubicBezTo>
                    <a:pt x="223228" y="404774"/>
                    <a:pt x="216408" y="410718"/>
                    <a:pt x="209398" y="416052"/>
                  </a:cubicBezTo>
                  <a:cubicBezTo>
                    <a:pt x="195377" y="426720"/>
                    <a:pt x="181813" y="432054"/>
                    <a:pt x="168707" y="432054"/>
                  </a:cubicBezTo>
                  <a:cubicBezTo>
                    <a:pt x="158649" y="432054"/>
                    <a:pt x="149428" y="428625"/>
                    <a:pt x="141046" y="421767"/>
                  </a:cubicBezTo>
                  <a:cubicBezTo>
                    <a:pt x="132664" y="414909"/>
                    <a:pt x="126340" y="405536"/>
                    <a:pt x="122073" y="393649"/>
                  </a:cubicBezTo>
                  <a:cubicBezTo>
                    <a:pt x="106223" y="419252"/>
                    <a:pt x="86259" y="432054"/>
                    <a:pt x="62179" y="432054"/>
                  </a:cubicBezTo>
                  <a:cubicBezTo>
                    <a:pt x="43282" y="432054"/>
                    <a:pt x="28194" y="425196"/>
                    <a:pt x="16917" y="411480"/>
                  </a:cubicBezTo>
                  <a:cubicBezTo>
                    <a:pt x="5639" y="397764"/>
                    <a:pt x="0" y="379781"/>
                    <a:pt x="0" y="357530"/>
                  </a:cubicBezTo>
                  <a:cubicBezTo>
                    <a:pt x="0" y="333146"/>
                    <a:pt x="5639" y="310058"/>
                    <a:pt x="16917" y="288265"/>
                  </a:cubicBezTo>
                  <a:cubicBezTo>
                    <a:pt x="28194" y="266471"/>
                    <a:pt x="43206" y="248945"/>
                    <a:pt x="61951" y="235687"/>
                  </a:cubicBezTo>
                  <a:cubicBezTo>
                    <a:pt x="80696" y="222428"/>
                    <a:pt x="100584" y="215798"/>
                    <a:pt x="121615" y="215798"/>
                  </a:cubicBezTo>
                  <a:cubicBezTo>
                    <a:pt x="128321" y="215798"/>
                    <a:pt x="132817" y="217094"/>
                    <a:pt x="135103" y="219685"/>
                  </a:cubicBezTo>
                  <a:cubicBezTo>
                    <a:pt x="137389" y="222275"/>
                    <a:pt x="139294" y="226924"/>
                    <a:pt x="140818" y="233629"/>
                  </a:cubicBezTo>
                  <a:cubicBezTo>
                    <a:pt x="147219" y="232410"/>
                    <a:pt x="153924" y="231800"/>
                    <a:pt x="160935" y="231800"/>
                  </a:cubicBezTo>
                  <a:cubicBezTo>
                    <a:pt x="175870" y="231800"/>
                    <a:pt x="183337" y="237134"/>
                    <a:pt x="183337" y="247802"/>
                  </a:cubicBezTo>
                  <a:cubicBezTo>
                    <a:pt x="183337" y="254203"/>
                    <a:pt x="181051" y="269443"/>
                    <a:pt x="176479" y="293522"/>
                  </a:cubicBezTo>
                  <a:cubicBezTo>
                    <a:pt x="169469" y="328574"/>
                    <a:pt x="165964" y="352958"/>
                    <a:pt x="165964" y="366674"/>
                  </a:cubicBezTo>
                  <a:cubicBezTo>
                    <a:pt x="165964" y="371246"/>
                    <a:pt x="167107" y="374904"/>
                    <a:pt x="169393" y="377647"/>
                  </a:cubicBezTo>
                  <a:cubicBezTo>
                    <a:pt x="171679" y="380390"/>
                    <a:pt x="174651" y="381762"/>
                    <a:pt x="178308" y="381762"/>
                  </a:cubicBezTo>
                  <a:cubicBezTo>
                    <a:pt x="184099" y="381762"/>
                    <a:pt x="191110" y="378028"/>
                    <a:pt x="199339" y="370561"/>
                  </a:cubicBezTo>
                  <a:cubicBezTo>
                    <a:pt x="207569" y="363093"/>
                    <a:pt x="218694" y="350977"/>
                    <a:pt x="232715" y="334213"/>
                  </a:cubicBezTo>
                  <a:lnTo>
                    <a:pt x="237267" y="330465"/>
                  </a:lnTo>
                  <a:lnTo>
                    <a:pt x="239687" y="297294"/>
                  </a:lnTo>
                  <a:cubicBezTo>
                    <a:pt x="242507" y="278473"/>
                    <a:pt x="246736" y="260147"/>
                    <a:pt x="252375" y="242316"/>
                  </a:cubicBezTo>
                  <a:cubicBezTo>
                    <a:pt x="255118" y="233477"/>
                    <a:pt x="259614" y="227000"/>
                    <a:pt x="265862" y="222885"/>
                  </a:cubicBezTo>
                  <a:cubicBezTo>
                    <a:pt x="272110" y="218770"/>
                    <a:pt x="280873" y="216713"/>
                    <a:pt x="292151" y="216713"/>
                  </a:cubicBezTo>
                  <a:cubicBezTo>
                    <a:pt x="298247" y="216713"/>
                    <a:pt x="302514" y="217475"/>
                    <a:pt x="304953" y="218999"/>
                  </a:cubicBezTo>
                  <a:cubicBezTo>
                    <a:pt x="307391" y="220523"/>
                    <a:pt x="308610" y="223418"/>
                    <a:pt x="308610" y="227686"/>
                  </a:cubicBezTo>
                  <a:cubicBezTo>
                    <a:pt x="308610" y="232562"/>
                    <a:pt x="306324" y="243535"/>
                    <a:pt x="301752" y="260604"/>
                  </a:cubicBezTo>
                  <a:cubicBezTo>
                    <a:pt x="298704" y="272796"/>
                    <a:pt x="296266" y="283464"/>
                    <a:pt x="294437" y="292608"/>
                  </a:cubicBezTo>
                  <a:cubicBezTo>
                    <a:pt x="292608" y="301752"/>
                    <a:pt x="291084" y="313030"/>
                    <a:pt x="289865" y="326441"/>
                  </a:cubicBezTo>
                  <a:cubicBezTo>
                    <a:pt x="299923" y="300228"/>
                    <a:pt x="311201" y="278892"/>
                    <a:pt x="323698" y="262433"/>
                  </a:cubicBezTo>
                  <a:cubicBezTo>
                    <a:pt x="336195" y="245974"/>
                    <a:pt x="348463" y="234239"/>
                    <a:pt x="360502" y="227228"/>
                  </a:cubicBezTo>
                  <a:cubicBezTo>
                    <a:pt x="372542" y="220218"/>
                    <a:pt x="383591" y="216713"/>
                    <a:pt x="393649" y="216713"/>
                  </a:cubicBezTo>
                  <a:cubicBezTo>
                    <a:pt x="413461" y="216713"/>
                    <a:pt x="423367" y="226619"/>
                    <a:pt x="423367" y="246431"/>
                  </a:cubicBezTo>
                  <a:cubicBezTo>
                    <a:pt x="423367" y="258318"/>
                    <a:pt x="420015" y="279806"/>
                    <a:pt x="413309" y="310896"/>
                  </a:cubicBezTo>
                  <a:cubicBezTo>
                    <a:pt x="407518" y="337414"/>
                    <a:pt x="404622" y="354940"/>
                    <a:pt x="404622" y="363474"/>
                  </a:cubicBezTo>
                  <a:cubicBezTo>
                    <a:pt x="404622" y="375666"/>
                    <a:pt x="409042" y="381762"/>
                    <a:pt x="417881" y="381762"/>
                  </a:cubicBezTo>
                  <a:cubicBezTo>
                    <a:pt x="423977" y="381762"/>
                    <a:pt x="431216" y="378028"/>
                    <a:pt x="439598" y="370561"/>
                  </a:cubicBezTo>
                  <a:cubicBezTo>
                    <a:pt x="447980" y="363093"/>
                    <a:pt x="459181" y="350977"/>
                    <a:pt x="473202" y="334213"/>
                  </a:cubicBezTo>
                  <a:lnTo>
                    <a:pt x="473397" y="334052"/>
                  </a:lnTo>
                  <a:lnTo>
                    <a:pt x="473526" y="331756"/>
                  </a:lnTo>
                  <a:cubicBezTo>
                    <a:pt x="474402" y="322955"/>
                    <a:pt x="475717" y="313182"/>
                    <a:pt x="477469" y="302438"/>
                  </a:cubicBezTo>
                  <a:cubicBezTo>
                    <a:pt x="480975" y="280949"/>
                    <a:pt x="485470" y="260909"/>
                    <a:pt x="490957" y="242316"/>
                  </a:cubicBezTo>
                  <a:cubicBezTo>
                    <a:pt x="493700" y="232562"/>
                    <a:pt x="497358" y="225857"/>
                    <a:pt x="501930" y="222199"/>
                  </a:cubicBezTo>
                  <a:cubicBezTo>
                    <a:pt x="506502" y="218542"/>
                    <a:pt x="513817" y="216713"/>
                    <a:pt x="523875" y="216713"/>
                  </a:cubicBezTo>
                  <a:cubicBezTo>
                    <a:pt x="539420" y="216713"/>
                    <a:pt x="547192" y="221894"/>
                    <a:pt x="547192" y="232258"/>
                  </a:cubicBezTo>
                  <a:cubicBezTo>
                    <a:pt x="547192" y="239878"/>
                    <a:pt x="544297" y="257556"/>
                    <a:pt x="538506" y="285293"/>
                  </a:cubicBezTo>
                  <a:cubicBezTo>
                    <a:pt x="531190" y="318821"/>
                    <a:pt x="527533" y="341528"/>
                    <a:pt x="527533" y="353416"/>
                  </a:cubicBezTo>
                  <a:cubicBezTo>
                    <a:pt x="527533" y="362560"/>
                    <a:pt x="528752" y="369570"/>
                    <a:pt x="531190" y="374447"/>
                  </a:cubicBezTo>
                  <a:cubicBezTo>
                    <a:pt x="533629" y="379324"/>
                    <a:pt x="537744" y="381762"/>
                    <a:pt x="543535" y="381762"/>
                  </a:cubicBezTo>
                  <a:cubicBezTo>
                    <a:pt x="549021" y="381762"/>
                    <a:pt x="555879" y="377952"/>
                    <a:pt x="564109" y="370332"/>
                  </a:cubicBezTo>
                  <a:cubicBezTo>
                    <a:pt x="572338" y="362712"/>
                    <a:pt x="583311" y="350672"/>
                    <a:pt x="597027" y="334213"/>
                  </a:cubicBezTo>
                  <a:lnTo>
                    <a:pt x="599066" y="332535"/>
                  </a:lnTo>
                  <a:lnTo>
                    <a:pt x="601637" y="297294"/>
                  </a:lnTo>
                  <a:cubicBezTo>
                    <a:pt x="604457" y="278473"/>
                    <a:pt x="608686" y="260147"/>
                    <a:pt x="614325" y="242316"/>
                  </a:cubicBezTo>
                  <a:cubicBezTo>
                    <a:pt x="617068" y="233477"/>
                    <a:pt x="621564" y="227000"/>
                    <a:pt x="627812" y="222885"/>
                  </a:cubicBezTo>
                  <a:cubicBezTo>
                    <a:pt x="634060" y="218770"/>
                    <a:pt x="642823" y="216713"/>
                    <a:pt x="654101" y="216713"/>
                  </a:cubicBezTo>
                  <a:cubicBezTo>
                    <a:pt x="660197" y="216713"/>
                    <a:pt x="664464" y="217475"/>
                    <a:pt x="666903" y="218999"/>
                  </a:cubicBezTo>
                  <a:cubicBezTo>
                    <a:pt x="669341" y="220523"/>
                    <a:pt x="670560" y="223418"/>
                    <a:pt x="670560" y="227686"/>
                  </a:cubicBezTo>
                  <a:cubicBezTo>
                    <a:pt x="670560" y="232562"/>
                    <a:pt x="668274" y="243535"/>
                    <a:pt x="663702" y="260604"/>
                  </a:cubicBezTo>
                  <a:cubicBezTo>
                    <a:pt x="660654" y="272796"/>
                    <a:pt x="658216" y="283388"/>
                    <a:pt x="656387" y="292379"/>
                  </a:cubicBezTo>
                  <a:cubicBezTo>
                    <a:pt x="654558" y="301371"/>
                    <a:pt x="653034" y="312572"/>
                    <a:pt x="651815" y="325984"/>
                  </a:cubicBezTo>
                  <a:cubicBezTo>
                    <a:pt x="660045" y="302209"/>
                    <a:pt x="669874" y="282092"/>
                    <a:pt x="681304" y="265633"/>
                  </a:cubicBezTo>
                  <a:cubicBezTo>
                    <a:pt x="692734" y="249174"/>
                    <a:pt x="704469" y="236906"/>
                    <a:pt x="716509" y="228829"/>
                  </a:cubicBezTo>
                  <a:cubicBezTo>
                    <a:pt x="728548" y="220751"/>
                    <a:pt x="739902" y="216713"/>
                    <a:pt x="750570" y="216713"/>
                  </a:cubicBezTo>
                  <a:cubicBezTo>
                    <a:pt x="761238" y="216713"/>
                    <a:pt x="768782" y="219151"/>
                    <a:pt x="773202" y="224028"/>
                  </a:cubicBezTo>
                  <a:cubicBezTo>
                    <a:pt x="777621" y="228905"/>
                    <a:pt x="779831" y="236372"/>
                    <a:pt x="779831" y="246431"/>
                  </a:cubicBezTo>
                  <a:cubicBezTo>
                    <a:pt x="779831" y="256184"/>
                    <a:pt x="776935" y="273863"/>
                    <a:pt x="771144" y="299466"/>
                  </a:cubicBezTo>
                  <a:cubicBezTo>
                    <a:pt x="768706" y="310439"/>
                    <a:pt x="767029" y="318668"/>
                    <a:pt x="766115" y="324155"/>
                  </a:cubicBezTo>
                  <a:cubicBezTo>
                    <a:pt x="781355" y="286664"/>
                    <a:pt x="798271" y="259385"/>
                    <a:pt x="816864" y="242316"/>
                  </a:cubicBezTo>
                  <a:cubicBezTo>
                    <a:pt x="835457" y="225247"/>
                    <a:pt x="852831" y="216713"/>
                    <a:pt x="868985" y="216713"/>
                  </a:cubicBezTo>
                  <a:cubicBezTo>
                    <a:pt x="888797" y="216713"/>
                    <a:pt x="898703" y="226619"/>
                    <a:pt x="898703" y="246431"/>
                  </a:cubicBezTo>
                  <a:cubicBezTo>
                    <a:pt x="898703" y="258318"/>
                    <a:pt x="895350" y="279806"/>
                    <a:pt x="888645" y="310896"/>
                  </a:cubicBezTo>
                  <a:cubicBezTo>
                    <a:pt x="882853" y="337414"/>
                    <a:pt x="879958" y="354940"/>
                    <a:pt x="879958" y="363474"/>
                  </a:cubicBezTo>
                  <a:cubicBezTo>
                    <a:pt x="879958" y="375666"/>
                    <a:pt x="884377" y="381762"/>
                    <a:pt x="893217" y="381762"/>
                  </a:cubicBezTo>
                  <a:cubicBezTo>
                    <a:pt x="899313" y="381762"/>
                    <a:pt x="906552" y="378028"/>
                    <a:pt x="914934" y="370561"/>
                  </a:cubicBezTo>
                  <a:cubicBezTo>
                    <a:pt x="919125" y="366827"/>
                    <a:pt x="924021" y="361931"/>
                    <a:pt x="929621" y="355873"/>
                  </a:cubicBezTo>
                  <a:lnTo>
                    <a:pt x="945305" y="337915"/>
                  </a:lnTo>
                  <a:lnTo>
                    <a:pt x="947204" y="321926"/>
                  </a:lnTo>
                  <a:cubicBezTo>
                    <a:pt x="950024" y="310382"/>
                    <a:pt x="954253" y="299161"/>
                    <a:pt x="959892" y="288265"/>
                  </a:cubicBezTo>
                  <a:cubicBezTo>
                    <a:pt x="971169" y="266471"/>
                    <a:pt x="986181" y="248945"/>
                    <a:pt x="1004926" y="235687"/>
                  </a:cubicBezTo>
                  <a:cubicBezTo>
                    <a:pt x="1023671" y="222428"/>
                    <a:pt x="1043559" y="215798"/>
                    <a:pt x="1064590" y="215798"/>
                  </a:cubicBezTo>
                  <a:cubicBezTo>
                    <a:pt x="1071296" y="215798"/>
                    <a:pt x="1075792" y="217094"/>
                    <a:pt x="1078078" y="219685"/>
                  </a:cubicBezTo>
                  <a:cubicBezTo>
                    <a:pt x="1080364" y="222275"/>
                    <a:pt x="1082269" y="226924"/>
                    <a:pt x="1083793" y="233629"/>
                  </a:cubicBezTo>
                  <a:cubicBezTo>
                    <a:pt x="1090194" y="232410"/>
                    <a:pt x="1096899" y="231800"/>
                    <a:pt x="1103909" y="231800"/>
                  </a:cubicBezTo>
                  <a:cubicBezTo>
                    <a:pt x="1118845" y="231800"/>
                    <a:pt x="1126312" y="237134"/>
                    <a:pt x="1126312" y="247802"/>
                  </a:cubicBezTo>
                  <a:cubicBezTo>
                    <a:pt x="1126312" y="254203"/>
                    <a:pt x="1124027" y="269443"/>
                    <a:pt x="1119454" y="293522"/>
                  </a:cubicBezTo>
                  <a:cubicBezTo>
                    <a:pt x="1112444" y="328574"/>
                    <a:pt x="1108939" y="352958"/>
                    <a:pt x="1108939" y="366674"/>
                  </a:cubicBezTo>
                  <a:cubicBezTo>
                    <a:pt x="1108939" y="371246"/>
                    <a:pt x="1110082" y="374904"/>
                    <a:pt x="1112368" y="377647"/>
                  </a:cubicBezTo>
                  <a:cubicBezTo>
                    <a:pt x="1114654" y="380390"/>
                    <a:pt x="1117625" y="381762"/>
                    <a:pt x="1121283" y="381762"/>
                  </a:cubicBezTo>
                  <a:cubicBezTo>
                    <a:pt x="1127074" y="381762"/>
                    <a:pt x="1134085" y="378028"/>
                    <a:pt x="1142314" y="370561"/>
                  </a:cubicBezTo>
                  <a:cubicBezTo>
                    <a:pt x="1150544" y="363093"/>
                    <a:pt x="1161669" y="350977"/>
                    <a:pt x="1175690" y="334213"/>
                  </a:cubicBezTo>
                  <a:cubicBezTo>
                    <a:pt x="1177519" y="332080"/>
                    <a:pt x="1179462" y="330479"/>
                    <a:pt x="1181519" y="329413"/>
                  </a:cubicBezTo>
                  <a:lnTo>
                    <a:pt x="1187566" y="327928"/>
                  </a:lnTo>
                  <a:lnTo>
                    <a:pt x="1186282" y="300838"/>
                  </a:lnTo>
                  <a:cubicBezTo>
                    <a:pt x="1186282" y="287426"/>
                    <a:pt x="1186739" y="273863"/>
                    <a:pt x="1187653" y="260147"/>
                  </a:cubicBezTo>
                  <a:lnTo>
                    <a:pt x="1169823" y="260147"/>
                  </a:lnTo>
                  <a:cubicBezTo>
                    <a:pt x="1160679" y="260147"/>
                    <a:pt x="1154506" y="258470"/>
                    <a:pt x="1151306" y="255118"/>
                  </a:cubicBezTo>
                  <a:cubicBezTo>
                    <a:pt x="1148106" y="251765"/>
                    <a:pt x="1146505" y="246431"/>
                    <a:pt x="1146505" y="239116"/>
                  </a:cubicBezTo>
                  <a:cubicBezTo>
                    <a:pt x="1146505" y="222047"/>
                    <a:pt x="1153364" y="213512"/>
                    <a:pt x="1167079" y="213512"/>
                  </a:cubicBezTo>
                  <a:lnTo>
                    <a:pt x="1193140" y="213512"/>
                  </a:lnTo>
                  <a:cubicBezTo>
                    <a:pt x="1198321" y="179984"/>
                    <a:pt x="1206246" y="149352"/>
                    <a:pt x="1216914" y="121615"/>
                  </a:cubicBezTo>
                  <a:cubicBezTo>
                    <a:pt x="1227582" y="93878"/>
                    <a:pt x="1240460" y="71780"/>
                    <a:pt x="1255547" y="55321"/>
                  </a:cubicBezTo>
                  <a:cubicBezTo>
                    <a:pt x="1270635" y="38862"/>
                    <a:pt x="1286866" y="30632"/>
                    <a:pt x="1304239" y="30632"/>
                  </a:cubicBezTo>
                  <a:cubicBezTo>
                    <a:pt x="1317041" y="30632"/>
                    <a:pt x="1327099" y="36271"/>
                    <a:pt x="1334414" y="47549"/>
                  </a:cubicBezTo>
                  <a:cubicBezTo>
                    <a:pt x="1341730" y="58826"/>
                    <a:pt x="1345387" y="73000"/>
                    <a:pt x="1345387" y="90068"/>
                  </a:cubicBezTo>
                  <a:cubicBezTo>
                    <a:pt x="1345387" y="137312"/>
                    <a:pt x="1325575" y="178460"/>
                    <a:pt x="1285952" y="213512"/>
                  </a:cubicBezTo>
                  <a:lnTo>
                    <a:pt x="1337158" y="213512"/>
                  </a:lnTo>
                  <a:cubicBezTo>
                    <a:pt x="1342035" y="213512"/>
                    <a:pt x="1345540" y="214579"/>
                    <a:pt x="1347673" y="216713"/>
                  </a:cubicBezTo>
                  <a:cubicBezTo>
                    <a:pt x="1349807" y="218846"/>
                    <a:pt x="1350874" y="222809"/>
                    <a:pt x="1350874" y="228600"/>
                  </a:cubicBezTo>
                  <a:cubicBezTo>
                    <a:pt x="1350874" y="249631"/>
                    <a:pt x="1333653" y="260147"/>
                    <a:pt x="1299210" y="260147"/>
                  </a:cubicBezTo>
                  <a:lnTo>
                    <a:pt x="1243432" y="260147"/>
                  </a:lnTo>
                  <a:cubicBezTo>
                    <a:pt x="1242822" y="275387"/>
                    <a:pt x="1242517" y="287274"/>
                    <a:pt x="1242517" y="295808"/>
                  </a:cubicBezTo>
                  <a:cubicBezTo>
                    <a:pt x="1242517" y="327508"/>
                    <a:pt x="1246251" y="349758"/>
                    <a:pt x="1253719" y="362560"/>
                  </a:cubicBezTo>
                  <a:cubicBezTo>
                    <a:pt x="1261186" y="375361"/>
                    <a:pt x="1272998" y="381762"/>
                    <a:pt x="1289152" y="381762"/>
                  </a:cubicBezTo>
                  <a:cubicBezTo>
                    <a:pt x="1302258" y="381762"/>
                    <a:pt x="1313841" y="377800"/>
                    <a:pt x="1323899" y="369875"/>
                  </a:cubicBezTo>
                  <a:cubicBezTo>
                    <a:pt x="1328928" y="365912"/>
                    <a:pt x="1334414" y="360959"/>
                    <a:pt x="1340358" y="355016"/>
                  </a:cubicBezTo>
                  <a:lnTo>
                    <a:pt x="1343427" y="351691"/>
                  </a:lnTo>
                  <a:lnTo>
                    <a:pt x="1342111" y="334670"/>
                  </a:lnTo>
                  <a:cubicBezTo>
                    <a:pt x="1342111" y="313639"/>
                    <a:pt x="1346530" y="294056"/>
                    <a:pt x="1355369" y="275920"/>
                  </a:cubicBezTo>
                  <a:cubicBezTo>
                    <a:pt x="1364209" y="257785"/>
                    <a:pt x="1376477" y="243383"/>
                    <a:pt x="1392174" y="232715"/>
                  </a:cubicBezTo>
                  <a:cubicBezTo>
                    <a:pt x="1407871" y="222047"/>
                    <a:pt x="1425626" y="216713"/>
                    <a:pt x="1445438" y="216713"/>
                  </a:cubicBezTo>
                  <a:cubicBezTo>
                    <a:pt x="1463116" y="216713"/>
                    <a:pt x="1477290" y="221971"/>
                    <a:pt x="1487957" y="232486"/>
                  </a:cubicBezTo>
                  <a:cubicBezTo>
                    <a:pt x="1498625" y="243002"/>
                    <a:pt x="1503960" y="257251"/>
                    <a:pt x="1503960" y="275234"/>
                  </a:cubicBezTo>
                  <a:cubicBezTo>
                    <a:pt x="1503960" y="296266"/>
                    <a:pt x="1496416" y="314325"/>
                    <a:pt x="1481328" y="329413"/>
                  </a:cubicBezTo>
                  <a:cubicBezTo>
                    <a:pt x="1466241" y="344500"/>
                    <a:pt x="1440714" y="356464"/>
                    <a:pt x="1404747" y="365303"/>
                  </a:cubicBezTo>
                  <a:cubicBezTo>
                    <a:pt x="1412367" y="379324"/>
                    <a:pt x="1426845" y="386334"/>
                    <a:pt x="1448181" y="386334"/>
                  </a:cubicBezTo>
                  <a:cubicBezTo>
                    <a:pt x="1461897" y="386334"/>
                    <a:pt x="1477518" y="381533"/>
                    <a:pt x="1495044" y="371932"/>
                  </a:cubicBezTo>
                  <a:cubicBezTo>
                    <a:pt x="1503807" y="367132"/>
                    <a:pt x="1511980" y="361588"/>
                    <a:pt x="1519562" y="355302"/>
                  </a:cubicBezTo>
                  <a:lnTo>
                    <a:pt x="1535485" y="339291"/>
                  </a:lnTo>
                  <a:lnTo>
                    <a:pt x="1537411" y="321812"/>
                  </a:lnTo>
                  <a:cubicBezTo>
                    <a:pt x="1540002" y="310496"/>
                    <a:pt x="1543888" y="299618"/>
                    <a:pt x="1549070" y="289179"/>
                  </a:cubicBezTo>
                  <a:cubicBezTo>
                    <a:pt x="1559433" y="268300"/>
                    <a:pt x="1573682" y="251231"/>
                    <a:pt x="1591818" y="237973"/>
                  </a:cubicBezTo>
                  <a:cubicBezTo>
                    <a:pt x="1609954" y="224714"/>
                    <a:pt x="1630299" y="216865"/>
                    <a:pt x="1652855" y="214427"/>
                  </a:cubicBezTo>
                  <a:cubicBezTo>
                    <a:pt x="1658645" y="155296"/>
                    <a:pt x="1669695" y="104775"/>
                    <a:pt x="1686002" y="62865"/>
                  </a:cubicBezTo>
                  <a:cubicBezTo>
                    <a:pt x="1702308" y="20955"/>
                    <a:pt x="1723721" y="0"/>
                    <a:pt x="175023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91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9EF9B34-B945-4099-8A9E-0617C108C9F5}"/>
              </a:ext>
            </a:extLst>
          </p:cNvPr>
          <p:cNvSpPr txBox="1"/>
          <p:nvPr/>
        </p:nvSpPr>
        <p:spPr>
          <a:xfrm>
            <a:off x="385561" y="5199617"/>
            <a:ext cx="114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8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"/>
                <a:rtl val="0"/>
              </a:rPr>
              <a:t>follow the above links and get access to more free and premium templates of PowerPoint School that will definitely save you time and money both 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5561207F-808F-400E-8D52-C963A872CA19}"/>
              </a:ext>
            </a:extLst>
          </p:cNvPr>
          <p:cNvSpPr>
            <a:spLocks/>
          </p:cNvSpPr>
          <p:nvPr/>
        </p:nvSpPr>
        <p:spPr bwMode="auto">
          <a:xfrm>
            <a:off x="1236761" y="2545184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1557C27-5F1B-4BB3-9C48-2ABD403C257C}"/>
              </a:ext>
            </a:extLst>
          </p:cNvPr>
          <p:cNvSpPr/>
          <p:nvPr/>
        </p:nvSpPr>
        <p:spPr>
          <a:xfrm>
            <a:off x="1388295" y="2695026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C59967-342B-434E-BBA6-4C9AAEA8B38E}"/>
              </a:ext>
            </a:extLst>
          </p:cNvPr>
          <p:cNvSpPr/>
          <p:nvPr/>
        </p:nvSpPr>
        <p:spPr>
          <a:xfrm>
            <a:off x="1531908" y="2838639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FF598A"/>
              </a:gs>
              <a:gs pos="100000">
                <a:srgbClr val="FF8A9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D42C400D-1F85-4986-BECB-FA8D68F7EB87}"/>
              </a:ext>
            </a:extLst>
          </p:cNvPr>
          <p:cNvSpPr>
            <a:spLocks/>
          </p:cNvSpPr>
          <p:nvPr/>
        </p:nvSpPr>
        <p:spPr bwMode="auto">
          <a:xfrm>
            <a:off x="3240239" y="2543491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C4554F-5504-43BE-8196-52D96CA2F721}"/>
              </a:ext>
            </a:extLst>
          </p:cNvPr>
          <p:cNvSpPr/>
          <p:nvPr/>
        </p:nvSpPr>
        <p:spPr>
          <a:xfrm>
            <a:off x="3391773" y="2693333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F58FB4-2432-42F9-8040-62DED2CDA064}"/>
              </a:ext>
            </a:extLst>
          </p:cNvPr>
          <p:cNvSpPr/>
          <p:nvPr/>
        </p:nvSpPr>
        <p:spPr>
          <a:xfrm>
            <a:off x="3535386" y="2836946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64AEF2"/>
              </a:gs>
              <a:gs pos="100000">
                <a:srgbClr val="95D7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E69C3F02-88A0-4FA7-A171-925736B01BA7}"/>
              </a:ext>
            </a:extLst>
          </p:cNvPr>
          <p:cNvSpPr>
            <a:spLocks/>
          </p:cNvSpPr>
          <p:nvPr/>
        </p:nvSpPr>
        <p:spPr bwMode="auto">
          <a:xfrm>
            <a:off x="7247195" y="2540106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C6A0F1-BC73-4CAC-9033-634FAC8C353C}"/>
              </a:ext>
            </a:extLst>
          </p:cNvPr>
          <p:cNvSpPr/>
          <p:nvPr/>
        </p:nvSpPr>
        <p:spPr>
          <a:xfrm>
            <a:off x="7398729" y="2689948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A9F8CB-C3A9-44D8-AA72-30F3DFF312D4}"/>
              </a:ext>
            </a:extLst>
          </p:cNvPr>
          <p:cNvSpPr/>
          <p:nvPr/>
        </p:nvSpPr>
        <p:spPr>
          <a:xfrm>
            <a:off x="7542342" y="2833561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8D95FF"/>
              </a:gs>
              <a:gs pos="100000">
                <a:srgbClr val="9CBBF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2351A314-33A3-45F2-8C47-747AEFF2164B}"/>
              </a:ext>
            </a:extLst>
          </p:cNvPr>
          <p:cNvSpPr>
            <a:spLocks/>
          </p:cNvSpPr>
          <p:nvPr/>
        </p:nvSpPr>
        <p:spPr bwMode="auto">
          <a:xfrm>
            <a:off x="9250671" y="2538414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D48C1B-5C94-4CE6-B22C-1698379D32B1}"/>
              </a:ext>
            </a:extLst>
          </p:cNvPr>
          <p:cNvSpPr/>
          <p:nvPr/>
        </p:nvSpPr>
        <p:spPr>
          <a:xfrm>
            <a:off x="9402205" y="2688256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F3ADD6-9754-416E-A459-F5CC2D58C57E}"/>
              </a:ext>
            </a:extLst>
          </p:cNvPr>
          <p:cNvSpPr/>
          <p:nvPr/>
        </p:nvSpPr>
        <p:spPr>
          <a:xfrm>
            <a:off x="9545818" y="2831869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6BD995"/>
              </a:gs>
              <a:gs pos="100000">
                <a:srgbClr val="8FECC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hlinkClick r:id="rId2"/>
            <a:extLst>
              <a:ext uri="{FF2B5EF4-FFF2-40B4-BE49-F238E27FC236}">
                <a16:creationId xmlns:a16="http://schemas.microsoft.com/office/drawing/2014/main" id="{F0F15E4A-D172-4CAB-AC82-62F43537A702}"/>
              </a:ext>
            </a:extLst>
          </p:cNvPr>
          <p:cNvSpPr txBox="1"/>
          <p:nvPr/>
        </p:nvSpPr>
        <p:spPr>
          <a:xfrm>
            <a:off x="1603091" y="4455184"/>
            <a:ext cx="967359" cy="187909"/>
          </a:xfrm>
          <a:custGeom>
            <a:avLst/>
            <a:gdLst/>
            <a:ahLst/>
            <a:cxnLst/>
            <a:rect l="l" t="t" r="r" b="b"/>
            <a:pathLst>
              <a:path w="967359" h="187909">
                <a:moveTo>
                  <a:pt x="465278" y="95555"/>
                </a:moveTo>
                <a:cubicBezTo>
                  <a:pt x="458724" y="95555"/>
                  <a:pt x="453200" y="97917"/>
                  <a:pt x="448704" y="102642"/>
                </a:cubicBezTo>
                <a:cubicBezTo>
                  <a:pt x="444208" y="107366"/>
                  <a:pt x="441960" y="113843"/>
                  <a:pt x="441960" y="122073"/>
                </a:cubicBezTo>
                <a:cubicBezTo>
                  <a:pt x="441960" y="130455"/>
                  <a:pt x="444208" y="137008"/>
                  <a:pt x="448704" y="141732"/>
                </a:cubicBezTo>
                <a:cubicBezTo>
                  <a:pt x="453200" y="146457"/>
                  <a:pt x="458724" y="148819"/>
                  <a:pt x="465278" y="148819"/>
                </a:cubicBezTo>
                <a:cubicBezTo>
                  <a:pt x="471831" y="148819"/>
                  <a:pt x="477355" y="146419"/>
                  <a:pt x="481851" y="141618"/>
                </a:cubicBezTo>
                <a:cubicBezTo>
                  <a:pt x="486347" y="136817"/>
                  <a:pt x="488595" y="130302"/>
                  <a:pt x="488595" y="122073"/>
                </a:cubicBezTo>
                <a:cubicBezTo>
                  <a:pt x="488595" y="113691"/>
                  <a:pt x="486347" y="107176"/>
                  <a:pt x="481851" y="102527"/>
                </a:cubicBezTo>
                <a:cubicBezTo>
                  <a:pt x="477355" y="97879"/>
                  <a:pt x="471831" y="95555"/>
                  <a:pt x="465278" y="95555"/>
                </a:cubicBezTo>
                <a:close/>
                <a:moveTo>
                  <a:pt x="902437" y="91897"/>
                </a:moveTo>
                <a:cubicBezTo>
                  <a:pt x="896951" y="91897"/>
                  <a:pt x="892455" y="93383"/>
                  <a:pt x="888950" y="96355"/>
                </a:cubicBezTo>
                <a:cubicBezTo>
                  <a:pt x="885444" y="99327"/>
                  <a:pt x="883158" y="103708"/>
                  <a:pt x="882092" y="109500"/>
                </a:cubicBezTo>
                <a:lnTo>
                  <a:pt x="921639" y="109500"/>
                </a:lnTo>
                <a:cubicBezTo>
                  <a:pt x="921639" y="104013"/>
                  <a:pt x="919811" y="99708"/>
                  <a:pt x="916153" y="96584"/>
                </a:cubicBezTo>
                <a:cubicBezTo>
                  <a:pt x="912495" y="93460"/>
                  <a:pt x="907923" y="91897"/>
                  <a:pt x="902437" y="91897"/>
                </a:cubicBezTo>
                <a:close/>
                <a:moveTo>
                  <a:pt x="311887" y="91897"/>
                </a:moveTo>
                <a:cubicBezTo>
                  <a:pt x="306401" y="91897"/>
                  <a:pt x="301905" y="93383"/>
                  <a:pt x="298400" y="96355"/>
                </a:cubicBezTo>
                <a:cubicBezTo>
                  <a:pt x="294894" y="99327"/>
                  <a:pt x="292608" y="103708"/>
                  <a:pt x="291542" y="109500"/>
                </a:cubicBezTo>
                <a:lnTo>
                  <a:pt x="331089" y="109500"/>
                </a:lnTo>
                <a:cubicBezTo>
                  <a:pt x="331089" y="104013"/>
                  <a:pt x="329261" y="99708"/>
                  <a:pt x="325603" y="96584"/>
                </a:cubicBezTo>
                <a:cubicBezTo>
                  <a:pt x="321945" y="93460"/>
                  <a:pt x="317373" y="91897"/>
                  <a:pt x="311887" y="91897"/>
                </a:cubicBezTo>
                <a:close/>
                <a:moveTo>
                  <a:pt x="682905" y="58065"/>
                </a:moveTo>
                <a:lnTo>
                  <a:pt x="727710" y="58065"/>
                </a:lnTo>
                <a:lnTo>
                  <a:pt x="727710" y="186309"/>
                </a:lnTo>
                <a:lnTo>
                  <a:pt x="682905" y="186309"/>
                </a:lnTo>
                <a:close/>
                <a:moveTo>
                  <a:pt x="902666" y="56464"/>
                </a:moveTo>
                <a:cubicBezTo>
                  <a:pt x="915315" y="56464"/>
                  <a:pt x="926516" y="59055"/>
                  <a:pt x="936270" y="64237"/>
                </a:cubicBezTo>
                <a:cubicBezTo>
                  <a:pt x="946023" y="69418"/>
                  <a:pt x="953643" y="76848"/>
                  <a:pt x="959130" y="86525"/>
                </a:cubicBezTo>
                <a:cubicBezTo>
                  <a:pt x="964616" y="96203"/>
                  <a:pt x="967359" y="107595"/>
                  <a:pt x="967359" y="120701"/>
                </a:cubicBezTo>
                <a:cubicBezTo>
                  <a:pt x="967359" y="124206"/>
                  <a:pt x="967131" y="127711"/>
                  <a:pt x="966674" y="131217"/>
                </a:cubicBezTo>
                <a:lnTo>
                  <a:pt x="881863" y="131217"/>
                </a:lnTo>
                <a:cubicBezTo>
                  <a:pt x="882320" y="138227"/>
                  <a:pt x="884263" y="143447"/>
                  <a:pt x="887692" y="146876"/>
                </a:cubicBezTo>
                <a:cubicBezTo>
                  <a:pt x="891121" y="150305"/>
                  <a:pt x="895503" y="152019"/>
                  <a:pt x="900837" y="152019"/>
                </a:cubicBezTo>
                <a:cubicBezTo>
                  <a:pt x="908304" y="152019"/>
                  <a:pt x="913638" y="148666"/>
                  <a:pt x="916839" y="141961"/>
                </a:cubicBezTo>
                <a:lnTo>
                  <a:pt x="964616" y="141961"/>
                </a:lnTo>
                <a:cubicBezTo>
                  <a:pt x="962635" y="150800"/>
                  <a:pt x="958787" y="158687"/>
                  <a:pt x="953072" y="165621"/>
                </a:cubicBezTo>
                <a:cubicBezTo>
                  <a:pt x="947357" y="172555"/>
                  <a:pt x="940156" y="178003"/>
                  <a:pt x="931469" y="181966"/>
                </a:cubicBezTo>
                <a:cubicBezTo>
                  <a:pt x="922782" y="185928"/>
                  <a:pt x="913181" y="187909"/>
                  <a:pt x="902666" y="187909"/>
                </a:cubicBezTo>
                <a:cubicBezTo>
                  <a:pt x="890016" y="187909"/>
                  <a:pt x="878777" y="185242"/>
                  <a:pt x="868947" y="179908"/>
                </a:cubicBezTo>
                <a:cubicBezTo>
                  <a:pt x="859117" y="174574"/>
                  <a:pt x="851421" y="166954"/>
                  <a:pt x="845859" y="157048"/>
                </a:cubicBezTo>
                <a:cubicBezTo>
                  <a:pt x="840296" y="147142"/>
                  <a:pt x="837515" y="135484"/>
                  <a:pt x="837515" y="122073"/>
                </a:cubicBezTo>
                <a:cubicBezTo>
                  <a:pt x="837515" y="108661"/>
                  <a:pt x="840258" y="97041"/>
                  <a:pt x="845744" y="87211"/>
                </a:cubicBezTo>
                <a:cubicBezTo>
                  <a:pt x="851231" y="77381"/>
                  <a:pt x="858889" y="69799"/>
                  <a:pt x="868719" y="64465"/>
                </a:cubicBezTo>
                <a:cubicBezTo>
                  <a:pt x="878548" y="59131"/>
                  <a:pt x="889864" y="56464"/>
                  <a:pt x="902666" y="56464"/>
                </a:cubicBezTo>
                <a:close/>
                <a:moveTo>
                  <a:pt x="600990" y="56464"/>
                </a:moveTo>
                <a:cubicBezTo>
                  <a:pt x="617754" y="56464"/>
                  <a:pt x="630936" y="60579"/>
                  <a:pt x="640538" y="68809"/>
                </a:cubicBezTo>
                <a:cubicBezTo>
                  <a:pt x="650139" y="77038"/>
                  <a:pt x="655701" y="87859"/>
                  <a:pt x="657225" y="101270"/>
                </a:cubicBezTo>
                <a:lnTo>
                  <a:pt x="616763" y="101270"/>
                </a:lnTo>
                <a:cubicBezTo>
                  <a:pt x="616001" y="97155"/>
                  <a:pt x="614210" y="93993"/>
                  <a:pt x="611391" y="91783"/>
                </a:cubicBezTo>
                <a:cubicBezTo>
                  <a:pt x="608572" y="89573"/>
                  <a:pt x="604800" y="88468"/>
                  <a:pt x="600075" y="88468"/>
                </a:cubicBezTo>
                <a:cubicBezTo>
                  <a:pt x="596418" y="88468"/>
                  <a:pt x="593636" y="89154"/>
                  <a:pt x="591731" y="90526"/>
                </a:cubicBezTo>
                <a:cubicBezTo>
                  <a:pt x="589827" y="91897"/>
                  <a:pt x="588874" y="93802"/>
                  <a:pt x="588874" y="96241"/>
                </a:cubicBezTo>
                <a:cubicBezTo>
                  <a:pt x="588874" y="99289"/>
                  <a:pt x="590627" y="101613"/>
                  <a:pt x="594132" y="103213"/>
                </a:cubicBezTo>
                <a:cubicBezTo>
                  <a:pt x="597637" y="104813"/>
                  <a:pt x="603276" y="106452"/>
                  <a:pt x="611048" y="108128"/>
                </a:cubicBezTo>
                <a:cubicBezTo>
                  <a:pt x="620345" y="110109"/>
                  <a:pt x="628079" y="112319"/>
                  <a:pt x="634251" y="114757"/>
                </a:cubicBezTo>
                <a:cubicBezTo>
                  <a:pt x="640423" y="117196"/>
                  <a:pt x="645834" y="121120"/>
                  <a:pt x="650482" y="126530"/>
                </a:cubicBezTo>
                <a:cubicBezTo>
                  <a:pt x="655130" y="131941"/>
                  <a:pt x="657454" y="139294"/>
                  <a:pt x="657454" y="148590"/>
                </a:cubicBezTo>
                <a:cubicBezTo>
                  <a:pt x="657454" y="156058"/>
                  <a:pt x="655282" y="162763"/>
                  <a:pt x="650939" y="168707"/>
                </a:cubicBezTo>
                <a:cubicBezTo>
                  <a:pt x="646595" y="174651"/>
                  <a:pt x="640423" y="179337"/>
                  <a:pt x="632422" y="182766"/>
                </a:cubicBezTo>
                <a:cubicBezTo>
                  <a:pt x="624421" y="186195"/>
                  <a:pt x="615011" y="187909"/>
                  <a:pt x="604190" y="187909"/>
                </a:cubicBezTo>
                <a:cubicBezTo>
                  <a:pt x="592608" y="187909"/>
                  <a:pt x="582283" y="185966"/>
                  <a:pt x="573215" y="182080"/>
                </a:cubicBezTo>
                <a:cubicBezTo>
                  <a:pt x="564147" y="178194"/>
                  <a:pt x="556984" y="172860"/>
                  <a:pt x="551726" y="166078"/>
                </a:cubicBezTo>
                <a:cubicBezTo>
                  <a:pt x="546469" y="159296"/>
                  <a:pt x="543535" y="151638"/>
                  <a:pt x="542925" y="143104"/>
                </a:cubicBezTo>
                <a:lnTo>
                  <a:pt x="586359" y="143104"/>
                </a:lnTo>
                <a:cubicBezTo>
                  <a:pt x="586969" y="147219"/>
                  <a:pt x="588874" y="150419"/>
                  <a:pt x="592074" y="152705"/>
                </a:cubicBezTo>
                <a:cubicBezTo>
                  <a:pt x="595275" y="154991"/>
                  <a:pt x="599237" y="156134"/>
                  <a:pt x="603962" y="156134"/>
                </a:cubicBezTo>
                <a:cubicBezTo>
                  <a:pt x="607619" y="156134"/>
                  <a:pt x="610515" y="155372"/>
                  <a:pt x="612648" y="153848"/>
                </a:cubicBezTo>
                <a:cubicBezTo>
                  <a:pt x="614782" y="152324"/>
                  <a:pt x="615849" y="150343"/>
                  <a:pt x="615849" y="147904"/>
                </a:cubicBezTo>
                <a:cubicBezTo>
                  <a:pt x="615849" y="144704"/>
                  <a:pt x="614096" y="142342"/>
                  <a:pt x="610591" y="140818"/>
                </a:cubicBezTo>
                <a:cubicBezTo>
                  <a:pt x="607086" y="139294"/>
                  <a:pt x="601295" y="137617"/>
                  <a:pt x="593217" y="135789"/>
                </a:cubicBezTo>
                <a:cubicBezTo>
                  <a:pt x="584073" y="133960"/>
                  <a:pt x="576453" y="131902"/>
                  <a:pt x="570357" y="129616"/>
                </a:cubicBezTo>
                <a:cubicBezTo>
                  <a:pt x="564261" y="127330"/>
                  <a:pt x="558965" y="123597"/>
                  <a:pt x="554470" y="118415"/>
                </a:cubicBezTo>
                <a:cubicBezTo>
                  <a:pt x="549974" y="113233"/>
                  <a:pt x="547726" y="106223"/>
                  <a:pt x="547726" y="97384"/>
                </a:cubicBezTo>
                <a:cubicBezTo>
                  <a:pt x="547726" y="89764"/>
                  <a:pt x="549783" y="82868"/>
                  <a:pt x="553898" y="76696"/>
                </a:cubicBezTo>
                <a:cubicBezTo>
                  <a:pt x="558013" y="70523"/>
                  <a:pt x="564071" y="65608"/>
                  <a:pt x="572072" y="61951"/>
                </a:cubicBezTo>
                <a:cubicBezTo>
                  <a:pt x="580073" y="58293"/>
                  <a:pt x="589712" y="56464"/>
                  <a:pt x="600990" y="56464"/>
                </a:cubicBezTo>
                <a:close/>
                <a:moveTo>
                  <a:pt x="312115" y="56464"/>
                </a:moveTo>
                <a:cubicBezTo>
                  <a:pt x="324765" y="56464"/>
                  <a:pt x="335966" y="59055"/>
                  <a:pt x="345720" y="64237"/>
                </a:cubicBezTo>
                <a:cubicBezTo>
                  <a:pt x="355473" y="69418"/>
                  <a:pt x="363093" y="76848"/>
                  <a:pt x="368580" y="86525"/>
                </a:cubicBezTo>
                <a:cubicBezTo>
                  <a:pt x="374066" y="96203"/>
                  <a:pt x="376809" y="107595"/>
                  <a:pt x="376809" y="120701"/>
                </a:cubicBezTo>
                <a:cubicBezTo>
                  <a:pt x="376809" y="124206"/>
                  <a:pt x="376581" y="127711"/>
                  <a:pt x="376124" y="131217"/>
                </a:cubicBezTo>
                <a:lnTo>
                  <a:pt x="291313" y="131217"/>
                </a:lnTo>
                <a:cubicBezTo>
                  <a:pt x="291770" y="138227"/>
                  <a:pt x="293713" y="143447"/>
                  <a:pt x="297142" y="146876"/>
                </a:cubicBezTo>
                <a:cubicBezTo>
                  <a:pt x="300571" y="150305"/>
                  <a:pt x="304953" y="152019"/>
                  <a:pt x="310287" y="152019"/>
                </a:cubicBezTo>
                <a:cubicBezTo>
                  <a:pt x="317754" y="152019"/>
                  <a:pt x="323088" y="148666"/>
                  <a:pt x="326289" y="141961"/>
                </a:cubicBezTo>
                <a:lnTo>
                  <a:pt x="374066" y="141961"/>
                </a:lnTo>
                <a:cubicBezTo>
                  <a:pt x="372085" y="150800"/>
                  <a:pt x="368237" y="158687"/>
                  <a:pt x="362522" y="165621"/>
                </a:cubicBezTo>
                <a:cubicBezTo>
                  <a:pt x="356807" y="172555"/>
                  <a:pt x="349606" y="178003"/>
                  <a:pt x="340919" y="181966"/>
                </a:cubicBezTo>
                <a:cubicBezTo>
                  <a:pt x="332232" y="185928"/>
                  <a:pt x="322631" y="187909"/>
                  <a:pt x="312115" y="187909"/>
                </a:cubicBezTo>
                <a:cubicBezTo>
                  <a:pt x="299466" y="187909"/>
                  <a:pt x="288227" y="185242"/>
                  <a:pt x="278397" y="179908"/>
                </a:cubicBezTo>
                <a:cubicBezTo>
                  <a:pt x="268567" y="174574"/>
                  <a:pt x="260871" y="166954"/>
                  <a:pt x="255308" y="157048"/>
                </a:cubicBezTo>
                <a:cubicBezTo>
                  <a:pt x="249746" y="147142"/>
                  <a:pt x="246965" y="135484"/>
                  <a:pt x="246965" y="122073"/>
                </a:cubicBezTo>
                <a:cubicBezTo>
                  <a:pt x="246965" y="108661"/>
                  <a:pt x="249708" y="97041"/>
                  <a:pt x="255194" y="87211"/>
                </a:cubicBezTo>
                <a:cubicBezTo>
                  <a:pt x="260681" y="77381"/>
                  <a:pt x="268339" y="69799"/>
                  <a:pt x="278168" y="64465"/>
                </a:cubicBezTo>
                <a:cubicBezTo>
                  <a:pt x="287998" y="59131"/>
                  <a:pt x="299314" y="56464"/>
                  <a:pt x="312115" y="56464"/>
                </a:cubicBezTo>
                <a:close/>
                <a:moveTo>
                  <a:pt x="756666" y="26975"/>
                </a:moveTo>
                <a:lnTo>
                  <a:pt x="801701" y="26975"/>
                </a:lnTo>
                <a:lnTo>
                  <a:pt x="801701" y="58065"/>
                </a:lnTo>
                <a:lnTo>
                  <a:pt x="825018" y="58065"/>
                </a:lnTo>
                <a:lnTo>
                  <a:pt x="825018" y="95326"/>
                </a:lnTo>
                <a:lnTo>
                  <a:pt x="801701" y="95326"/>
                </a:lnTo>
                <a:lnTo>
                  <a:pt x="801701" y="138303"/>
                </a:lnTo>
                <a:cubicBezTo>
                  <a:pt x="801701" y="141808"/>
                  <a:pt x="802501" y="144323"/>
                  <a:pt x="804101" y="145847"/>
                </a:cubicBezTo>
                <a:cubicBezTo>
                  <a:pt x="805701" y="147371"/>
                  <a:pt x="808406" y="148133"/>
                  <a:pt x="812216" y="148133"/>
                </a:cubicBezTo>
                <a:lnTo>
                  <a:pt x="825246" y="148133"/>
                </a:lnTo>
                <a:lnTo>
                  <a:pt x="825246" y="186309"/>
                </a:lnTo>
                <a:lnTo>
                  <a:pt x="805815" y="186309"/>
                </a:lnTo>
                <a:cubicBezTo>
                  <a:pt x="773049" y="186309"/>
                  <a:pt x="756666" y="170079"/>
                  <a:pt x="756666" y="137617"/>
                </a:cubicBezTo>
                <a:lnTo>
                  <a:pt x="756666" y="95326"/>
                </a:lnTo>
                <a:lnTo>
                  <a:pt x="740893" y="95326"/>
                </a:lnTo>
                <a:lnTo>
                  <a:pt x="740893" y="58065"/>
                </a:lnTo>
                <a:lnTo>
                  <a:pt x="756666" y="58065"/>
                </a:lnTo>
                <a:close/>
                <a:moveTo>
                  <a:pt x="0" y="25146"/>
                </a:moveTo>
                <a:lnTo>
                  <a:pt x="48464" y="25146"/>
                </a:lnTo>
                <a:lnTo>
                  <a:pt x="67209" y="135331"/>
                </a:lnTo>
                <a:lnTo>
                  <a:pt x="92583" y="25146"/>
                </a:lnTo>
                <a:lnTo>
                  <a:pt x="141732" y="25146"/>
                </a:lnTo>
                <a:lnTo>
                  <a:pt x="166421" y="134417"/>
                </a:lnTo>
                <a:lnTo>
                  <a:pt x="185166" y="25146"/>
                </a:lnTo>
                <a:lnTo>
                  <a:pt x="233630" y="25146"/>
                </a:lnTo>
                <a:lnTo>
                  <a:pt x="194082" y="186309"/>
                </a:lnTo>
                <a:lnTo>
                  <a:pt x="138989" y="186309"/>
                </a:lnTo>
                <a:lnTo>
                  <a:pt x="116815" y="87554"/>
                </a:lnTo>
                <a:lnTo>
                  <a:pt x="94184" y="186309"/>
                </a:lnTo>
                <a:lnTo>
                  <a:pt x="39091" y="186309"/>
                </a:lnTo>
                <a:close/>
                <a:moveTo>
                  <a:pt x="397155" y="17145"/>
                </a:moveTo>
                <a:lnTo>
                  <a:pt x="441960" y="17145"/>
                </a:lnTo>
                <a:lnTo>
                  <a:pt x="441960" y="75895"/>
                </a:lnTo>
                <a:cubicBezTo>
                  <a:pt x="445465" y="69799"/>
                  <a:pt x="450419" y="65037"/>
                  <a:pt x="456819" y="61608"/>
                </a:cubicBezTo>
                <a:cubicBezTo>
                  <a:pt x="463220" y="58179"/>
                  <a:pt x="470764" y="56464"/>
                  <a:pt x="479451" y="56464"/>
                </a:cubicBezTo>
                <a:cubicBezTo>
                  <a:pt x="489661" y="56464"/>
                  <a:pt x="498920" y="59131"/>
                  <a:pt x="507226" y="64465"/>
                </a:cubicBezTo>
                <a:cubicBezTo>
                  <a:pt x="515531" y="69799"/>
                  <a:pt x="522085" y="77419"/>
                  <a:pt x="526885" y="87325"/>
                </a:cubicBezTo>
                <a:cubicBezTo>
                  <a:pt x="531686" y="97231"/>
                  <a:pt x="534086" y="108814"/>
                  <a:pt x="534086" y="122073"/>
                </a:cubicBezTo>
                <a:cubicBezTo>
                  <a:pt x="534086" y="135331"/>
                  <a:pt x="531686" y="146952"/>
                  <a:pt x="526885" y="156934"/>
                </a:cubicBezTo>
                <a:cubicBezTo>
                  <a:pt x="522085" y="166916"/>
                  <a:pt x="515531" y="174574"/>
                  <a:pt x="507226" y="179908"/>
                </a:cubicBezTo>
                <a:cubicBezTo>
                  <a:pt x="498920" y="185242"/>
                  <a:pt x="489661" y="187909"/>
                  <a:pt x="479451" y="187909"/>
                </a:cubicBezTo>
                <a:cubicBezTo>
                  <a:pt x="470764" y="187909"/>
                  <a:pt x="463220" y="186195"/>
                  <a:pt x="456819" y="182766"/>
                </a:cubicBezTo>
                <a:cubicBezTo>
                  <a:pt x="450419" y="179337"/>
                  <a:pt x="445465" y="174574"/>
                  <a:pt x="441960" y="168478"/>
                </a:cubicBezTo>
                <a:lnTo>
                  <a:pt x="441960" y="186309"/>
                </a:lnTo>
                <a:lnTo>
                  <a:pt x="397155" y="186309"/>
                </a:lnTo>
                <a:close/>
                <a:moveTo>
                  <a:pt x="705536" y="0"/>
                </a:moveTo>
                <a:cubicBezTo>
                  <a:pt x="713309" y="0"/>
                  <a:pt x="719595" y="2210"/>
                  <a:pt x="724396" y="6630"/>
                </a:cubicBezTo>
                <a:cubicBezTo>
                  <a:pt x="729196" y="11049"/>
                  <a:pt x="731597" y="16612"/>
                  <a:pt x="731597" y="23317"/>
                </a:cubicBezTo>
                <a:cubicBezTo>
                  <a:pt x="731597" y="29871"/>
                  <a:pt x="729196" y="35319"/>
                  <a:pt x="724396" y="39662"/>
                </a:cubicBezTo>
                <a:cubicBezTo>
                  <a:pt x="719595" y="44006"/>
                  <a:pt x="713309" y="46177"/>
                  <a:pt x="705536" y="46177"/>
                </a:cubicBezTo>
                <a:cubicBezTo>
                  <a:pt x="697611" y="46177"/>
                  <a:pt x="691249" y="44006"/>
                  <a:pt x="686448" y="39662"/>
                </a:cubicBezTo>
                <a:cubicBezTo>
                  <a:pt x="681647" y="35319"/>
                  <a:pt x="679247" y="29871"/>
                  <a:pt x="679247" y="23317"/>
                </a:cubicBezTo>
                <a:cubicBezTo>
                  <a:pt x="679247" y="16612"/>
                  <a:pt x="681647" y="11049"/>
                  <a:pt x="686448" y="6630"/>
                </a:cubicBezTo>
                <a:cubicBezTo>
                  <a:pt x="691249" y="2210"/>
                  <a:pt x="697611" y="0"/>
                  <a:pt x="70553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46" name="TextBox 45">
            <a:hlinkClick r:id="rId3"/>
            <a:extLst>
              <a:ext uri="{FF2B5EF4-FFF2-40B4-BE49-F238E27FC236}">
                <a16:creationId xmlns:a16="http://schemas.microsoft.com/office/drawing/2014/main" id="{B42DA839-2D7A-40F4-8CC0-20424FEEDDC4}"/>
              </a:ext>
            </a:extLst>
          </p:cNvPr>
          <p:cNvSpPr txBox="1"/>
          <p:nvPr/>
        </p:nvSpPr>
        <p:spPr>
          <a:xfrm>
            <a:off x="3632281" y="4480330"/>
            <a:ext cx="913181" cy="162763"/>
          </a:xfrm>
          <a:custGeom>
            <a:avLst/>
            <a:gdLst/>
            <a:ahLst/>
            <a:cxnLst/>
            <a:rect l="l" t="t" r="r" b="b"/>
            <a:pathLst>
              <a:path w="913181" h="162763">
                <a:moveTo>
                  <a:pt x="204597" y="70409"/>
                </a:moveTo>
                <a:cubicBezTo>
                  <a:pt x="197891" y="70409"/>
                  <a:pt x="192329" y="72733"/>
                  <a:pt x="187909" y="77381"/>
                </a:cubicBezTo>
                <a:cubicBezTo>
                  <a:pt x="183489" y="82030"/>
                  <a:pt x="181280" y="88545"/>
                  <a:pt x="181280" y="96927"/>
                </a:cubicBezTo>
                <a:cubicBezTo>
                  <a:pt x="181280" y="105156"/>
                  <a:pt x="183489" y="111671"/>
                  <a:pt x="187909" y="116472"/>
                </a:cubicBezTo>
                <a:cubicBezTo>
                  <a:pt x="192329" y="121273"/>
                  <a:pt x="197891" y="123673"/>
                  <a:pt x="204597" y="123673"/>
                </a:cubicBezTo>
                <a:cubicBezTo>
                  <a:pt x="211150" y="123673"/>
                  <a:pt x="216674" y="121311"/>
                  <a:pt x="221170" y="116586"/>
                </a:cubicBezTo>
                <a:cubicBezTo>
                  <a:pt x="225666" y="111862"/>
                  <a:pt x="227914" y="105309"/>
                  <a:pt x="227914" y="96927"/>
                </a:cubicBezTo>
                <a:cubicBezTo>
                  <a:pt x="227914" y="88697"/>
                  <a:pt x="225666" y="82220"/>
                  <a:pt x="221170" y="77496"/>
                </a:cubicBezTo>
                <a:cubicBezTo>
                  <a:pt x="216674" y="72771"/>
                  <a:pt x="211150" y="70409"/>
                  <a:pt x="204597" y="70409"/>
                </a:cubicBezTo>
                <a:close/>
                <a:moveTo>
                  <a:pt x="698068" y="70180"/>
                </a:moveTo>
                <a:cubicBezTo>
                  <a:pt x="691972" y="70180"/>
                  <a:pt x="686867" y="72466"/>
                  <a:pt x="682752" y="77038"/>
                </a:cubicBezTo>
                <a:cubicBezTo>
                  <a:pt x="678637" y="81610"/>
                  <a:pt x="676580" y="88240"/>
                  <a:pt x="676580" y="96927"/>
                </a:cubicBezTo>
                <a:cubicBezTo>
                  <a:pt x="676580" y="105766"/>
                  <a:pt x="678561" y="112471"/>
                  <a:pt x="682523" y="117043"/>
                </a:cubicBezTo>
                <a:cubicBezTo>
                  <a:pt x="686486" y="121615"/>
                  <a:pt x="691591" y="123901"/>
                  <a:pt x="697839" y="123901"/>
                </a:cubicBezTo>
                <a:cubicBezTo>
                  <a:pt x="704088" y="123901"/>
                  <a:pt x="709307" y="121577"/>
                  <a:pt x="713498" y="116929"/>
                </a:cubicBezTo>
                <a:cubicBezTo>
                  <a:pt x="717689" y="112281"/>
                  <a:pt x="719785" y="105613"/>
                  <a:pt x="719785" y="96927"/>
                </a:cubicBezTo>
                <a:cubicBezTo>
                  <a:pt x="719785" y="88240"/>
                  <a:pt x="717689" y="81610"/>
                  <a:pt x="713498" y="77038"/>
                </a:cubicBezTo>
                <a:cubicBezTo>
                  <a:pt x="709307" y="72466"/>
                  <a:pt x="704164" y="70180"/>
                  <a:pt x="698068" y="70180"/>
                </a:cubicBezTo>
                <a:close/>
                <a:moveTo>
                  <a:pt x="552907" y="66751"/>
                </a:moveTo>
                <a:cubicBezTo>
                  <a:pt x="547421" y="66751"/>
                  <a:pt x="542925" y="68237"/>
                  <a:pt x="539420" y="71209"/>
                </a:cubicBezTo>
                <a:cubicBezTo>
                  <a:pt x="535914" y="74181"/>
                  <a:pt x="533628" y="78562"/>
                  <a:pt x="532562" y="84354"/>
                </a:cubicBezTo>
                <a:lnTo>
                  <a:pt x="572109" y="84354"/>
                </a:lnTo>
                <a:cubicBezTo>
                  <a:pt x="572109" y="78867"/>
                  <a:pt x="570281" y="74562"/>
                  <a:pt x="566623" y="71438"/>
                </a:cubicBezTo>
                <a:cubicBezTo>
                  <a:pt x="562965" y="68314"/>
                  <a:pt x="558393" y="66751"/>
                  <a:pt x="552907" y="66751"/>
                </a:cubicBezTo>
                <a:close/>
                <a:moveTo>
                  <a:pt x="44805" y="36119"/>
                </a:moveTo>
                <a:lnTo>
                  <a:pt x="44805" y="71095"/>
                </a:lnTo>
                <a:lnTo>
                  <a:pt x="62636" y="71095"/>
                </a:lnTo>
                <a:cubicBezTo>
                  <a:pt x="75285" y="71095"/>
                  <a:pt x="81610" y="65304"/>
                  <a:pt x="81610" y="53721"/>
                </a:cubicBezTo>
                <a:cubicBezTo>
                  <a:pt x="81610" y="41986"/>
                  <a:pt x="75285" y="36119"/>
                  <a:pt x="62636" y="36119"/>
                </a:cubicBezTo>
                <a:close/>
                <a:moveTo>
                  <a:pt x="864946" y="31776"/>
                </a:moveTo>
                <a:cubicBezTo>
                  <a:pt x="879729" y="31776"/>
                  <a:pt x="891464" y="36691"/>
                  <a:pt x="900150" y="46520"/>
                </a:cubicBezTo>
                <a:cubicBezTo>
                  <a:pt x="908837" y="56350"/>
                  <a:pt x="913181" y="69647"/>
                  <a:pt x="913181" y="86411"/>
                </a:cubicBezTo>
                <a:lnTo>
                  <a:pt x="913181" y="161163"/>
                </a:lnTo>
                <a:lnTo>
                  <a:pt x="868375" y="161163"/>
                </a:lnTo>
                <a:lnTo>
                  <a:pt x="868375" y="92355"/>
                </a:lnTo>
                <a:cubicBezTo>
                  <a:pt x="868375" y="85039"/>
                  <a:pt x="866470" y="79286"/>
                  <a:pt x="862660" y="75095"/>
                </a:cubicBezTo>
                <a:cubicBezTo>
                  <a:pt x="858850" y="70904"/>
                  <a:pt x="853745" y="68809"/>
                  <a:pt x="847344" y="68809"/>
                </a:cubicBezTo>
                <a:cubicBezTo>
                  <a:pt x="840638" y="68809"/>
                  <a:pt x="835380" y="70904"/>
                  <a:pt x="831570" y="75095"/>
                </a:cubicBezTo>
                <a:cubicBezTo>
                  <a:pt x="827760" y="79286"/>
                  <a:pt x="825855" y="85039"/>
                  <a:pt x="825855" y="92355"/>
                </a:cubicBezTo>
                <a:lnTo>
                  <a:pt x="825855" y="161163"/>
                </a:lnTo>
                <a:lnTo>
                  <a:pt x="781050" y="161163"/>
                </a:lnTo>
                <a:lnTo>
                  <a:pt x="781050" y="32919"/>
                </a:lnTo>
                <a:lnTo>
                  <a:pt x="825855" y="32919"/>
                </a:lnTo>
                <a:lnTo>
                  <a:pt x="825855" y="51207"/>
                </a:lnTo>
                <a:cubicBezTo>
                  <a:pt x="829818" y="45415"/>
                  <a:pt x="835152" y="40729"/>
                  <a:pt x="841857" y="37148"/>
                </a:cubicBezTo>
                <a:cubicBezTo>
                  <a:pt x="848563" y="33566"/>
                  <a:pt x="856259" y="31776"/>
                  <a:pt x="864946" y="31776"/>
                </a:cubicBezTo>
                <a:close/>
                <a:moveTo>
                  <a:pt x="476707" y="31776"/>
                </a:moveTo>
                <a:lnTo>
                  <a:pt x="476707" y="79553"/>
                </a:lnTo>
                <a:lnTo>
                  <a:pt x="464134" y="79553"/>
                </a:lnTo>
                <a:cubicBezTo>
                  <a:pt x="454380" y="79553"/>
                  <a:pt x="447141" y="81458"/>
                  <a:pt x="442417" y="85268"/>
                </a:cubicBezTo>
                <a:cubicBezTo>
                  <a:pt x="437693" y="89078"/>
                  <a:pt x="435330" y="95707"/>
                  <a:pt x="435330" y="105156"/>
                </a:cubicBezTo>
                <a:lnTo>
                  <a:pt x="435330" y="161163"/>
                </a:lnTo>
                <a:lnTo>
                  <a:pt x="390525" y="161163"/>
                </a:lnTo>
                <a:lnTo>
                  <a:pt x="390525" y="32919"/>
                </a:lnTo>
                <a:lnTo>
                  <a:pt x="435330" y="32919"/>
                </a:lnTo>
                <a:lnTo>
                  <a:pt x="435330" y="55550"/>
                </a:lnTo>
                <a:cubicBezTo>
                  <a:pt x="440360" y="48235"/>
                  <a:pt x="446456" y="42444"/>
                  <a:pt x="453618" y="38176"/>
                </a:cubicBezTo>
                <a:cubicBezTo>
                  <a:pt x="460781" y="33909"/>
                  <a:pt x="468477" y="31776"/>
                  <a:pt x="476707" y="31776"/>
                </a:cubicBezTo>
                <a:close/>
                <a:moveTo>
                  <a:pt x="698068" y="31318"/>
                </a:moveTo>
                <a:cubicBezTo>
                  <a:pt x="710870" y="31318"/>
                  <a:pt x="722338" y="33985"/>
                  <a:pt x="732472" y="39319"/>
                </a:cubicBezTo>
                <a:cubicBezTo>
                  <a:pt x="742607" y="44653"/>
                  <a:pt x="750608" y="52273"/>
                  <a:pt x="756475" y="62179"/>
                </a:cubicBezTo>
                <a:cubicBezTo>
                  <a:pt x="762343" y="72085"/>
                  <a:pt x="765276" y="83668"/>
                  <a:pt x="765276" y="96927"/>
                </a:cubicBezTo>
                <a:cubicBezTo>
                  <a:pt x="765276" y="110185"/>
                  <a:pt x="762343" y="121806"/>
                  <a:pt x="756475" y="131788"/>
                </a:cubicBezTo>
                <a:cubicBezTo>
                  <a:pt x="750608" y="141770"/>
                  <a:pt x="742569" y="149428"/>
                  <a:pt x="732358" y="154762"/>
                </a:cubicBezTo>
                <a:cubicBezTo>
                  <a:pt x="722147" y="160096"/>
                  <a:pt x="710641" y="162763"/>
                  <a:pt x="697839" y="162763"/>
                </a:cubicBezTo>
                <a:cubicBezTo>
                  <a:pt x="685038" y="162763"/>
                  <a:pt x="673570" y="160096"/>
                  <a:pt x="663435" y="154762"/>
                </a:cubicBezTo>
                <a:cubicBezTo>
                  <a:pt x="653300" y="149428"/>
                  <a:pt x="645338" y="141808"/>
                  <a:pt x="639546" y="131902"/>
                </a:cubicBezTo>
                <a:cubicBezTo>
                  <a:pt x="633755" y="121996"/>
                  <a:pt x="630860" y="110338"/>
                  <a:pt x="630860" y="96927"/>
                </a:cubicBezTo>
                <a:cubicBezTo>
                  <a:pt x="630860" y="83668"/>
                  <a:pt x="633793" y="72085"/>
                  <a:pt x="639661" y="62179"/>
                </a:cubicBezTo>
                <a:cubicBezTo>
                  <a:pt x="645528" y="52273"/>
                  <a:pt x="653529" y="44653"/>
                  <a:pt x="663664" y="39319"/>
                </a:cubicBezTo>
                <a:cubicBezTo>
                  <a:pt x="673798" y="33985"/>
                  <a:pt x="685266" y="31318"/>
                  <a:pt x="698068" y="31318"/>
                </a:cubicBezTo>
                <a:close/>
                <a:moveTo>
                  <a:pt x="553136" y="31318"/>
                </a:moveTo>
                <a:cubicBezTo>
                  <a:pt x="565785" y="31318"/>
                  <a:pt x="576986" y="33909"/>
                  <a:pt x="586740" y="39091"/>
                </a:cubicBezTo>
                <a:cubicBezTo>
                  <a:pt x="596493" y="44272"/>
                  <a:pt x="604113" y="51702"/>
                  <a:pt x="609600" y="61379"/>
                </a:cubicBezTo>
                <a:cubicBezTo>
                  <a:pt x="615086" y="71057"/>
                  <a:pt x="617829" y="82449"/>
                  <a:pt x="617829" y="95555"/>
                </a:cubicBezTo>
                <a:cubicBezTo>
                  <a:pt x="617829" y="99060"/>
                  <a:pt x="617601" y="102565"/>
                  <a:pt x="617144" y="106071"/>
                </a:cubicBezTo>
                <a:lnTo>
                  <a:pt x="532333" y="106071"/>
                </a:lnTo>
                <a:cubicBezTo>
                  <a:pt x="532790" y="113081"/>
                  <a:pt x="534733" y="118301"/>
                  <a:pt x="538162" y="121730"/>
                </a:cubicBezTo>
                <a:cubicBezTo>
                  <a:pt x="541591" y="125159"/>
                  <a:pt x="545973" y="126873"/>
                  <a:pt x="551307" y="126873"/>
                </a:cubicBezTo>
                <a:cubicBezTo>
                  <a:pt x="558774" y="126873"/>
                  <a:pt x="564108" y="123520"/>
                  <a:pt x="567309" y="116815"/>
                </a:cubicBezTo>
                <a:lnTo>
                  <a:pt x="615086" y="116815"/>
                </a:lnTo>
                <a:cubicBezTo>
                  <a:pt x="613105" y="125654"/>
                  <a:pt x="609257" y="133541"/>
                  <a:pt x="603542" y="140475"/>
                </a:cubicBezTo>
                <a:cubicBezTo>
                  <a:pt x="597827" y="147409"/>
                  <a:pt x="590626" y="152857"/>
                  <a:pt x="581939" y="156820"/>
                </a:cubicBezTo>
                <a:cubicBezTo>
                  <a:pt x="573252" y="160782"/>
                  <a:pt x="563651" y="162763"/>
                  <a:pt x="553136" y="162763"/>
                </a:cubicBezTo>
                <a:cubicBezTo>
                  <a:pt x="540486" y="162763"/>
                  <a:pt x="529247" y="160096"/>
                  <a:pt x="519417" y="154762"/>
                </a:cubicBezTo>
                <a:cubicBezTo>
                  <a:pt x="509587" y="149428"/>
                  <a:pt x="501891" y="141808"/>
                  <a:pt x="496328" y="131902"/>
                </a:cubicBezTo>
                <a:cubicBezTo>
                  <a:pt x="490766" y="121996"/>
                  <a:pt x="487985" y="110338"/>
                  <a:pt x="487985" y="96927"/>
                </a:cubicBezTo>
                <a:cubicBezTo>
                  <a:pt x="487985" y="83515"/>
                  <a:pt x="490728" y="71895"/>
                  <a:pt x="496214" y="62065"/>
                </a:cubicBezTo>
                <a:cubicBezTo>
                  <a:pt x="501701" y="52235"/>
                  <a:pt x="509359" y="44653"/>
                  <a:pt x="519188" y="39319"/>
                </a:cubicBezTo>
                <a:cubicBezTo>
                  <a:pt x="529018" y="33985"/>
                  <a:pt x="540334" y="31318"/>
                  <a:pt x="553136" y="31318"/>
                </a:cubicBezTo>
                <a:close/>
                <a:moveTo>
                  <a:pt x="190195" y="31318"/>
                </a:moveTo>
                <a:cubicBezTo>
                  <a:pt x="199034" y="31318"/>
                  <a:pt x="206654" y="33071"/>
                  <a:pt x="213055" y="36576"/>
                </a:cubicBezTo>
                <a:cubicBezTo>
                  <a:pt x="219456" y="40081"/>
                  <a:pt x="224409" y="44806"/>
                  <a:pt x="227914" y="50749"/>
                </a:cubicBezTo>
                <a:lnTo>
                  <a:pt x="227914" y="32919"/>
                </a:lnTo>
                <a:lnTo>
                  <a:pt x="272720" y="32919"/>
                </a:lnTo>
                <a:lnTo>
                  <a:pt x="272720" y="161163"/>
                </a:lnTo>
                <a:lnTo>
                  <a:pt x="227914" y="161163"/>
                </a:lnTo>
                <a:lnTo>
                  <a:pt x="227914" y="143332"/>
                </a:lnTo>
                <a:cubicBezTo>
                  <a:pt x="224409" y="149276"/>
                  <a:pt x="219418" y="154000"/>
                  <a:pt x="212941" y="157506"/>
                </a:cubicBezTo>
                <a:cubicBezTo>
                  <a:pt x="206464" y="161011"/>
                  <a:pt x="198882" y="162763"/>
                  <a:pt x="190195" y="162763"/>
                </a:cubicBezTo>
                <a:cubicBezTo>
                  <a:pt x="179984" y="162763"/>
                  <a:pt x="170726" y="160096"/>
                  <a:pt x="162420" y="154762"/>
                </a:cubicBezTo>
                <a:cubicBezTo>
                  <a:pt x="154114" y="149428"/>
                  <a:pt x="147561" y="141770"/>
                  <a:pt x="142760" y="131788"/>
                </a:cubicBezTo>
                <a:cubicBezTo>
                  <a:pt x="137960" y="121806"/>
                  <a:pt x="135560" y="110185"/>
                  <a:pt x="135560" y="96927"/>
                </a:cubicBezTo>
                <a:cubicBezTo>
                  <a:pt x="135560" y="83668"/>
                  <a:pt x="137960" y="72085"/>
                  <a:pt x="142760" y="62179"/>
                </a:cubicBezTo>
                <a:cubicBezTo>
                  <a:pt x="147561" y="52273"/>
                  <a:pt x="154114" y="44653"/>
                  <a:pt x="162420" y="39319"/>
                </a:cubicBezTo>
                <a:cubicBezTo>
                  <a:pt x="170726" y="33985"/>
                  <a:pt x="179984" y="31318"/>
                  <a:pt x="190195" y="31318"/>
                </a:cubicBezTo>
                <a:close/>
                <a:moveTo>
                  <a:pt x="302361" y="1829"/>
                </a:moveTo>
                <a:lnTo>
                  <a:pt x="347396" y="1829"/>
                </a:lnTo>
                <a:lnTo>
                  <a:pt x="347396" y="32919"/>
                </a:lnTo>
                <a:lnTo>
                  <a:pt x="370713" y="32919"/>
                </a:lnTo>
                <a:lnTo>
                  <a:pt x="370713" y="70180"/>
                </a:lnTo>
                <a:lnTo>
                  <a:pt x="347396" y="70180"/>
                </a:lnTo>
                <a:lnTo>
                  <a:pt x="347396" y="113157"/>
                </a:lnTo>
                <a:cubicBezTo>
                  <a:pt x="347396" y="116662"/>
                  <a:pt x="348196" y="119177"/>
                  <a:pt x="349796" y="120701"/>
                </a:cubicBezTo>
                <a:cubicBezTo>
                  <a:pt x="351396" y="122225"/>
                  <a:pt x="354101" y="122987"/>
                  <a:pt x="357911" y="122987"/>
                </a:cubicBezTo>
                <a:lnTo>
                  <a:pt x="370941" y="122987"/>
                </a:lnTo>
                <a:lnTo>
                  <a:pt x="370941" y="161163"/>
                </a:lnTo>
                <a:lnTo>
                  <a:pt x="351510" y="161163"/>
                </a:lnTo>
                <a:cubicBezTo>
                  <a:pt x="318744" y="161163"/>
                  <a:pt x="302361" y="144933"/>
                  <a:pt x="302361" y="112471"/>
                </a:cubicBezTo>
                <a:lnTo>
                  <a:pt x="302361" y="70180"/>
                </a:lnTo>
                <a:lnTo>
                  <a:pt x="286588" y="70180"/>
                </a:lnTo>
                <a:lnTo>
                  <a:pt x="286588" y="32919"/>
                </a:lnTo>
                <a:lnTo>
                  <a:pt x="302361" y="32919"/>
                </a:lnTo>
                <a:close/>
                <a:moveTo>
                  <a:pt x="0" y="0"/>
                </a:moveTo>
                <a:lnTo>
                  <a:pt x="66980" y="0"/>
                </a:lnTo>
                <a:cubicBezTo>
                  <a:pt x="79934" y="0"/>
                  <a:pt x="90944" y="2286"/>
                  <a:pt x="100012" y="6858"/>
                </a:cubicBezTo>
                <a:cubicBezTo>
                  <a:pt x="109080" y="11430"/>
                  <a:pt x="115900" y="17755"/>
                  <a:pt x="120472" y="25832"/>
                </a:cubicBezTo>
                <a:cubicBezTo>
                  <a:pt x="125044" y="33909"/>
                  <a:pt x="127330" y="43206"/>
                  <a:pt x="127330" y="53721"/>
                </a:cubicBezTo>
                <a:cubicBezTo>
                  <a:pt x="127330" y="63475"/>
                  <a:pt x="125082" y="72352"/>
                  <a:pt x="120586" y="80353"/>
                </a:cubicBezTo>
                <a:cubicBezTo>
                  <a:pt x="116090" y="88354"/>
                  <a:pt x="109309" y="94755"/>
                  <a:pt x="100241" y="99556"/>
                </a:cubicBezTo>
                <a:cubicBezTo>
                  <a:pt x="91173" y="104356"/>
                  <a:pt x="80086" y="106756"/>
                  <a:pt x="66980" y="106756"/>
                </a:cubicBezTo>
                <a:lnTo>
                  <a:pt x="44805" y="106756"/>
                </a:lnTo>
                <a:lnTo>
                  <a:pt x="44805" y="161163"/>
                </a:lnTo>
                <a:lnTo>
                  <a:pt x="0" y="16116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BDE53742-A8FA-4CC0-B1DE-64A9BE0E0785}"/>
              </a:ext>
            </a:extLst>
          </p:cNvPr>
          <p:cNvSpPr>
            <a:spLocks/>
          </p:cNvSpPr>
          <p:nvPr/>
        </p:nvSpPr>
        <p:spPr bwMode="auto">
          <a:xfrm>
            <a:off x="5237588" y="2541799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651B54-0CF5-4F07-A8B4-C428ACCF5E8B}"/>
              </a:ext>
            </a:extLst>
          </p:cNvPr>
          <p:cNvSpPr/>
          <p:nvPr/>
        </p:nvSpPr>
        <p:spPr>
          <a:xfrm>
            <a:off x="5389122" y="2691641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1497467-554B-4C3D-9314-20BA260014D8}"/>
              </a:ext>
            </a:extLst>
          </p:cNvPr>
          <p:cNvSpPr/>
          <p:nvPr/>
        </p:nvSpPr>
        <p:spPr>
          <a:xfrm>
            <a:off x="5532735" y="2835254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FF974F"/>
              </a:gs>
              <a:gs pos="100000">
                <a:srgbClr val="FEBD6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hlinkClick r:id="rId4"/>
            <a:extLst>
              <a:ext uri="{FF2B5EF4-FFF2-40B4-BE49-F238E27FC236}">
                <a16:creationId xmlns:a16="http://schemas.microsoft.com/office/drawing/2014/main" id="{F3694CB4-96B2-49B5-A1DD-869105136521}"/>
              </a:ext>
            </a:extLst>
          </p:cNvPr>
          <p:cNvSpPr txBox="1"/>
          <p:nvPr/>
        </p:nvSpPr>
        <p:spPr>
          <a:xfrm>
            <a:off x="5154175" y="4461127"/>
            <a:ext cx="1875129" cy="232688"/>
          </a:xfrm>
          <a:custGeom>
            <a:avLst/>
            <a:gdLst/>
            <a:ahLst/>
            <a:cxnLst/>
            <a:rect l="l" t="t" r="r" b="b"/>
            <a:pathLst>
              <a:path w="1875129" h="232688">
                <a:moveTo>
                  <a:pt x="44805" y="114986"/>
                </a:moveTo>
                <a:lnTo>
                  <a:pt x="44805" y="144246"/>
                </a:lnTo>
                <a:lnTo>
                  <a:pt x="70866" y="144246"/>
                </a:lnTo>
                <a:cubicBezTo>
                  <a:pt x="82143" y="144246"/>
                  <a:pt x="87782" y="139522"/>
                  <a:pt x="87782" y="130073"/>
                </a:cubicBezTo>
                <a:cubicBezTo>
                  <a:pt x="87782" y="125196"/>
                  <a:pt x="86296" y="121463"/>
                  <a:pt x="83325" y="118872"/>
                </a:cubicBezTo>
                <a:cubicBezTo>
                  <a:pt x="80353" y="116281"/>
                  <a:pt x="76124" y="114986"/>
                  <a:pt x="70637" y="114986"/>
                </a:cubicBezTo>
                <a:close/>
                <a:moveTo>
                  <a:pt x="1014222" y="89611"/>
                </a:moveTo>
                <a:cubicBezTo>
                  <a:pt x="1007516" y="89611"/>
                  <a:pt x="1001954" y="91935"/>
                  <a:pt x="997534" y="96583"/>
                </a:cubicBezTo>
                <a:cubicBezTo>
                  <a:pt x="993114" y="101232"/>
                  <a:pt x="990905" y="107747"/>
                  <a:pt x="990905" y="116129"/>
                </a:cubicBezTo>
                <a:cubicBezTo>
                  <a:pt x="990905" y="124358"/>
                  <a:pt x="993114" y="130873"/>
                  <a:pt x="997534" y="135674"/>
                </a:cubicBezTo>
                <a:cubicBezTo>
                  <a:pt x="1001954" y="140475"/>
                  <a:pt x="1007516" y="142875"/>
                  <a:pt x="1014222" y="142875"/>
                </a:cubicBezTo>
                <a:cubicBezTo>
                  <a:pt x="1020775" y="142875"/>
                  <a:pt x="1026300" y="140513"/>
                  <a:pt x="1030795" y="135788"/>
                </a:cubicBezTo>
                <a:cubicBezTo>
                  <a:pt x="1035291" y="131064"/>
                  <a:pt x="1037539" y="124511"/>
                  <a:pt x="1037539" y="116129"/>
                </a:cubicBezTo>
                <a:cubicBezTo>
                  <a:pt x="1037539" y="107899"/>
                  <a:pt x="1035291" y="101422"/>
                  <a:pt x="1030795" y="96698"/>
                </a:cubicBezTo>
                <a:cubicBezTo>
                  <a:pt x="1026300" y="91973"/>
                  <a:pt x="1020775" y="89611"/>
                  <a:pt x="1014222" y="89611"/>
                </a:cubicBezTo>
                <a:close/>
                <a:moveTo>
                  <a:pt x="1355293" y="89382"/>
                </a:moveTo>
                <a:cubicBezTo>
                  <a:pt x="1349197" y="89382"/>
                  <a:pt x="1344092" y="91668"/>
                  <a:pt x="1339977" y="96240"/>
                </a:cubicBezTo>
                <a:cubicBezTo>
                  <a:pt x="1335862" y="100812"/>
                  <a:pt x="1333805" y="107442"/>
                  <a:pt x="1333805" y="116129"/>
                </a:cubicBezTo>
                <a:cubicBezTo>
                  <a:pt x="1333805" y="124968"/>
                  <a:pt x="1335786" y="131673"/>
                  <a:pt x="1339748" y="136245"/>
                </a:cubicBezTo>
                <a:cubicBezTo>
                  <a:pt x="1343711" y="140817"/>
                  <a:pt x="1348816" y="143103"/>
                  <a:pt x="1355064" y="143103"/>
                </a:cubicBezTo>
                <a:cubicBezTo>
                  <a:pt x="1361313" y="143103"/>
                  <a:pt x="1366532" y="140779"/>
                  <a:pt x="1370724" y="136131"/>
                </a:cubicBezTo>
                <a:cubicBezTo>
                  <a:pt x="1374915" y="131483"/>
                  <a:pt x="1377010" y="124815"/>
                  <a:pt x="1377010" y="116129"/>
                </a:cubicBezTo>
                <a:cubicBezTo>
                  <a:pt x="1377010" y="107442"/>
                  <a:pt x="1374915" y="100812"/>
                  <a:pt x="1370724" y="96240"/>
                </a:cubicBezTo>
                <a:cubicBezTo>
                  <a:pt x="1366532" y="91668"/>
                  <a:pt x="1361389" y="89382"/>
                  <a:pt x="1355293" y="89382"/>
                </a:cubicBezTo>
                <a:close/>
                <a:moveTo>
                  <a:pt x="1810207" y="85953"/>
                </a:moveTo>
                <a:cubicBezTo>
                  <a:pt x="1804721" y="85953"/>
                  <a:pt x="1800225" y="87439"/>
                  <a:pt x="1796720" y="90411"/>
                </a:cubicBezTo>
                <a:cubicBezTo>
                  <a:pt x="1793214" y="93383"/>
                  <a:pt x="1790929" y="97764"/>
                  <a:pt x="1789862" y="103556"/>
                </a:cubicBezTo>
                <a:lnTo>
                  <a:pt x="1829409" y="103556"/>
                </a:lnTo>
                <a:cubicBezTo>
                  <a:pt x="1829409" y="98069"/>
                  <a:pt x="1827581" y="93764"/>
                  <a:pt x="1823923" y="90640"/>
                </a:cubicBezTo>
                <a:cubicBezTo>
                  <a:pt x="1820265" y="87516"/>
                  <a:pt x="1815693" y="85953"/>
                  <a:pt x="1810207" y="85953"/>
                </a:cubicBezTo>
                <a:close/>
                <a:moveTo>
                  <a:pt x="1667332" y="85953"/>
                </a:moveTo>
                <a:cubicBezTo>
                  <a:pt x="1661846" y="85953"/>
                  <a:pt x="1657350" y="87439"/>
                  <a:pt x="1653845" y="90411"/>
                </a:cubicBezTo>
                <a:cubicBezTo>
                  <a:pt x="1650339" y="93383"/>
                  <a:pt x="1648054" y="97764"/>
                  <a:pt x="1646987" y="103556"/>
                </a:cubicBezTo>
                <a:lnTo>
                  <a:pt x="1686534" y="103556"/>
                </a:lnTo>
                <a:cubicBezTo>
                  <a:pt x="1686534" y="98069"/>
                  <a:pt x="1684706" y="93764"/>
                  <a:pt x="1681048" y="90640"/>
                </a:cubicBezTo>
                <a:cubicBezTo>
                  <a:pt x="1677390" y="87516"/>
                  <a:pt x="1672818" y="85953"/>
                  <a:pt x="1667332" y="85953"/>
                </a:cubicBezTo>
                <a:close/>
                <a:moveTo>
                  <a:pt x="819607" y="85953"/>
                </a:moveTo>
                <a:cubicBezTo>
                  <a:pt x="814121" y="85953"/>
                  <a:pt x="809625" y="87439"/>
                  <a:pt x="806120" y="90411"/>
                </a:cubicBezTo>
                <a:cubicBezTo>
                  <a:pt x="802614" y="93383"/>
                  <a:pt x="800328" y="97764"/>
                  <a:pt x="799262" y="103556"/>
                </a:cubicBezTo>
                <a:lnTo>
                  <a:pt x="838809" y="103556"/>
                </a:lnTo>
                <a:cubicBezTo>
                  <a:pt x="838809" y="98069"/>
                  <a:pt x="836981" y="93764"/>
                  <a:pt x="833323" y="90640"/>
                </a:cubicBezTo>
                <a:cubicBezTo>
                  <a:pt x="829665" y="87516"/>
                  <a:pt x="825093" y="85953"/>
                  <a:pt x="819607" y="85953"/>
                </a:cubicBezTo>
                <a:close/>
                <a:moveTo>
                  <a:pt x="44805" y="54864"/>
                </a:moveTo>
                <a:lnTo>
                  <a:pt x="44805" y="83210"/>
                </a:lnTo>
                <a:lnTo>
                  <a:pt x="67437" y="83210"/>
                </a:lnTo>
                <a:cubicBezTo>
                  <a:pt x="78714" y="83210"/>
                  <a:pt x="84353" y="78562"/>
                  <a:pt x="84353" y="69266"/>
                </a:cubicBezTo>
                <a:cubicBezTo>
                  <a:pt x="84353" y="59664"/>
                  <a:pt x="78714" y="54864"/>
                  <a:pt x="67437" y="54864"/>
                </a:cubicBezTo>
                <a:close/>
                <a:moveTo>
                  <a:pt x="290855" y="52121"/>
                </a:moveTo>
                <a:lnTo>
                  <a:pt x="340690" y="52121"/>
                </a:lnTo>
                <a:lnTo>
                  <a:pt x="367665" y="124815"/>
                </a:lnTo>
                <a:lnTo>
                  <a:pt x="393725" y="52121"/>
                </a:lnTo>
                <a:lnTo>
                  <a:pt x="442874" y="52121"/>
                </a:lnTo>
                <a:lnTo>
                  <a:pt x="365239" y="232688"/>
                </a:lnTo>
                <a:lnTo>
                  <a:pt x="316813" y="232688"/>
                </a:lnTo>
                <a:lnTo>
                  <a:pt x="343433" y="174879"/>
                </a:lnTo>
                <a:close/>
                <a:moveTo>
                  <a:pt x="151485" y="52121"/>
                </a:moveTo>
                <a:lnTo>
                  <a:pt x="196062" y="52121"/>
                </a:lnTo>
                <a:lnTo>
                  <a:pt x="196062" y="120929"/>
                </a:lnTo>
                <a:cubicBezTo>
                  <a:pt x="196062" y="128244"/>
                  <a:pt x="198006" y="133998"/>
                  <a:pt x="201892" y="138189"/>
                </a:cubicBezTo>
                <a:cubicBezTo>
                  <a:pt x="205778" y="142380"/>
                  <a:pt x="210921" y="144475"/>
                  <a:pt x="217322" y="144475"/>
                </a:cubicBezTo>
                <a:cubicBezTo>
                  <a:pt x="223875" y="144475"/>
                  <a:pt x="229057" y="142380"/>
                  <a:pt x="232867" y="138189"/>
                </a:cubicBezTo>
                <a:cubicBezTo>
                  <a:pt x="236677" y="133998"/>
                  <a:pt x="238582" y="128244"/>
                  <a:pt x="238582" y="120929"/>
                </a:cubicBezTo>
                <a:lnTo>
                  <a:pt x="238582" y="52121"/>
                </a:lnTo>
                <a:lnTo>
                  <a:pt x="283616" y="52121"/>
                </a:lnTo>
                <a:lnTo>
                  <a:pt x="283616" y="180365"/>
                </a:lnTo>
                <a:lnTo>
                  <a:pt x="238582" y="180365"/>
                </a:lnTo>
                <a:lnTo>
                  <a:pt x="238582" y="162077"/>
                </a:lnTo>
                <a:cubicBezTo>
                  <a:pt x="234772" y="167868"/>
                  <a:pt x="229514" y="172555"/>
                  <a:pt x="222809" y="176136"/>
                </a:cubicBezTo>
                <a:cubicBezTo>
                  <a:pt x="216103" y="179718"/>
                  <a:pt x="208407" y="181508"/>
                  <a:pt x="199720" y="181508"/>
                </a:cubicBezTo>
                <a:cubicBezTo>
                  <a:pt x="184785" y="181508"/>
                  <a:pt x="173012" y="176593"/>
                  <a:pt x="164401" y="166764"/>
                </a:cubicBezTo>
                <a:cubicBezTo>
                  <a:pt x="155791" y="156934"/>
                  <a:pt x="151485" y="143561"/>
                  <a:pt x="151485" y="126644"/>
                </a:cubicBezTo>
                <a:close/>
                <a:moveTo>
                  <a:pt x="596417" y="50978"/>
                </a:moveTo>
                <a:cubicBezTo>
                  <a:pt x="605866" y="50978"/>
                  <a:pt x="614286" y="53035"/>
                  <a:pt x="621678" y="57150"/>
                </a:cubicBezTo>
                <a:cubicBezTo>
                  <a:pt x="629069" y="61265"/>
                  <a:pt x="634898" y="67056"/>
                  <a:pt x="639165" y="74523"/>
                </a:cubicBezTo>
                <a:cubicBezTo>
                  <a:pt x="643737" y="67513"/>
                  <a:pt x="649757" y="61836"/>
                  <a:pt x="657225" y="57493"/>
                </a:cubicBezTo>
                <a:cubicBezTo>
                  <a:pt x="664692" y="53149"/>
                  <a:pt x="672922" y="50978"/>
                  <a:pt x="681914" y="50978"/>
                </a:cubicBezTo>
                <a:cubicBezTo>
                  <a:pt x="698068" y="50978"/>
                  <a:pt x="710755" y="55854"/>
                  <a:pt x="719976" y="65608"/>
                </a:cubicBezTo>
                <a:cubicBezTo>
                  <a:pt x="729196" y="75362"/>
                  <a:pt x="733806" y="88697"/>
                  <a:pt x="733806" y="105613"/>
                </a:cubicBezTo>
                <a:lnTo>
                  <a:pt x="733806" y="180365"/>
                </a:lnTo>
                <a:lnTo>
                  <a:pt x="689000" y="180365"/>
                </a:lnTo>
                <a:lnTo>
                  <a:pt x="689000" y="111557"/>
                </a:lnTo>
                <a:cubicBezTo>
                  <a:pt x="689000" y="104699"/>
                  <a:pt x="687095" y="99365"/>
                  <a:pt x="683285" y="95555"/>
                </a:cubicBezTo>
                <a:cubicBezTo>
                  <a:pt x="679475" y="91745"/>
                  <a:pt x="674294" y="89840"/>
                  <a:pt x="667740" y="89840"/>
                </a:cubicBezTo>
                <a:cubicBezTo>
                  <a:pt x="661187" y="89840"/>
                  <a:pt x="656006" y="91745"/>
                  <a:pt x="652196" y="95555"/>
                </a:cubicBezTo>
                <a:cubicBezTo>
                  <a:pt x="648386" y="99365"/>
                  <a:pt x="646481" y="104699"/>
                  <a:pt x="646481" y="111557"/>
                </a:cubicBezTo>
                <a:lnTo>
                  <a:pt x="646481" y="180365"/>
                </a:lnTo>
                <a:lnTo>
                  <a:pt x="601675" y="180365"/>
                </a:lnTo>
                <a:lnTo>
                  <a:pt x="601675" y="111557"/>
                </a:lnTo>
                <a:cubicBezTo>
                  <a:pt x="601675" y="104699"/>
                  <a:pt x="599808" y="99365"/>
                  <a:pt x="596074" y="95555"/>
                </a:cubicBezTo>
                <a:cubicBezTo>
                  <a:pt x="592341" y="91745"/>
                  <a:pt x="587197" y="89840"/>
                  <a:pt x="580644" y="89840"/>
                </a:cubicBezTo>
                <a:cubicBezTo>
                  <a:pt x="573938" y="89840"/>
                  <a:pt x="568680" y="91745"/>
                  <a:pt x="564870" y="95555"/>
                </a:cubicBezTo>
                <a:cubicBezTo>
                  <a:pt x="561060" y="99365"/>
                  <a:pt x="559155" y="104699"/>
                  <a:pt x="559155" y="111557"/>
                </a:cubicBezTo>
                <a:lnTo>
                  <a:pt x="559155" y="180365"/>
                </a:lnTo>
                <a:lnTo>
                  <a:pt x="514350" y="180365"/>
                </a:lnTo>
                <a:lnTo>
                  <a:pt x="514350" y="52121"/>
                </a:lnTo>
                <a:lnTo>
                  <a:pt x="559155" y="52121"/>
                </a:lnTo>
                <a:lnTo>
                  <a:pt x="559155" y="69037"/>
                </a:lnTo>
                <a:cubicBezTo>
                  <a:pt x="563118" y="63551"/>
                  <a:pt x="568261" y="59169"/>
                  <a:pt x="574586" y="55893"/>
                </a:cubicBezTo>
                <a:cubicBezTo>
                  <a:pt x="580911" y="52616"/>
                  <a:pt x="588188" y="50978"/>
                  <a:pt x="596417" y="50978"/>
                </a:cubicBezTo>
                <a:close/>
                <a:moveTo>
                  <a:pt x="1810436" y="50520"/>
                </a:moveTo>
                <a:cubicBezTo>
                  <a:pt x="1823085" y="50520"/>
                  <a:pt x="1834286" y="53111"/>
                  <a:pt x="1844040" y="58293"/>
                </a:cubicBezTo>
                <a:cubicBezTo>
                  <a:pt x="1853793" y="63474"/>
                  <a:pt x="1861413" y="70904"/>
                  <a:pt x="1866900" y="80581"/>
                </a:cubicBezTo>
                <a:cubicBezTo>
                  <a:pt x="1872386" y="90259"/>
                  <a:pt x="1875129" y="101651"/>
                  <a:pt x="1875129" y="114757"/>
                </a:cubicBezTo>
                <a:cubicBezTo>
                  <a:pt x="1875129" y="118262"/>
                  <a:pt x="1874901" y="121767"/>
                  <a:pt x="1874444" y="125273"/>
                </a:cubicBezTo>
                <a:lnTo>
                  <a:pt x="1789633" y="125273"/>
                </a:lnTo>
                <a:cubicBezTo>
                  <a:pt x="1790090" y="132283"/>
                  <a:pt x="1792033" y="137503"/>
                  <a:pt x="1795462" y="140932"/>
                </a:cubicBezTo>
                <a:cubicBezTo>
                  <a:pt x="1798891" y="144361"/>
                  <a:pt x="1803273" y="146075"/>
                  <a:pt x="1808607" y="146075"/>
                </a:cubicBezTo>
                <a:cubicBezTo>
                  <a:pt x="1816075" y="146075"/>
                  <a:pt x="1821408" y="142722"/>
                  <a:pt x="1824609" y="136017"/>
                </a:cubicBezTo>
                <a:lnTo>
                  <a:pt x="1872386" y="136017"/>
                </a:lnTo>
                <a:cubicBezTo>
                  <a:pt x="1870405" y="144856"/>
                  <a:pt x="1866557" y="152743"/>
                  <a:pt x="1860842" y="159677"/>
                </a:cubicBezTo>
                <a:cubicBezTo>
                  <a:pt x="1855127" y="166611"/>
                  <a:pt x="1847926" y="172059"/>
                  <a:pt x="1839239" y="176022"/>
                </a:cubicBezTo>
                <a:cubicBezTo>
                  <a:pt x="1830552" y="179984"/>
                  <a:pt x="1820951" y="181965"/>
                  <a:pt x="1810436" y="181965"/>
                </a:cubicBezTo>
                <a:cubicBezTo>
                  <a:pt x="1797786" y="181965"/>
                  <a:pt x="1786547" y="179298"/>
                  <a:pt x="1776717" y="173964"/>
                </a:cubicBezTo>
                <a:cubicBezTo>
                  <a:pt x="1766887" y="168630"/>
                  <a:pt x="1759191" y="161010"/>
                  <a:pt x="1753628" y="151104"/>
                </a:cubicBezTo>
                <a:cubicBezTo>
                  <a:pt x="1748066" y="141198"/>
                  <a:pt x="1745285" y="129540"/>
                  <a:pt x="1745285" y="116129"/>
                </a:cubicBezTo>
                <a:cubicBezTo>
                  <a:pt x="1745285" y="102717"/>
                  <a:pt x="1748028" y="91097"/>
                  <a:pt x="1753514" y="81267"/>
                </a:cubicBezTo>
                <a:cubicBezTo>
                  <a:pt x="1759001" y="71437"/>
                  <a:pt x="1766659" y="63855"/>
                  <a:pt x="1776488" y="58521"/>
                </a:cubicBezTo>
                <a:cubicBezTo>
                  <a:pt x="1786318" y="53187"/>
                  <a:pt x="1797634" y="50520"/>
                  <a:pt x="1810436" y="50520"/>
                </a:cubicBezTo>
                <a:close/>
                <a:moveTo>
                  <a:pt x="1667561" y="50520"/>
                </a:moveTo>
                <a:cubicBezTo>
                  <a:pt x="1680210" y="50520"/>
                  <a:pt x="1691411" y="53111"/>
                  <a:pt x="1701165" y="58293"/>
                </a:cubicBezTo>
                <a:cubicBezTo>
                  <a:pt x="1710918" y="63474"/>
                  <a:pt x="1718538" y="70904"/>
                  <a:pt x="1724025" y="80581"/>
                </a:cubicBezTo>
                <a:cubicBezTo>
                  <a:pt x="1729511" y="90259"/>
                  <a:pt x="1732254" y="101651"/>
                  <a:pt x="1732254" y="114757"/>
                </a:cubicBezTo>
                <a:cubicBezTo>
                  <a:pt x="1732254" y="118262"/>
                  <a:pt x="1732026" y="121767"/>
                  <a:pt x="1731569" y="125273"/>
                </a:cubicBezTo>
                <a:lnTo>
                  <a:pt x="1646758" y="125273"/>
                </a:lnTo>
                <a:cubicBezTo>
                  <a:pt x="1647215" y="132283"/>
                  <a:pt x="1649158" y="137503"/>
                  <a:pt x="1652587" y="140932"/>
                </a:cubicBezTo>
                <a:cubicBezTo>
                  <a:pt x="1656016" y="144361"/>
                  <a:pt x="1660398" y="146075"/>
                  <a:pt x="1665732" y="146075"/>
                </a:cubicBezTo>
                <a:cubicBezTo>
                  <a:pt x="1673200" y="146075"/>
                  <a:pt x="1678533" y="142722"/>
                  <a:pt x="1681734" y="136017"/>
                </a:cubicBezTo>
                <a:lnTo>
                  <a:pt x="1729511" y="136017"/>
                </a:lnTo>
                <a:cubicBezTo>
                  <a:pt x="1727530" y="144856"/>
                  <a:pt x="1723682" y="152743"/>
                  <a:pt x="1717967" y="159677"/>
                </a:cubicBezTo>
                <a:cubicBezTo>
                  <a:pt x="1712252" y="166611"/>
                  <a:pt x="1705051" y="172059"/>
                  <a:pt x="1696364" y="176022"/>
                </a:cubicBezTo>
                <a:cubicBezTo>
                  <a:pt x="1687677" y="179984"/>
                  <a:pt x="1678076" y="181965"/>
                  <a:pt x="1667561" y="181965"/>
                </a:cubicBezTo>
                <a:cubicBezTo>
                  <a:pt x="1654911" y="181965"/>
                  <a:pt x="1643672" y="179298"/>
                  <a:pt x="1633842" y="173964"/>
                </a:cubicBezTo>
                <a:cubicBezTo>
                  <a:pt x="1624012" y="168630"/>
                  <a:pt x="1616316" y="161010"/>
                  <a:pt x="1610753" y="151104"/>
                </a:cubicBezTo>
                <a:cubicBezTo>
                  <a:pt x="1605191" y="141198"/>
                  <a:pt x="1602410" y="129540"/>
                  <a:pt x="1602410" y="116129"/>
                </a:cubicBezTo>
                <a:cubicBezTo>
                  <a:pt x="1602410" y="102717"/>
                  <a:pt x="1605153" y="91097"/>
                  <a:pt x="1610639" y="81267"/>
                </a:cubicBezTo>
                <a:cubicBezTo>
                  <a:pt x="1616126" y="71437"/>
                  <a:pt x="1623784" y="63855"/>
                  <a:pt x="1633613" y="58521"/>
                </a:cubicBezTo>
                <a:cubicBezTo>
                  <a:pt x="1643443" y="53187"/>
                  <a:pt x="1654759" y="50520"/>
                  <a:pt x="1667561" y="50520"/>
                </a:cubicBezTo>
                <a:close/>
                <a:moveTo>
                  <a:pt x="1355293" y="50520"/>
                </a:moveTo>
                <a:cubicBezTo>
                  <a:pt x="1368095" y="50520"/>
                  <a:pt x="1379563" y="53187"/>
                  <a:pt x="1389697" y="58521"/>
                </a:cubicBezTo>
                <a:cubicBezTo>
                  <a:pt x="1399832" y="63855"/>
                  <a:pt x="1407833" y="71475"/>
                  <a:pt x="1413700" y="81381"/>
                </a:cubicBezTo>
                <a:cubicBezTo>
                  <a:pt x="1419568" y="91287"/>
                  <a:pt x="1422501" y="102870"/>
                  <a:pt x="1422501" y="116129"/>
                </a:cubicBezTo>
                <a:cubicBezTo>
                  <a:pt x="1422501" y="129387"/>
                  <a:pt x="1419568" y="141008"/>
                  <a:pt x="1413700" y="150990"/>
                </a:cubicBezTo>
                <a:cubicBezTo>
                  <a:pt x="1407833" y="160972"/>
                  <a:pt x="1399794" y="168630"/>
                  <a:pt x="1389583" y="173964"/>
                </a:cubicBezTo>
                <a:cubicBezTo>
                  <a:pt x="1379372" y="179298"/>
                  <a:pt x="1367866" y="181965"/>
                  <a:pt x="1355064" y="181965"/>
                </a:cubicBezTo>
                <a:cubicBezTo>
                  <a:pt x="1342263" y="181965"/>
                  <a:pt x="1330795" y="179298"/>
                  <a:pt x="1320660" y="173964"/>
                </a:cubicBezTo>
                <a:cubicBezTo>
                  <a:pt x="1310526" y="168630"/>
                  <a:pt x="1302563" y="161010"/>
                  <a:pt x="1296771" y="151104"/>
                </a:cubicBezTo>
                <a:cubicBezTo>
                  <a:pt x="1290980" y="141198"/>
                  <a:pt x="1288085" y="129540"/>
                  <a:pt x="1288085" y="116129"/>
                </a:cubicBezTo>
                <a:cubicBezTo>
                  <a:pt x="1288085" y="102870"/>
                  <a:pt x="1291018" y="91287"/>
                  <a:pt x="1296886" y="81381"/>
                </a:cubicBezTo>
                <a:cubicBezTo>
                  <a:pt x="1302753" y="71475"/>
                  <a:pt x="1310754" y="63855"/>
                  <a:pt x="1320889" y="58521"/>
                </a:cubicBezTo>
                <a:cubicBezTo>
                  <a:pt x="1331023" y="53187"/>
                  <a:pt x="1342491" y="50520"/>
                  <a:pt x="1355293" y="50520"/>
                </a:cubicBezTo>
                <a:close/>
                <a:moveTo>
                  <a:pt x="1210132" y="50520"/>
                </a:moveTo>
                <a:cubicBezTo>
                  <a:pt x="1226439" y="50520"/>
                  <a:pt x="1240155" y="54978"/>
                  <a:pt x="1251280" y="63894"/>
                </a:cubicBezTo>
                <a:cubicBezTo>
                  <a:pt x="1262405" y="72809"/>
                  <a:pt x="1269568" y="85268"/>
                  <a:pt x="1272768" y="101270"/>
                </a:cubicBezTo>
                <a:lnTo>
                  <a:pt x="1225220" y="101270"/>
                </a:lnTo>
                <a:cubicBezTo>
                  <a:pt x="1222476" y="92888"/>
                  <a:pt x="1217142" y="88697"/>
                  <a:pt x="1209218" y="88697"/>
                </a:cubicBezTo>
                <a:cubicBezTo>
                  <a:pt x="1203579" y="88697"/>
                  <a:pt x="1199121" y="91021"/>
                  <a:pt x="1195844" y="95669"/>
                </a:cubicBezTo>
                <a:cubicBezTo>
                  <a:pt x="1192568" y="100317"/>
                  <a:pt x="1190930" y="107137"/>
                  <a:pt x="1190930" y="116129"/>
                </a:cubicBezTo>
                <a:cubicBezTo>
                  <a:pt x="1190930" y="125120"/>
                  <a:pt x="1192568" y="131978"/>
                  <a:pt x="1195844" y="136703"/>
                </a:cubicBezTo>
                <a:cubicBezTo>
                  <a:pt x="1199121" y="141427"/>
                  <a:pt x="1203579" y="143789"/>
                  <a:pt x="1209218" y="143789"/>
                </a:cubicBezTo>
                <a:cubicBezTo>
                  <a:pt x="1217295" y="143789"/>
                  <a:pt x="1222629" y="139598"/>
                  <a:pt x="1225220" y="131216"/>
                </a:cubicBezTo>
                <a:lnTo>
                  <a:pt x="1272768" y="131216"/>
                </a:lnTo>
                <a:cubicBezTo>
                  <a:pt x="1269568" y="147066"/>
                  <a:pt x="1262405" y="159486"/>
                  <a:pt x="1251280" y="168478"/>
                </a:cubicBezTo>
                <a:cubicBezTo>
                  <a:pt x="1240155" y="177470"/>
                  <a:pt x="1226439" y="181965"/>
                  <a:pt x="1210132" y="181965"/>
                </a:cubicBezTo>
                <a:cubicBezTo>
                  <a:pt x="1197483" y="181965"/>
                  <a:pt x="1186243" y="179298"/>
                  <a:pt x="1176413" y="173964"/>
                </a:cubicBezTo>
                <a:cubicBezTo>
                  <a:pt x="1166584" y="168630"/>
                  <a:pt x="1158926" y="161010"/>
                  <a:pt x="1153439" y="151104"/>
                </a:cubicBezTo>
                <a:cubicBezTo>
                  <a:pt x="1147953" y="141198"/>
                  <a:pt x="1145210" y="129540"/>
                  <a:pt x="1145210" y="116129"/>
                </a:cubicBezTo>
                <a:cubicBezTo>
                  <a:pt x="1145210" y="102870"/>
                  <a:pt x="1147953" y="91287"/>
                  <a:pt x="1153439" y="81381"/>
                </a:cubicBezTo>
                <a:cubicBezTo>
                  <a:pt x="1158926" y="71475"/>
                  <a:pt x="1166584" y="63855"/>
                  <a:pt x="1176413" y="58521"/>
                </a:cubicBezTo>
                <a:cubicBezTo>
                  <a:pt x="1186243" y="53187"/>
                  <a:pt x="1197483" y="50520"/>
                  <a:pt x="1210132" y="50520"/>
                </a:cubicBezTo>
                <a:close/>
                <a:moveTo>
                  <a:pt x="999820" y="50520"/>
                </a:moveTo>
                <a:cubicBezTo>
                  <a:pt x="1008659" y="50520"/>
                  <a:pt x="1016279" y="52273"/>
                  <a:pt x="1022680" y="55778"/>
                </a:cubicBezTo>
                <a:cubicBezTo>
                  <a:pt x="1029081" y="59283"/>
                  <a:pt x="1034034" y="64008"/>
                  <a:pt x="1037539" y="69951"/>
                </a:cubicBezTo>
                <a:lnTo>
                  <a:pt x="1037539" y="52121"/>
                </a:lnTo>
                <a:lnTo>
                  <a:pt x="1082345" y="52121"/>
                </a:lnTo>
                <a:lnTo>
                  <a:pt x="1082345" y="180365"/>
                </a:lnTo>
                <a:lnTo>
                  <a:pt x="1037539" y="180365"/>
                </a:lnTo>
                <a:lnTo>
                  <a:pt x="1037539" y="162534"/>
                </a:lnTo>
                <a:cubicBezTo>
                  <a:pt x="1034034" y="168478"/>
                  <a:pt x="1029043" y="173202"/>
                  <a:pt x="1022566" y="176708"/>
                </a:cubicBezTo>
                <a:cubicBezTo>
                  <a:pt x="1016089" y="180213"/>
                  <a:pt x="1008507" y="181965"/>
                  <a:pt x="999820" y="181965"/>
                </a:cubicBezTo>
                <a:cubicBezTo>
                  <a:pt x="989609" y="181965"/>
                  <a:pt x="980351" y="179298"/>
                  <a:pt x="972045" y="173964"/>
                </a:cubicBezTo>
                <a:cubicBezTo>
                  <a:pt x="963739" y="168630"/>
                  <a:pt x="957186" y="160972"/>
                  <a:pt x="952385" y="150990"/>
                </a:cubicBezTo>
                <a:cubicBezTo>
                  <a:pt x="947585" y="141008"/>
                  <a:pt x="945185" y="129387"/>
                  <a:pt x="945185" y="116129"/>
                </a:cubicBezTo>
                <a:cubicBezTo>
                  <a:pt x="945185" y="102870"/>
                  <a:pt x="947585" y="91287"/>
                  <a:pt x="952385" y="81381"/>
                </a:cubicBezTo>
                <a:cubicBezTo>
                  <a:pt x="957186" y="71475"/>
                  <a:pt x="963739" y="63855"/>
                  <a:pt x="972045" y="58521"/>
                </a:cubicBezTo>
                <a:cubicBezTo>
                  <a:pt x="980351" y="53187"/>
                  <a:pt x="989609" y="50520"/>
                  <a:pt x="999820" y="50520"/>
                </a:cubicBezTo>
                <a:close/>
                <a:moveTo>
                  <a:pt x="819836" y="50520"/>
                </a:moveTo>
                <a:cubicBezTo>
                  <a:pt x="832485" y="50520"/>
                  <a:pt x="843686" y="53111"/>
                  <a:pt x="853440" y="58293"/>
                </a:cubicBezTo>
                <a:cubicBezTo>
                  <a:pt x="863193" y="63474"/>
                  <a:pt x="870813" y="70904"/>
                  <a:pt x="876300" y="80581"/>
                </a:cubicBezTo>
                <a:cubicBezTo>
                  <a:pt x="881786" y="90259"/>
                  <a:pt x="884529" y="101651"/>
                  <a:pt x="884529" y="114757"/>
                </a:cubicBezTo>
                <a:cubicBezTo>
                  <a:pt x="884529" y="118262"/>
                  <a:pt x="884301" y="121767"/>
                  <a:pt x="883844" y="125273"/>
                </a:cubicBezTo>
                <a:lnTo>
                  <a:pt x="799033" y="125273"/>
                </a:lnTo>
                <a:cubicBezTo>
                  <a:pt x="799490" y="132283"/>
                  <a:pt x="801433" y="137503"/>
                  <a:pt x="804862" y="140932"/>
                </a:cubicBezTo>
                <a:cubicBezTo>
                  <a:pt x="808291" y="144361"/>
                  <a:pt x="812673" y="146075"/>
                  <a:pt x="818007" y="146075"/>
                </a:cubicBezTo>
                <a:cubicBezTo>
                  <a:pt x="825474" y="146075"/>
                  <a:pt x="830808" y="142722"/>
                  <a:pt x="834009" y="136017"/>
                </a:cubicBezTo>
                <a:lnTo>
                  <a:pt x="881786" y="136017"/>
                </a:lnTo>
                <a:cubicBezTo>
                  <a:pt x="879805" y="144856"/>
                  <a:pt x="875957" y="152743"/>
                  <a:pt x="870242" y="159677"/>
                </a:cubicBezTo>
                <a:cubicBezTo>
                  <a:pt x="864527" y="166611"/>
                  <a:pt x="857326" y="172059"/>
                  <a:pt x="848639" y="176022"/>
                </a:cubicBezTo>
                <a:cubicBezTo>
                  <a:pt x="839952" y="179984"/>
                  <a:pt x="830351" y="181965"/>
                  <a:pt x="819836" y="181965"/>
                </a:cubicBezTo>
                <a:cubicBezTo>
                  <a:pt x="807186" y="181965"/>
                  <a:pt x="795947" y="179298"/>
                  <a:pt x="786117" y="173964"/>
                </a:cubicBezTo>
                <a:cubicBezTo>
                  <a:pt x="776287" y="168630"/>
                  <a:pt x="768591" y="161010"/>
                  <a:pt x="763029" y="151104"/>
                </a:cubicBezTo>
                <a:cubicBezTo>
                  <a:pt x="757466" y="141198"/>
                  <a:pt x="754685" y="129540"/>
                  <a:pt x="754685" y="116129"/>
                </a:cubicBezTo>
                <a:cubicBezTo>
                  <a:pt x="754685" y="102717"/>
                  <a:pt x="757428" y="91097"/>
                  <a:pt x="762914" y="81267"/>
                </a:cubicBezTo>
                <a:cubicBezTo>
                  <a:pt x="768401" y="71437"/>
                  <a:pt x="776059" y="63855"/>
                  <a:pt x="785889" y="58521"/>
                </a:cubicBezTo>
                <a:cubicBezTo>
                  <a:pt x="795718" y="53187"/>
                  <a:pt x="807034" y="50520"/>
                  <a:pt x="819836" y="50520"/>
                </a:cubicBezTo>
                <a:close/>
                <a:moveTo>
                  <a:pt x="0" y="19202"/>
                </a:moveTo>
                <a:lnTo>
                  <a:pt x="77267" y="19202"/>
                </a:lnTo>
                <a:cubicBezTo>
                  <a:pt x="93726" y="19202"/>
                  <a:pt x="106642" y="22860"/>
                  <a:pt x="116014" y="30175"/>
                </a:cubicBezTo>
                <a:cubicBezTo>
                  <a:pt x="125387" y="37490"/>
                  <a:pt x="130073" y="47777"/>
                  <a:pt x="130073" y="61036"/>
                </a:cubicBezTo>
                <a:cubicBezTo>
                  <a:pt x="130073" y="70485"/>
                  <a:pt x="127597" y="78372"/>
                  <a:pt x="122644" y="84696"/>
                </a:cubicBezTo>
                <a:cubicBezTo>
                  <a:pt x="117691" y="91021"/>
                  <a:pt x="111099" y="95326"/>
                  <a:pt x="102870" y="97612"/>
                </a:cubicBezTo>
                <a:cubicBezTo>
                  <a:pt x="112319" y="99746"/>
                  <a:pt x="119824" y="104432"/>
                  <a:pt x="125387" y="111671"/>
                </a:cubicBezTo>
                <a:cubicBezTo>
                  <a:pt x="130950" y="118910"/>
                  <a:pt x="133731" y="127178"/>
                  <a:pt x="133731" y="136474"/>
                </a:cubicBezTo>
                <a:cubicBezTo>
                  <a:pt x="133731" y="150190"/>
                  <a:pt x="129006" y="160934"/>
                  <a:pt x="119558" y="168707"/>
                </a:cubicBezTo>
                <a:cubicBezTo>
                  <a:pt x="110109" y="176479"/>
                  <a:pt x="96850" y="180365"/>
                  <a:pt x="79781" y="180365"/>
                </a:cubicBezTo>
                <a:lnTo>
                  <a:pt x="0" y="180365"/>
                </a:lnTo>
                <a:close/>
                <a:moveTo>
                  <a:pt x="1584350" y="0"/>
                </a:moveTo>
                <a:cubicBezTo>
                  <a:pt x="1588008" y="0"/>
                  <a:pt x="1590827" y="76"/>
                  <a:pt x="1592808" y="228"/>
                </a:cubicBezTo>
                <a:lnTo>
                  <a:pt x="1592808" y="38405"/>
                </a:lnTo>
                <a:cubicBezTo>
                  <a:pt x="1591589" y="38252"/>
                  <a:pt x="1589913" y="38176"/>
                  <a:pt x="1587779" y="38176"/>
                </a:cubicBezTo>
                <a:cubicBezTo>
                  <a:pt x="1582902" y="38176"/>
                  <a:pt x="1579321" y="39281"/>
                  <a:pt x="1577035" y="41491"/>
                </a:cubicBezTo>
                <a:cubicBezTo>
                  <a:pt x="1574749" y="43701"/>
                  <a:pt x="1573454" y="47244"/>
                  <a:pt x="1573149" y="52121"/>
                </a:cubicBezTo>
                <a:lnTo>
                  <a:pt x="1593266" y="52121"/>
                </a:lnTo>
                <a:lnTo>
                  <a:pt x="1593266" y="89382"/>
                </a:lnTo>
                <a:lnTo>
                  <a:pt x="1573149" y="89382"/>
                </a:lnTo>
                <a:lnTo>
                  <a:pt x="1573149" y="180365"/>
                </a:lnTo>
                <a:lnTo>
                  <a:pt x="1528115" y="180365"/>
                </a:lnTo>
                <a:lnTo>
                  <a:pt x="1528115" y="89382"/>
                </a:lnTo>
                <a:lnTo>
                  <a:pt x="1514170" y="89382"/>
                </a:lnTo>
                <a:lnTo>
                  <a:pt x="1514170" y="52121"/>
                </a:lnTo>
                <a:lnTo>
                  <a:pt x="1528115" y="52121"/>
                </a:lnTo>
                <a:lnTo>
                  <a:pt x="1528115" y="50978"/>
                </a:lnTo>
                <a:cubicBezTo>
                  <a:pt x="1528115" y="34518"/>
                  <a:pt x="1532953" y="21907"/>
                  <a:pt x="1542631" y="13144"/>
                </a:cubicBezTo>
                <a:cubicBezTo>
                  <a:pt x="1552308" y="4381"/>
                  <a:pt x="1566215" y="0"/>
                  <a:pt x="1584350" y="0"/>
                </a:cubicBezTo>
                <a:close/>
                <a:moveTo>
                  <a:pt x="1498625" y="0"/>
                </a:moveTo>
                <a:cubicBezTo>
                  <a:pt x="1502283" y="0"/>
                  <a:pt x="1505102" y="76"/>
                  <a:pt x="1507083" y="228"/>
                </a:cubicBezTo>
                <a:lnTo>
                  <a:pt x="1507083" y="38405"/>
                </a:lnTo>
                <a:cubicBezTo>
                  <a:pt x="1505864" y="38252"/>
                  <a:pt x="1504188" y="38176"/>
                  <a:pt x="1502054" y="38176"/>
                </a:cubicBezTo>
                <a:cubicBezTo>
                  <a:pt x="1497177" y="38176"/>
                  <a:pt x="1493596" y="39281"/>
                  <a:pt x="1491310" y="41491"/>
                </a:cubicBezTo>
                <a:cubicBezTo>
                  <a:pt x="1489024" y="43701"/>
                  <a:pt x="1487729" y="47244"/>
                  <a:pt x="1487424" y="52121"/>
                </a:cubicBezTo>
                <a:lnTo>
                  <a:pt x="1507541" y="52121"/>
                </a:lnTo>
                <a:lnTo>
                  <a:pt x="1507541" y="89382"/>
                </a:lnTo>
                <a:lnTo>
                  <a:pt x="1487424" y="89382"/>
                </a:lnTo>
                <a:lnTo>
                  <a:pt x="1487424" y="180365"/>
                </a:lnTo>
                <a:lnTo>
                  <a:pt x="1442390" y="180365"/>
                </a:lnTo>
                <a:lnTo>
                  <a:pt x="1442390" y="89382"/>
                </a:lnTo>
                <a:lnTo>
                  <a:pt x="1428445" y="89382"/>
                </a:lnTo>
                <a:lnTo>
                  <a:pt x="1428445" y="52121"/>
                </a:lnTo>
                <a:lnTo>
                  <a:pt x="1442390" y="52121"/>
                </a:lnTo>
                <a:lnTo>
                  <a:pt x="1442390" y="50978"/>
                </a:lnTo>
                <a:cubicBezTo>
                  <a:pt x="1442390" y="34518"/>
                  <a:pt x="1447228" y="21907"/>
                  <a:pt x="1456906" y="13144"/>
                </a:cubicBezTo>
                <a:cubicBezTo>
                  <a:pt x="1466583" y="4381"/>
                  <a:pt x="1480490" y="0"/>
                  <a:pt x="149862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51" name="TextBox 50">
            <a:hlinkClick r:id="rId5"/>
            <a:extLst>
              <a:ext uri="{FF2B5EF4-FFF2-40B4-BE49-F238E27FC236}">
                <a16:creationId xmlns:a16="http://schemas.microsoft.com/office/drawing/2014/main" id="{8C51FAD0-F059-44E0-854E-20AA0C3C5722}"/>
              </a:ext>
            </a:extLst>
          </p:cNvPr>
          <p:cNvSpPr txBox="1"/>
          <p:nvPr/>
        </p:nvSpPr>
        <p:spPr>
          <a:xfrm>
            <a:off x="7548260" y="4472328"/>
            <a:ext cx="1029767" cy="170764"/>
          </a:xfrm>
          <a:custGeom>
            <a:avLst/>
            <a:gdLst/>
            <a:ahLst/>
            <a:cxnLst/>
            <a:rect l="l" t="t" r="r" b="b"/>
            <a:pathLst>
              <a:path w="1029767" h="170764">
                <a:moveTo>
                  <a:pt x="822960" y="78410"/>
                </a:moveTo>
                <a:cubicBezTo>
                  <a:pt x="816407" y="78410"/>
                  <a:pt x="810882" y="80772"/>
                  <a:pt x="806387" y="85497"/>
                </a:cubicBezTo>
                <a:cubicBezTo>
                  <a:pt x="801891" y="90221"/>
                  <a:pt x="799643" y="96698"/>
                  <a:pt x="799643" y="104928"/>
                </a:cubicBezTo>
                <a:cubicBezTo>
                  <a:pt x="799643" y="113310"/>
                  <a:pt x="801891" y="119863"/>
                  <a:pt x="806387" y="124587"/>
                </a:cubicBezTo>
                <a:cubicBezTo>
                  <a:pt x="810882" y="129312"/>
                  <a:pt x="816407" y="131674"/>
                  <a:pt x="822960" y="131674"/>
                </a:cubicBezTo>
                <a:cubicBezTo>
                  <a:pt x="829513" y="131674"/>
                  <a:pt x="835038" y="129274"/>
                  <a:pt x="839534" y="124473"/>
                </a:cubicBezTo>
                <a:cubicBezTo>
                  <a:pt x="844029" y="119672"/>
                  <a:pt x="846277" y="113157"/>
                  <a:pt x="846277" y="104928"/>
                </a:cubicBezTo>
                <a:cubicBezTo>
                  <a:pt x="846277" y="96546"/>
                  <a:pt x="844029" y="90031"/>
                  <a:pt x="839534" y="85382"/>
                </a:cubicBezTo>
                <a:cubicBezTo>
                  <a:pt x="835038" y="80734"/>
                  <a:pt x="829513" y="78410"/>
                  <a:pt x="822960" y="78410"/>
                </a:cubicBezTo>
                <a:close/>
                <a:moveTo>
                  <a:pt x="233706" y="78181"/>
                </a:moveTo>
                <a:cubicBezTo>
                  <a:pt x="227610" y="78181"/>
                  <a:pt x="222504" y="80467"/>
                  <a:pt x="218389" y="85039"/>
                </a:cubicBezTo>
                <a:cubicBezTo>
                  <a:pt x="214275" y="89611"/>
                  <a:pt x="212217" y="96241"/>
                  <a:pt x="212217" y="104928"/>
                </a:cubicBezTo>
                <a:cubicBezTo>
                  <a:pt x="212217" y="113767"/>
                  <a:pt x="214198" y="120472"/>
                  <a:pt x="218161" y="125044"/>
                </a:cubicBezTo>
                <a:cubicBezTo>
                  <a:pt x="222123" y="129616"/>
                  <a:pt x="227229" y="131902"/>
                  <a:pt x="233477" y="131902"/>
                </a:cubicBezTo>
                <a:cubicBezTo>
                  <a:pt x="239725" y="131902"/>
                  <a:pt x="244945" y="129578"/>
                  <a:pt x="249136" y="124930"/>
                </a:cubicBezTo>
                <a:cubicBezTo>
                  <a:pt x="253327" y="120282"/>
                  <a:pt x="255423" y="113614"/>
                  <a:pt x="255423" y="104928"/>
                </a:cubicBezTo>
                <a:cubicBezTo>
                  <a:pt x="255423" y="96241"/>
                  <a:pt x="253327" y="89611"/>
                  <a:pt x="249136" y="85039"/>
                </a:cubicBezTo>
                <a:cubicBezTo>
                  <a:pt x="244945" y="80467"/>
                  <a:pt x="239802" y="78181"/>
                  <a:pt x="233706" y="78181"/>
                </a:cubicBezTo>
                <a:close/>
                <a:moveTo>
                  <a:pt x="964844" y="74752"/>
                </a:moveTo>
                <a:cubicBezTo>
                  <a:pt x="959358" y="74752"/>
                  <a:pt x="954862" y="76238"/>
                  <a:pt x="951357" y="79210"/>
                </a:cubicBezTo>
                <a:cubicBezTo>
                  <a:pt x="947852" y="82182"/>
                  <a:pt x="945566" y="86563"/>
                  <a:pt x="944499" y="92355"/>
                </a:cubicBezTo>
                <a:lnTo>
                  <a:pt x="984047" y="92355"/>
                </a:lnTo>
                <a:cubicBezTo>
                  <a:pt x="984047" y="86868"/>
                  <a:pt x="982218" y="82563"/>
                  <a:pt x="978560" y="79439"/>
                </a:cubicBezTo>
                <a:cubicBezTo>
                  <a:pt x="974903" y="76315"/>
                  <a:pt x="970331" y="74752"/>
                  <a:pt x="964844" y="74752"/>
                </a:cubicBezTo>
                <a:close/>
                <a:moveTo>
                  <a:pt x="601523" y="40920"/>
                </a:moveTo>
                <a:lnTo>
                  <a:pt x="646100" y="40920"/>
                </a:lnTo>
                <a:lnTo>
                  <a:pt x="646100" y="109728"/>
                </a:lnTo>
                <a:cubicBezTo>
                  <a:pt x="646100" y="117043"/>
                  <a:pt x="648043" y="122797"/>
                  <a:pt x="651929" y="126988"/>
                </a:cubicBezTo>
                <a:cubicBezTo>
                  <a:pt x="655815" y="131179"/>
                  <a:pt x="660959" y="133274"/>
                  <a:pt x="667360" y="133274"/>
                </a:cubicBezTo>
                <a:cubicBezTo>
                  <a:pt x="673913" y="133274"/>
                  <a:pt x="679094" y="131179"/>
                  <a:pt x="682905" y="126988"/>
                </a:cubicBezTo>
                <a:cubicBezTo>
                  <a:pt x="686714" y="122797"/>
                  <a:pt x="688619" y="117043"/>
                  <a:pt x="688619" y="109728"/>
                </a:cubicBezTo>
                <a:lnTo>
                  <a:pt x="688619" y="40920"/>
                </a:lnTo>
                <a:lnTo>
                  <a:pt x="733654" y="40920"/>
                </a:lnTo>
                <a:lnTo>
                  <a:pt x="733654" y="169164"/>
                </a:lnTo>
                <a:lnTo>
                  <a:pt x="688619" y="169164"/>
                </a:lnTo>
                <a:lnTo>
                  <a:pt x="688619" y="150876"/>
                </a:lnTo>
                <a:cubicBezTo>
                  <a:pt x="684810" y="156667"/>
                  <a:pt x="679552" y="161354"/>
                  <a:pt x="672846" y="164935"/>
                </a:cubicBezTo>
                <a:cubicBezTo>
                  <a:pt x="666140" y="168517"/>
                  <a:pt x="658444" y="170307"/>
                  <a:pt x="649757" y="170307"/>
                </a:cubicBezTo>
                <a:cubicBezTo>
                  <a:pt x="634822" y="170307"/>
                  <a:pt x="623049" y="165392"/>
                  <a:pt x="614439" y="155563"/>
                </a:cubicBezTo>
                <a:cubicBezTo>
                  <a:pt x="605828" y="145733"/>
                  <a:pt x="601523" y="132360"/>
                  <a:pt x="601523" y="115443"/>
                </a:cubicBezTo>
                <a:close/>
                <a:moveTo>
                  <a:pt x="315773" y="40920"/>
                </a:moveTo>
                <a:lnTo>
                  <a:pt x="360350" y="40920"/>
                </a:lnTo>
                <a:lnTo>
                  <a:pt x="360350" y="109728"/>
                </a:lnTo>
                <a:cubicBezTo>
                  <a:pt x="360350" y="117043"/>
                  <a:pt x="362293" y="122797"/>
                  <a:pt x="366179" y="126988"/>
                </a:cubicBezTo>
                <a:cubicBezTo>
                  <a:pt x="370065" y="131179"/>
                  <a:pt x="375209" y="133274"/>
                  <a:pt x="381610" y="133274"/>
                </a:cubicBezTo>
                <a:cubicBezTo>
                  <a:pt x="388163" y="133274"/>
                  <a:pt x="393344" y="131179"/>
                  <a:pt x="397155" y="126988"/>
                </a:cubicBezTo>
                <a:cubicBezTo>
                  <a:pt x="400965" y="122797"/>
                  <a:pt x="402870" y="117043"/>
                  <a:pt x="402870" y="109728"/>
                </a:cubicBezTo>
                <a:lnTo>
                  <a:pt x="402870" y="40920"/>
                </a:lnTo>
                <a:lnTo>
                  <a:pt x="447904" y="40920"/>
                </a:lnTo>
                <a:lnTo>
                  <a:pt x="447904" y="169164"/>
                </a:lnTo>
                <a:lnTo>
                  <a:pt x="402870" y="169164"/>
                </a:lnTo>
                <a:lnTo>
                  <a:pt x="402870" y="150876"/>
                </a:lnTo>
                <a:cubicBezTo>
                  <a:pt x="399060" y="156667"/>
                  <a:pt x="393802" y="161354"/>
                  <a:pt x="387096" y="164935"/>
                </a:cubicBezTo>
                <a:cubicBezTo>
                  <a:pt x="380391" y="168517"/>
                  <a:pt x="372694" y="170307"/>
                  <a:pt x="364008" y="170307"/>
                </a:cubicBezTo>
                <a:cubicBezTo>
                  <a:pt x="349072" y="170307"/>
                  <a:pt x="337299" y="165392"/>
                  <a:pt x="328689" y="155563"/>
                </a:cubicBezTo>
                <a:cubicBezTo>
                  <a:pt x="320078" y="145733"/>
                  <a:pt x="315773" y="132360"/>
                  <a:pt x="315773" y="115443"/>
                </a:cubicBezTo>
                <a:close/>
                <a:moveTo>
                  <a:pt x="965073" y="39319"/>
                </a:moveTo>
                <a:cubicBezTo>
                  <a:pt x="977722" y="39319"/>
                  <a:pt x="988923" y="41910"/>
                  <a:pt x="998677" y="47092"/>
                </a:cubicBezTo>
                <a:cubicBezTo>
                  <a:pt x="1008431" y="52273"/>
                  <a:pt x="1016051" y="59703"/>
                  <a:pt x="1021537" y="69380"/>
                </a:cubicBezTo>
                <a:cubicBezTo>
                  <a:pt x="1027023" y="79058"/>
                  <a:pt x="1029767" y="90450"/>
                  <a:pt x="1029767" y="103556"/>
                </a:cubicBezTo>
                <a:cubicBezTo>
                  <a:pt x="1029767" y="107061"/>
                  <a:pt x="1029538" y="110566"/>
                  <a:pt x="1029081" y="114072"/>
                </a:cubicBezTo>
                <a:lnTo>
                  <a:pt x="944270" y="114072"/>
                </a:lnTo>
                <a:cubicBezTo>
                  <a:pt x="944727" y="121082"/>
                  <a:pt x="946671" y="126302"/>
                  <a:pt x="950099" y="129731"/>
                </a:cubicBezTo>
                <a:cubicBezTo>
                  <a:pt x="953529" y="133160"/>
                  <a:pt x="957910" y="134874"/>
                  <a:pt x="963244" y="134874"/>
                </a:cubicBezTo>
                <a:cubicBezTo>
                  <a:pt x="970712" y="134874"/>
                  <a:pt x="976046" y="131521"/>
                  <a:pt x="979246" y="124816"/>
                </a:cubicBezTo>
                <a:lnTo>
                  <a:pt x="1027023" y="124816"/>
                </a:lnTo>
                <a:cubicBezTo>
                  <a:pt x="1025042" y="133655"/>
                  <a:pt x="1021194" y="141542"/>
                  <a:pt x="1015479" y="148476"/>
                </a:cubicBezTo>
                <a:cubicBezTo>
                  <a:pt x="1009764" y="155410"/>
                  <a:pt x="1002563" y="160858"/>
                  <a:pt x="993877" y="164821"/>
                </a:cubicBezTo>
                <a:cubicBezTo>
                  <a:pt x="985190" y="168783"/>
                  <a:pt x="975589" y="170764"/>
                  <a:pt x="965073" y="170764"/>
                </a:cubicBezTo>
                <a:cubicBezTo>
                  <a:pt x="952424" y="170764"/>
                  <a:pt x="941184" y="168097"/>
                  <a:pt x="931355" y="162763"/>
                </a:cubicBezTo>
                <a:cubicBezTo>
                  <a:pt x="921525" y="157429"/>
                  <a:pt x="913829" y="149809"/>
                  <a:pt x="908266" y="139903"/>
                </a:cubicBezTo>
                <a:cubicBezTo>
                  <a:pt x="902703" y="129997"/>
                  <a:pt x="899922" y="118339"/>
                  <a:pt x="899922" y="104928"/>
                </a:cubicBezTo>
                <a:cubicBezTo>
                  <a:pt x="899922" y="91516"/>
                  <a:pt x="902665" y="79896"/>
                  <a:pt x="908151" y="70066"/>
                </a:cubicBezTo>
                <a:cubicBezTo>
                  <a:pt x="913638" y="60236"/>
                  <a:pt x="921296" y="52654"/>
                  <a:pt x="931126" y="47320"/>
                </a:cubicBezTo>
                <a:cubicBezTo>
                  <a:pt x="940956" y="41986"/>
                  <a:pt x="952271" y="39319"/>
                  <a:pt x="965073" y="39319"/>
                </a:cubicBezTo>
                <a:close/>
                <a:moveTo>
                  <a:pt x="233706" y="39319"/>
                </a:moveTo>
                <a:cubicBezTo>
                  <a:pt x="246507" y="39319"/>
                  <a:pt x="257975" y="41986"/>
                  <a:pt x="268110" y="47320"/>
                </a:cubicBezTo>
                <a:cubicBezTo>
                  <a:pt x="278244" y="52654"/>
                  <a:pt x="286245" y="60274"/>
                  <a:pt x="292113" y="70180"/>
                </a:cubicBezTo>
                <a:cubicBezTo>
                  <a:pt x="297980" y="80086"/>
                  <a:pt x="300914" y="91669"/>
                  <a:pt x="300914" y="104928"/>
                </a:cubicBezTo>
                <a:cubicBezTo>
                  <a:pt x="300914" y="118186"/>
                  <a:pt x="297980" y="129807"/>
                  <a:pt x="292113" y="139789"/>
                </a:cubicBezTo>
                <a:cubicBezTo>
                  <a:pt x="286245" y="149771"/>
                  <a:pt x="278206" y="157429"/>
                  <a:pt x="267996" y="162763"/>
                </a:cubicBezTo>
                <a:cubicBezTo>
                  <a:pt x="257785" y="168097"/>
                  <a:pt x="246279" y="170764"/>
                  <a:pt x="233477" y="170764"/>
                </a:cubicBezTo>
                <a:cubicBezTo>
                  <a:pt x="220675" y="170764"/>
                  <a:pt x="209207" y="168097"/>
                  <a:pt x="199073" y="162763"/>
                </a:cubicBezTo>
                <a:cubicBezTo>
                  <a:pt x="188938" y="157429"/>
                  <a:pt x="180975" y="149809"/>
                  <a:pt x="175184" y="139903"/>
                </a:cubicBezTo>
                <a:cubicBezTo>
                  <a:pt x="169393" y="129997"/>
                  <a:pt x="166497" y="118339"/>
                  <a:pt x="166497" y="104928"/>
                </a:cubicBezTo>
                <a:cubicBezTo>
                  <a:pt x="166497" y="91669"/>
                  <a:pt x="169431" y="80086"/>
                  <a:pt x="175298" y="70180"/>
                </a:cubicBezTo>
                <a:cubicBezTo>
                  <a:pt x="181166" y="60274"/>
                  <a:pt x="189167" y="52654"/>
                  <a:pt x="199301" y="47320"/>
                </a:cubicBezTo>
                <a:cubicBezTo>
                  <a:pt x="209436" y="41986"/>
                  <a:pt x="220904" y="39319"/>
                  <a:pt x="233706" y="39319"/>
                </a:cubicBezTo>
                <a:close/>
                <a:moveTo>
                  <a:pt x="460172" y="8001"/>
                </a:moveTo>
                <a:lnTo>
                  <a:pt x="590474" y="8001"/>
                </a:lnTo>
                <a:lnTo>
                  <a:pt x="590474" y="43663"/>
                </a:lnTo>
                <a:lnTo>
                  <a:pt x="547497" y="43663"/>
                </a:lnTo>
                <a:lnTo>
                  <a:pt x="547497" y="169164"/>
                </a:lnTo>
                <a:lnTo>
                  <a:pt x="502691" y="169164"/>
                </a:lnTo>
                <a:lnTo>
                  <a:pt x="502691" y="43663"/>
                </a:lnTo>
                <a:lnTo>
                  <a:pt x="460172" y="43663"/>
                </a:lnTo>
                <a:close/>
                <a:moveTo>
                  <a:pt x="0" y="8001"/>
                </a:moveTo>
                <a:lnTo>
                  <a:pt x="51207" y="8001"/>
                </a:lnTo>
                <a:lnTo>
                  <a:pt x="79553" y="70180"/>
                </a:lnTo>
                <a:lnTo>
                  <a:pt x="107899" y="8001"/>
                </a:lnTo>
                <a:lnTo>
                  <a:pt x="158420" y="8001"/>
                </a:lnTo>
                <a:lnTo>
                  <a:pt x="101727" y="117958"/>
                </a:lnTo>
                <a:lnTo>
                  <a:pt x="101727" y="169164"/>
                </a:lnTo>
                <a:lnTo>
                  <a:pt x="56693" y="169164"/>
                </a:lnTo>
                <a:lnTo>
                  <a:pt x="56693" y="117958"/>
                </a:lnTo>
                <a:close/>
                <a:moveTo>
                  <a:pt x="754837" y="0"/>
                </a:moveTo>
                <a:lnTo>
                  <a:pt x="799643" y="0"/>
                </a:lnTo>
                <a:lnTo>
                  <a:pt x="799643" y="58750"/>
                </a:lnTo>
                <a:cubicBezTo>
                  <a:pt x="803148" y="52654"/>
                  <a:pt x="808101" y="47892"/>
                  <a:pt x="814502" y="44463"/>
                </a:cubicBezTo>
                <a:cubicBezTo>
                  <a:pt x="820903" y="41034"/>
                  <a:pt x="828447" y="39319"/>
                  <a:pt x="837133" y="39319"/>
                </a:cubicBezTo>
                <a:cubicBezTo>
                  <a:pt x="847344" y="39319"/>
                  <a:pt x="856602" y="41986"/>
                  <a:pt x="864908" y="47320"/>
                </a:cubicBezTo>
                <a:cubicBezTo>
                  <a:pt x="873214" y="52654"/>
                  <a:pt x="879767" y="60274"/>
                  <a:pt x="884568" y="70180"/>
                </a:cubicBezTo>
                <a:cubicBezTo>
                  <a:pt x="889368" y="80086"/>
                  <a:pt x="891769" y="91669"/>
                  <a:pt x="891769" y="104928"/>
                </a:cubicBezTo>
                <a:cubicBezTo>
                  <a:pt x="891769" y="118186"/>
                  <a:pt x="889368" y="129807"/>
                  <a:pt x="884568" y="139789"/>
                </a:cubicBezTo>
                <a:cubicBezTo>
                  <a:pt x="879767" y="149771"/>
                  <a:pt x="873214" y="157429"/>
                  <a:pt x="864908" y="162763"/>
                </a:cubicBezTo>
                <a:cubicBezTo>
                  <a:pt x="856602" y="168097"/>
                  <a:pt x="847344" y="170764"/>
                  <a:pt x="837133" y="170764"/>
                </a:cubicBezTo>
                <a:cubicBezTo>
                  <a:pt x="828447" y="170764"/>
                  <a:pt x="820903" y="169050"/>
                  <a:pt x="814502" y="165621"/>
                </a:cubicBezTo>
                <a:cubicBezTo>
                  <a:pt x="808101" y="162192"/>
                  <a:pt x="803148" y="157429"/>
                  <a:pt x="799643" y="151333"/>
                </a:cubicBezTo>
                <a:lnTo>
                  <a:pt x="799643" y="169164"/>
                </a:lnTo>
                <a:lnTo>
                  <a:pt x="754837" y="16916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52" name="TextBox 51">
            <a:hlinkClick r:id="rId6"/>
            <a:extLst>
              <a:ext uri="{FF2B5EF4-FFF2-40B4-BE49-F238E27FC236}">
                <a16:creationId xmlns:a16="http://schemas.microsoft.com/office/drawing/2014/main" id="{9DE2D0F9-D73E-4564-99C2-EBBE16F56E38}"/>
              </a:ext>
            </a:extLst>
          </p:cNvPr>
          <p:cNvSpPr txBox="1"/>
          <p:nvPr/>
        </p:nvSpPr>
        <p:spPr>
          <a:xfrm>
            <a:off x="9577262" y="4455184"/>
            <a:ext cx="1056742" cy="187909"/>
          </a:xfrm>
          <a:custGeom>
            <a:avLst/>
            <a:gdLst/>
            <a:ahLst/>
            <a:cxnLst/>
            <a:rect l="l" t="t" r="r" b="b"/>
            <a:pathLst>
              <a:path w="1056742" h="187909">
                <a:moveTo>
                  <a:pt x="762457" y="91897"/>
                </a:moveTo>
                <a:cubicBezTo>
                  <a:pt x="756971" y="91897"/>
                  <a:pt x="752475" y="93383"/>
                  <a:pt x="748970" y="96355"/>
                </a:cubicBezTo>
                <a:cubicBezTo>
                  <a:pt x="745465" y="99327"/>
                  <a:pt x="743179" y="103708"/>
                  <a:pt x="742112" y="109500"/>
                </a:cubicBezTo>
                <a:lnTo>
                  <a:pt x="781660" y="109500"/>
                </a:lnTo>
                <a:cubicBezTo>
                  <a:pt x="781660" y="104013"/>
                  <a:pt x="779831" y="99708"/>
                  <a:pt x="776173" y="96584"/>
                </a:cubicBezTo>
                <a:cubicBezTo>
                  <a:pt x="772516" y="93460"/>
                  <a:pt x="767944" y="91897"/>
                  <a:pt x="762457" y="91897"/>
                </a:cubicBezTo>
                <a:close/>
                <a:moveTo>
                  <a:pt x="514807" y="91897"/>
                </a:moveTo>
                <a:cubicBezTo>
                  <a:pt x="509321" y="91897"/>
                  <a:pt x="504825" y="93383"/>
                  <a:pt x="501320" y="96355"/>
                </a:cubicBezTo>
                <a:cubicBezTo>
                  <a:pt x="497815" y="99327"/>
                  <a:pt x="495529" y="103708"/>
                  <a:pt x="494462" y="109500"/>
                </a:cubicBezTo>
                <a:lnTo>
                  <a:pt x="534010" y="109500"/>
                </a:lnTo>
                <a:cubicBezTo>
                  <a:pt x="534010" y="104013"/>
                  <a:pt x="532181" y="99708"/>
                  <a:pt x="528523" y="96584"/>
                </a:cubicBezTo>
                <a:cubicBezTo>
                  <a:pt x="524866" y="93460"/>
                  <a:pt x="520294" y="91897"/>
                  <a:pt x="514807" y="91897"/>
                </a:cubicBezTo>
                <a:close/>
                <a:moveTo>
                  <a:pt x="44806" y="61265"/>
                </a:moveTo>
                <a:lnTo>
                  <a:pt x="44806" y="96241"/>
                </a:lnTo>
                <a:lnTo>
                  <a:pt x="62637" y="96241"/>
                </a:lnTo>
                <a:cubicBezTo>
                  <a:pt x="75286" y="96241"/>
                  <a:pt x="81610" y="90450"/>
                  <a:pt x="81610" y="78867"/>
                </a:cubicBezTo>
                <a:cubicBezTo>
                  <a:pt x="81610" y="67132"/>
                  <a:pt x="75286" y="61265"/>
                  <a:pt x="62637" y="61265"/>
                </a:cubicBezTo>
                <a:close/>
                <a:moveTo>
                  <a:pt x="142875" y="58065"/>
                </a:moveTo>
                <a:lnTo>
                  <a:pt x="187681" y="58065"/>
                </a:lnTo>
                <a:lnTo>
                  <a:pt x="187681" y="186309"/>
                </a:lnTo>
                <a:lnTo>
                  <a:pt x="142875" y="186309"/>
                </a:lnTo>
                <a:close/>
                <a:moveTo>
                  <a:pt x="686257" y="56922"/>
                </a:moveTo>
                <a:lnTo>
                  <a:pt x="686257" y="104699"/>
                </a:lnTo>
                <a:lnTo>
                  <a:pt x="673684" y="104699"/>
                </a:lnTo>
                <a:cubicBezTo>
                  <a:pt x="663931" y="104699"/>
                  <a:pt x="656692" y="106604"/>
                  <a:pt x="651967" y="110414"/>
                </a:cubicBezTo>
                <a:cubicBezTo>
                  <a:pt x="647243" y="114224"/>
                  <a:pt x="644881" y="120853"/>
                  <a:pt x="644881" y="130302"/>
                </a:cubicBezTo>
                <a:lnTo>
                  <a:pt x="644881" y="186309"/>
                </a:lnTo>
                <a:lnTo>
                  <a:pt x="600075" y="186309"/>
                </a:lnTo>
                <a:lnTo>
                  <a:pt x="600075" y="58065"/>
                </a:lnTo>
                <a:lnTo>
                  <a:pt x="644881" y="58065"/>
                </a:lnTo>
                <a:lnTo>
                  <a:pt x="644881" y="80696"/>
                </a:lnTo>
                <a:cubicBezTo>
                  <a:pt x="649910" y="73381"/>
                  <a:pt x="656006" y="67590"/>
                  <a:pt x="663169" y="63322"/>
                </a:cubicBezTo>
                <a:cubicBezTo>
                  <a:pt x="670332" y="59055"/>
                  <a:pt x="678028" y="56922"/>
                  <a:pt x="686257" y="56922"/>
                </a:cubicBezTo>
                <a:close/>
                <a:moveTo>
                  <a:pt x="293446" y="56922"/>
                </a:moveTo>
                <a:cubicBezTo>
                  <a:pt x="308229" y="56922"/>
                  <a:pt x="319964" y="61837"/>
                  <a:pt x="328651" y="71666"/>
                </a:cubicBezTo>
                <a:cubicBezTo>
                  <a:pt x="337338" y="81496"/>
                  <a:pt x="341681" y="94793"/>
                  <a:pt x="341681" y="111557"/>
                </a:cubicBezTo>
                <a:lnTo>
                  <a:pt x="341681" y="186309"/>
                </a:lnTo>
                <a:lnTo>
                  <a:pt x="296875" y="186309"/>
                </a:lnTo>
                <a:lnTo>
                  <a:pt x="296875" y="117501"/>
                </a:lnTo>
                <a:cubicBezTo>
                  <a:pt x="296875" y="110185"/>
                  <a:pt x="294970" y="104432"/>
                  <a:pt x="291160" y="100241"/>
                </a:cubicBezTo>
                <a:cubicBezTo>
                  <a:pt x="287350" y="96050"/>
                  <a:pt x="282245" y="93955"/>
                  <a:pt x="275844" y="93955"/>
                </a:cubicBezTo>
                <a:cubicBezTo>
                  <a:pt x="269139" y="93955"/>
                  <a:pt x="263881" y="96050"/>
                  <a:pt x="260071" y="100241"/>
                </a:cubicBezTo>
                <a:cubicBezTo>
                  <a:pt x="256261" y="104432"/>
                  <a:pt x="254356" y="110185"/>
                  <a:pt x="254356" y="117501"/>
                </a:cubicBezTo>
                <a:lnTo>
                  <a:pt x="254356" y="186309"/>
                </a:lnTo>
                <a:lnTo>
                  <a:pt x="209550" y="186309"/>
                </a:lnTo>
                <a:lnTo>
                  <a:pt x="209550" y="58065"/>
                </a:lnTo>
                <a:lnTo>
                  <a:pt x="254356" y="58065"/>
                </a:lnTo>
                <a:lnTo>
                  <a:pt x="254356" y="76353"/>
                </a:lnTo>
                <a:cubicBezTo>
                  <a:pt x="258318" y="70561"/>
                  <a:pt x="263652" y="65875"/>
                  <a:pt x="270358" y="62294"/>
                </a:cubicBezTo>
                <a:cubicBezTo>
                  <a:pt x="277063" y="58712"/>
                  <a:pt x="284760" y="56922"/>
                  <a:pt x="293446" y="56922"/>
                </a:cubicBezTo>
                <a:close/>
                <a:moveTo>
                  <a:pt x="899160" y="56464"/>
                </a:moveTo>
                <a:cubicBezTo>
                  <a:pt x="915924" y="56464"/>
                  <a:pt x="929107" y="60579"/>
                  <a:pt x="938708" y="68809"/>
                </a:cubicBezTo>
                <a:cubicBezTo>
                  <a:pt x="948309" y="77038"/>
                  <a:pt x="953872" y="87859"/>
                  <a:pt x="955396" y="101270"/>
                </a:cubicBezTo>
                <a:lnTo>
                  <a:pt x="914934" y="101270"/>
                </a:lnTo>
                <a:cubicBezTo>
                  <a:pt x="914172" y="97155"/>
                  <a:pt x="912381" y="93993"/>
                  <a:pt x="909561" y="91783"/>
                </a:cubicBezTo>
                <a:cubicBezTo>
                  <a:pt x="906742" y="89573"/>
                  <a:pt x="902970" y="88468"/>
                  <a:pt x="898246" y="88468"/>
                </a:cubicBezTo>
                <a:cubicBezTo>
                  <a:pt x="894588" y="88468"/>
                  <a:pt x="891807" y="89154"/>
                  <a:pt x="889902" y="90526"/>
                </a:cubicBezTo>
                <a:cubicBezTo>
                  <a:pt x="887997" y="91897"/>
                  <a:pt x="887044" y="93802"/>
                  <a:pt x="887044" y="96241"/>
                </a:cubicBezTo>
                <a:cubicBezTo>
                  <a:pt x="887044" y="99289"/>
                  <a:pt x="888797" y="101613"/>
                  <a:pt x="892302" y="103213"/>
                </a:cubicBezTo>
                <a:cubicBezTo>
                  <a:pt x="895807" y="104813"/>
                  <a:pt x="901446" y="106452"/>
                  <a:pt x="909218" y="108128"/>
                </a:cubicBezTo>
                <a:cubicBezTo>
                  <a:pt x="918515" y="110109"/>
                  <a:pt x="926249" y="112319"/>
                  <a:pt x="932422" y="114757"/>
                </a:cubicBezTo>
                <a:cubicBezTo>
                  <a:pt x="938594" y="117196"/>
                  <a:pt x="944004" y="121120"/>
                  <a:pt x="948652" y="126530"/>
                </a:cubicBezTo>
                <a:cubicBezTo>
                  <a:pt x="953300" y="131941"/>
                  <a:pt x="955624" y="139294"/>
                  <a:pt x="955624" y="148590"/>
                </a:cubicBezTo>
                <a:cubicBezTo>
                  <a:pt x="955624" y="156058"/>
                  <a:pt x="953453" y="162763"/>
                  <a:pt x="949109" y="168707"/>
                </a:cubicBezTo>
                <a:cubicBezTo>
                  <a:pt x="944766" y="174651"/>
                  <a:pt x="938594" y="179337"/>
                  <a:pt x="930593" y="182766"/>
                </a:cubicBezTo>
                <a:cubicBezTo>
                  <a:pt x="922592" y="186195"/>
                  <a:pt x="913181" y="187909"/>
                  <a:pt x="902360" y="187909"/>
                </a:cubicBezTo>
                <a:cubicBezTo>
                  <a:pt x="890778" y="187909"/>
                  <a:pt x="880453" y="185966"/>
                  <a:pt x="871385" y="182080"/>
                </a:cubicBezTo>
                <a:cubicBezTo>
                  <a:pt x="862318" y="178194"/>
                  <a:pt x="855155" y="172860"/>
                  <a:pt x="849897" y="166078"/>
                </a:cubicBezTo>
                <a:cubicBezTo>
                  <a:pt x="844639" y="159296"/>
                  <a:pt x="841705" y="151638"/>
                  <a:pt x="841096" y="143104"/>
                </a:cubicBezTo>
                <a:lnTo>
                  <a:pt x="884530" y="143104"/>
                </a:lnTo>
                <a:cubicBezTo>
                  <a:pt x="885139" y="147219"/>
                  <a:pt x="887044" y="150419"/>
                  <a:pt x="890245" y="152705"/>
                </a:cubicBezTo>
                <a:cubicBezTo>
                  <a:pt x="893445" y="154991"/>
                  <a:pt x="897408" y="156134"/>
                  <a:pt x="902132" y="156134"/>
                </a:cubicBezTo>
                <a:cubicBezTo>
                  <a:pt x="905790" y="156134"/>
                  <a:pt x="908685" y="155372"/>
                  <a:pt x="910819" y="153848"/>
                </a:cubicBezTo>
                <a:cubicBezTo>
                  <a:pt x="912952" y="152324"/>
                  <a:pt x="914019" y="150343"/>
                  <a:pt x="914019" y="147904"/>
                </a:cubicBezTo>
                <a:cubicBezTo>
                  <a:pt x="914019" y="144704"/>
                  <a:pt x="912267" y="142342"/>
                  <a:pt x="908761" y="140818"/>
                </a:cubicBezTo>
                <a:cubicBezTo>
                  <a:pt x="905256" y="139294"/>
                  <a:pt x="899465" y="137617"/>
                  <a:pt x="891388" y="135789"/>
                </a:cubicBezTo>
                <a:cubicBezTo>
                  <a:pt x="882244" y="133960"/>
                  <a:pt x="874624" y="131902"/>
                  <a:pt x="868528" y="129616"/>
                </a:cubicBezTo>
                <a:cubicBezTo>
                  <a:pt x="862432" y="127330"/>
                  <a:pt x="857136" y="123597"/>
                  <a:pt x="852640" y="118415"/>
                </a:cubicBezTo>
                <a:cubicBezTo>
                  <a:pt x="848144" y="113233"/>
                  <a:pt x="845896" y="106223"/>
                  <a:pt x="845896" y="97384"/>
                </a:cubicBezTo>
                <a:cubicBezTo>
                  <a:pt x="845896" y="89764"/>
                  <a:pt x="847954" y="82868"/>
                  <a:pt x="852068" y="76696"/>
                </a:cubicBezTo>
                <a:cubicBezTo>
                  <a:pt x="856183" y="70523"/>
                  <a:pt x="862241" y="65608"/>
                  <a:pt x="870242" y="61951"/>
                </a:cubicBezTo>
                <a:cubicBezTo>
                  <a:pt x="878243" y="58293"/>
                  <a:pt x="887882" y="56464"/>
                  <a:pt x="899160" y="56464"/>
                </a:cubicBezTo>
                <a:close/>
                <a:moveTo>
                  <a:pt x="762686" y="56464"/>
                </a:moveTo>
                <a:cubicBezTo>
                  <a:pt x="775335" y="56464"/>
                  <a:pt x="786536" y="59055"/>
                  <a:pt x="796290" y="64237"/>
                </a:cubicBezTo>
                <a:cubicBezTo>
                  <a:pt x="806044" y="69418"/>
                  <a:pt x="813664" y="76848"/>
                  <a:pt x="819150" y="86525"/>
                </a:cubicBezTo>
                <a:cubicBezTo>
                  <a:pt x="824636" y="96203"/>
                  <a:pt x="827380" y="107595"/>
                  <a:pt x="827380" y="120701"/>
                </a:cubicBezTo>
                <a:cubicBezTo>
                  <a:pt x="827380" y="124206"/>
                  <a:pt x="827151" y="127711"/>
                  <a:pt x="826694" y="131217"/>
                </a:cubicBezTo>
                <a:lnTo>
                  <a:pt x="741883" y="131217"/>
                </a:lnTo>
                <a:cubicBezTo>
                  <a:pt x="742340" y="138227"/>
                  <a:pt x="744284" y="143447"/>
                  <a:pt x="747713" y="146876"/>
                </a:cubicBezTo>
                <a:cubicBezTo>
                  <a:pt x="751142" y="150305"/>
                  <a:pt x="755523" y="152019"/>
                  <a:pt x="760857" y="152019"/>
                </a:cubicBezTo>
                <a:cubicBezTo>
                  <a:pt x="768325" y="152019"/>
                  <a:pt x="773659" y="148666"/>
                  <a:pt x="776859" y="141961"/>
                </a:cubicBezTo>
                <a:lnTo>
                  <a:pt x="824636" y="141961"/>
                </a:lnTo>
                <a:cubicBezTo>
                  <a:pt x="822655" y="150800"/>
                  <a:pt x="818807" y="158687"/>
                  <a:pt x="813092" y="165621"/>
                </a:cubicBezTo>
                <a:cubicBezTo>
                  <a:pt x="807377" y="172555"/>
                  <a:pt x="800176" y="178003"/>
                  <a:pt x="791490" y="181966"/>
                </a:cubicBezTo>
                <a:cubicBezTo>
                  <a:pt x="782803" y="185928"/>
                  <a:pt x="773202" y="187909"/>
                  <a:pt x="762686" y="187909"/>
                </a:cubicBezTo>
                <a:cubicBezTo>
                  <a:pt x="750037" y="187909"/>
                  <a:pt x="738797" y="185242"/>
                  <a:pt x="728968" y="179908"/>
                </a:cubicBezTo>
                <a:cubicBezTo>
                  <a:pt x="719138" y="174574"/>
                  <a:pt x="711442" y="166954"/>
                  <a:pt x="705879" y="157048"/>
                </a:cubicBezTo>
                <a:cubicBezTo>
                  <a:pt x="700316" y="147142"/>
                  <a:pt x="697535" y="135484"/>
                  <a:pt x="697535" y="122073"/>
                </a:cubicBezTo>
                <a:cubicBezTo>
                  <a:pt x="697535" y="108661"/>
                  <a:pt x="700278" y="97041"/>
                  <a:pt x="705764" y="87211"/>
                </a:cubicBezTo>
                <a:cubicBezTo>
                  <a:pt x="711251" y="77381"/>
                  <a:pt x="718909" y="69799"/>
                  <a:pt x="728739" y="64465"/>
                </a:cubicBezTo>
                <a:cubicBezTo>
                  <a:pt x="738569" y="59131"/>
                  <a:pt x="749884" y="56464"/>
                  <a:pt x="762686" y="56464"/>
                </a:cubicBezTo>
                <a:close/>
                <a:moveTo>
                  <a:pt x="515036" y="56464"/>
                </a:moveTo>
                <a:cubicBezTo>
                  <a:pt x="527685" y="56464"/>
                  <a:pt x="538886" y="59055"/>
                  <a:pt x="548640" y="64237"/>
                </a:cubicBezTo>
                <a:cubicBezTo>
                  <a:pt x="558394" y="69418"/>
                  <a:pt x="566014" y="76848"/>
                  <a:pt x="571500" y="86525"/>
                </a:cubicBezTo>
                <a:cubicBezTo>
                  <a:pt x="576986" y="96203"/>
                  <a:pt x="579730" y="107595"/>
                  <a:pt x="579730" y="120701"/>
                </a:cubicBezTo>
                <a:cubicBezTo>
                  <a:pt x="579730" y="124206"/>
                  <a:pt x="579501" y="127711"/>
                  <a:pt x="579044" y="131217"/>
                </a:cubicBezTo>
                <a:lnTo>
                  <a:pt x="494233" y="131217"/>
                </a:lnTo>
                <a:cubicBezTo>
                  <a:pt x="494690" y="138227"/>
                  <a:pt x="496634" y="143447"/>
                  <a:pt x="500063" y="146876"/>
                </a:cubicBezTo>
                <a:cubicBezTo>
                  <a:pt x="503492" y="150305"/>
                  <a:pt x="507873" y="152019"/>
                  <a:pt x="513207" y="152019"/>
                </a:cubicBezTo>
                <a:cubicBezTo>
                  <a:pt x="520675" y="152019"/>
                  <a:pt x="526009" y="148666"/>
                  <a:pt x="529209" y="141961"/>
                </a:cubicBezTo>
                <a:lnTo>
                  <a:pt x="576986" y="141961"/>
                </a:lnTo>
                <a:cubicBezTo>
                  <a:pt x="575005" y="150800"/>
                  <a:pt x="571157" y="158687"/>
                  <a:pt x="565442" y="165621"/>
                </a:cubicBezTo>
                <a:cubicBezTo>
                  <a:pt x="559727" y="172555"/>
                  <a:pt x="552526" y="178003"/>
                  <a:pt x="543840" y="181966"/>
                </a:cubicBezTo>
                <a:cubicBezTo>
                  <a:pt x="535153" y="185928"/>
                  <a:pt x="525552" y="187909"/>
                  <a:pt x="515036" y="187909"/>
                </a:cubicBezTo>
                <a:cubicBezTo>
                  <a:pt x="502387" y="187909"/>
                  <a:pt x="491147" y="185242"/>
                  <a:pt x="481318" y="179908"/>
                </a:cubicBezTo>
                <a:cubicBezTo>
                  <a:pt x="471488" y="174574"/>
                  <a:pt x="463791" y="166954"/>
                  <a:pt x="458229" y="157048"/>
                </a:cubicBezTo>
                <a:cubicBezTo>
                  <a:pt x="452666" y="147142"/>
                  <a:pt x="449885" y="135484"/>
                  <a:pt x="449885" y="122073"/>
                </a:cubicBezTo>
                <a:cubicBezTo>
                  <a:pt x="449885" y="108661"/>
                  <a:pt x="452628" y="97041"/>
                  <a:pt x="458114" y="87211"/>
                </a:cubicBezTo>
                <a:cubicBezTo>
                  <a:pt x="463601" y="77381"/>
                  <a:pt x="471259" y="69799"/>
                  <a:pt x="481089" y="64465"/>
                </a:cubicBezTo>
                <a:cubicBezTo>
                  <a:pt x="490919" y="59131"/>
                  <a:pt x="502234" y="56464"/>
                  <a:pt x="515036" y="56464"/>
                </a:cubicBezTo>
                <a:close/>
                <a:moveTo>
                  <a:pt x="988162" y="26975"/>
                </a:moveTo>
                <a:lnTo>
                  <a:pt x="1033196" y="26975"/>
                </a:lnTo>
                <a:lnTo>
                  <a:pt x="1033196" y="58065"/>
                </a:lnTo>
                <a:lnTo>
                  <a:pt x="1056513" y="58065"/>
                </a:lnTo>
                <a:lnTo>
                  <a:pt x="1056513" y="95326"/>
                </a:lnTo>
                <a:lnTo>
                  <a:pt x="1033196" y="95326"/>
                </a:lnTo>
                <a:lnTo>
                  <a:pt x="1033196" y="138303"/>
                </a:lnTo>
                <a:cubicBezTo>
                  <a:pt x="1033196" y="141808"/>
                  <a:pt x="1033996" y="144323"/>
                  <a:pt x="1035596" y="145847"/>
                </a:cubicBezTo>
                <a:cubicBezTo>
                  <a:pt x="1037196" y="147371"/>
                  <a:pt x="1039902" y="148133"/>
                  <a:pt x="1043712" y="148133"/>
                </a:cubicBezTo>
                <a:lnTo>
                  <a:pt x="1056742" y="148133"/>
                </a:lnTo>
                <a:lnTo>
                  <a:pt x="1056742" y="186309"/>
                </a:lnTo>
                <a:lnTo>
                  <a:pt x="1037311" y="186309"/>
                </a:lnTo>
                <a:cubicBezTo>
                  <a:pt x="1004545" y="186309"/>
                  <a:pt x="988162" y="170079"/>
                  <a:pt x="988162" y="137617"/>
                </a:cubicBezTo>
                <a:lnTo>
                  <a:pt x="988162" y="95326"/>
                </a:lnTo>
                <a:lnTo>
                  <a:pt x="972388" y="95326"/>
                </a:lnTo>
                <a:lnTo>
                  <a:pt x="972388" y="58065"/>
                </a:lnTo>
                <a:lnTo>
                  <a:pt x="988162" y="58065"/>
                </a:lnTo>
                <a:close/>
                <a:moveTo>
                  <a:pt x="369037" y="26975"/>
                </a:moveTo>
                <a:lnTo>
                  <a:pt x="414071" y="26975"/>
                </a:lnTo>
                <a:lnTo>
                  <a:pt x="414071" y="58065"/>
                </a:lnTo>
                <a:lnTo>
                  <a:pt x="437388" y="58065"/>
                </a:lnTo>
                <a:lnTo>
                  <a:pt x="437388" y="95326"/>
                </a:lnTo>
                <a:lnTo>
                  <a:pt x="414071" y="95326"/>
                </a:lnTo>
                <a:lnTo>
                  <a:pt x="414071" y="138303"/>
                </a:lnTo>
                <a:cubicBezTo>
                  <a:pt x="414071" y="141808"/>
                  <a:pt x="414871" y="144323"/>
                  <a:pt x="416471" y="145847"/>
                </a:cubicBezTo>
                <a:cubicBezTo>
                  <a:pt x="418071" y="147371"/>
                  <a:pt x="420776" y="148133"/>
                  <a:pt x="424587" y="148133"/>
                </a:cubicBezTo>
                <a:lnTo>
                  <a:pt x="437617" y="148133"/>
                </a:lnTo>
                <a:lnTo>
                  <a:pt x="437617" y="186309"/>
                </a:lnTo>
                <a:lnTo>
                  <a:pt x="418186" y="186309"/>
                </a:lnTo>
                <a:cubicBezTo>
                  <a:pt x="385420" y="186309"/>
                  <a:pt x="369037" y="170079"/>
                  <a:pt x="369037" y="137617"/>
                </a:cubicBezTo>
                <a:lnTo>
                  <a:pt x="369037" y="95326"/>
                </a:lnTo>
                <a:lnTo>
                  <a:pt x="353263" y="95326"/>
                </a:lnTo>
                <a:lnTo>
                  <a:pt x="353263" y="58065"/>
                </a:lnTo>
                <a:lnTo>
                  <a:pt x="369037" y="58065"/>
                </a:lnTo>
                <a:close/>
                <a:moveTo>
                  <a:pt x="0" y="25146"/>
                </a:moveTo>
                <a:lnTo>
                  <a:pt x="66980" y="25146"/>
                </a:lnTo>
                <a:cubicBezTo>
                  <a:pt x="79934" y="25146"/>
                  <a:pt x="90945" y="27432"/>
                  <a:pt x="100013" y="32004"/>
                </a:cubicBezTo>
                <a:cubicBezTo>
                  <a:pt x="109080" y="36576"/>
                  <a:pt x="115900" y="42901"/>
                  <a:pt x="120472" y="50978"/>
                </a:cubicBezTo>
                <a:cubicBezTo>
                  <a:pt x="125044" y="59055"/>
                  <a:pt x="127330" y="68352"/>
                  <a:pt x="127330" y="78867"/>
                </a:cubicBezTo>
                <a:cubicBezTo>
                  <a:pt x="127330" y="88621"/>
                  <a:pt x="125082" y="97498"/>
                  <a:pt x="120587" y="105499"/>
                </a:cubicBezTo>
                <a:cubicBezTo>
                  <a:pt x="116091" y="113500"/>
                  <a:pt x="109309" y="119901"/>
                  <a:pt x="100241" y="124702"/>
                </a:cubicBezTo>
                <a:cubicBezTo>
                  <a:pt x="91173" y="129502"/>
                  <a:pt x="80086" y="131902"/>
                  <a:pt x="66980" y="131902"/>
                </a:cubicBezTo>
                <a:lnTo>
                  <a:pt x="44806" y="131902"/>
                </a:lnTo>
                <a:lnTo>
                  <a:pt x="44806" y="186309"/>
                </a:lnTo>
                <a:lnTo>
                  <a:pt x="0" y="186309"/>
                </a:lnTo>
                <a:close/>
                <a:moveTo>
                  <a:pt x="165506" y="0"/>
                </a:moveTo>
                <a:cubicBezTo>
                  <a:pt x="173279" y="0"/>
                  <a:pt x="179565" y="2210"/>
                  <a:pt x="184366" y="6630"/>
                </a:cubicBezTo>
                <a:cubicBezTo>
                  <a:pt x="189167" y="11049"/>
                  <a:pt x="191567" y="16612"/>
                  <a:pt x="191567" y="23317"/>
                </a:cubicBezTo>
                <a:cubicBezTo>
                  <a:pt x="191567" y="29871"/>
                  <a:pt x="189167" y="35319"/>
                  <a:pt x="184366" y="39662"/>
                </a:cubicBezTo>
                <a:cubicBezTo>
                  <a:pt x="179565" y="44006"/>
                  <a:pt x="173279" y="46177"/>
                  <a:pt x="165506" y="46177"/>
                </a:cubicBezTo>
                <a:cubicBezTo>
                  <a:pt x="157582" y="46177"/>
                  <a:pt x="151219" y="44006"/>
                  <a:pt x="146418" y="39662"/>
                </a:cubicBezTo>
                <a:cubicBezTo>
                  <a:pt x="141618" y="35319"/>
                  <a:pt x="139218" y="29871"/>
                  <a:pt x="139218" y="23317"/>
                </a:cubicBezTo>
                <a:cubicBezTo>
                  <a:pt x="139218" y="16612"/>
                  <a:pt x="141618" y="11049"/>
                  <a:pt x="146418" y="6630"/>
                </a:cubicBezTo>
                <a:cubicBezTo>
                  <a:pt x="151219" y="2210"/>
                  <a:pt x="157582" y="0"/>
                  <a:pt x="16550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A2CF72F-EB13-49C9-8468-69D1405A6CC5}"/>
              </a:ext>
            </a:extLst>
          </p:cNvPr>
          <p:cNvGrpSpPr/>
          <p:nvPr/>
        </p:nvGrpSpPr>
        <p:grpSpPr>
          <a:xfrm>
            <a:off x="2466139" y="730929"/>
            <a:ext cx="7259722" cy="1299968"/>
            <a:chOff x="2460012" y="932025"/>
            <a:chExt cx="7259722" cy="129996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3F78BC-0221-411C-B4DB-427103518467}"/>
                </a:ext>
              </a:extLst>
            </p:cNvPr>
            <p:cNvSpPr txBox="1"/>
            <p:nvPr/>
          </p:nvSpPr>
          <p:spPr>
            <a:xfrm>
              <a:off x="2460012" y="932025"/>
              <a:ext cx="7259722" cy="1109220"/>
            </a:xfrm>
            <a:custGeom>
              <a:avLst/>
              <a:gdLst/>
              <a:ahLst/>
              <a:cxnLst/>
              <a:rect l="l" t="t" r="r" b="b"/>
              <a:pathLst>
                <a:path w="8167039" h="1247851">
                  <a:moveTo>
                    <a:pt x="1467459" y="287427"/>
                  </a:moveTo>
                  <a:lnTo>
                    <a:pt x="1467459" y="545059"/>
                  </a:lnTo>
                  <a:lnTo>
                    <a:pt x="1637462" y="545059"/>
                  </a:lnTo>
                  <a:cubicBezTo>
                    <a:pt x="1684198" y="545059"/>
                    <a:pt x="1719250" y="533959"/>
                    <a:pt x="1742618" y="511759"/>
                  </a:cubicBezTo>
                  <a:cubicBezTo>
                    <a:pt x="1765985" y="489560"/>
                    <a:pt x="1777670" y="457429"/>
                    <a:pt x="1777670" y="415366"/>
                  </a:cubicBezTo>
                  <a:cubicBezTo>
                    <a:pt x="1777670" y="375641"/>
                    <a:pt x="1765694" y="344386"/>
                    <a:pt x="1741741" y="321602"/>
                  </a:cubicBezTo>
                  <a:cubicBezTo>
                    <a:pt x="1717789" y="298818"/>
                    <a:pt x="1683029" y="287427"/>
                    <a:pt x="1637462" y="287427"/>
                  </a:cubicBezTo>
                  <a:close/>
                  <a:moveTo>
                    <a:pt x="343509" y="276911"/>
                  </a:moveTo>
                  <a:lnTo>
                    <a:pt x="343509" y="545059"/>
                  </a:lnTo>
                  <a:lnTo>
                    <a:pt x="480212" y="545059"/>
                  </a:lnTo>
                  <a:cubicBezTo>
                    <a:pt x="577190" y="545059"/>
                    <a:pt x="625678" y="500660"/>
                    <a:pt x="625678" y="411861"/>
                  </a:cubicBezTo>
                  <a:cubicBezTo>
                    <a:pt x="625678" y="321894"/>
                    <a:pt x="577190" y="276911"/>
                    <a:pt x="480212" y="276911"/>
                  </a:cubicBezTo>
                  <a:close/>
                  <a:moveTo>
                    <a:pt x="6724650" y="0"/>
                  </a:moveTo>
                  <a:lnTo>
                    <a:pt x="7140016" y="0"/>
                  </a:lnTo>
                  <a:lnTo>
                    <a:pt x="7450226" y="802691"/>
                  </a:lnTo>
                  <a:lnTo>
                    <a:pt x="7753426" y="0"/>
                  </a:lnTo>
                  <a:lnTo>
                    <a:pt x="8167039" y="0"/>
                  </a:lnTo>
                  <a:lnTo>
                    <a:pt x="8167039" y="1235583"/>
                  </a:lnTo>
                  <a:lnTo>
                    <a:pt x="7823530" y="1235583"/>
                  </a:lnTo>
                  <a:lnTo>
                    <a:pt x="7823530" y="553822"/>
                  </a:lnTo>
                  <a:lnTo>
                    <a:pt x="7590434" y="1235583"/>
                  </a:lnTo>
                  <a:lnTo>
                    <a:pt x="7303007" y="1235583"/>
                  </a:lnTo>
                  <a:lnTo>
                    <a:pt x="7068159" y="548564"/>
                  </a:lnTo>
                  <a:lnTo>
                    <a:pt x="7068159" y="1235583"/>
                  </a:lnTo>
                  <a:lnTo>
                    <a:pt x="6724650" y="1235583"/>
                  </a:lnTo>
                  <a:close/>
                  <a:moveTo>
                    <a:pt x="5462092" y="0"/>
                  </a:moveTo>
                  <a:lnTo>
                    <a:pt x="5803849" y="0"/>
                  </a:lnTo>
                  <a:lnTo>
                    <a:pt x="5803849" y="716814"/>
                  </a:lnTo>
                  <a:cubicBezTo>
                    <a:pt x="5803849" y="783412"/>
                    <a:pt x="5819331" y="834822"/>
                    <a:pt x="5850293" y="871042"/>
                  </a:cubicBezTo>
                  <a:cubicBezTo>
                    <a:pt x="5881256" y="907263"/>
                    <a:pt x="5928284" y="925373"/>
                    <a:pt x="5991377" y="925373"/>
                  </a:cubicBezTo>
                  <a:cubicBezTo>
                    <a:pt x="6054471" y="925373"/>
                    <a:pt x="6102083" y="906971"/>
                    <a:pt x="6134214" y="870166"/>
                  </a:cubicBezTo>
                  <a:cubicBezTo>
                    <a:pt x="6166345" y="833362"/>
                    <a:pt x="6182410" y="782244"/>
                    <a:pt x="6182410" y="716814"/>
                  </a:cubicBezTo>
                  <a:lnTo>
                    <a:pt x="6182410" y="0"/>
                  </a:lnTo>
                  <a:lnTo>
                    <a:pt x="6525920" y="0"/>
                  </a:lnTo>
                  <a:lnTo>
                    <a:pt x="6525920" y="716814"/>
                  </a:lnTo>
                  <a:cubicBezTo>
                    <a:pt x="6525920" y="830148"/>
                    <a:pt x="6501967" y="926833"/>
                    <a:pt x="6454063" y="1006869"/>
                  </a:cubicBezTo>
                  <a:cubicBezTo>
                    <a:pt x="6406159" y="1086904"/>
                    <a:pt x="6341021" y="1147077"/>
                    <a:pt x="6258649" y="1187387"/>
                  </a:cubicBezTo>
                  <a:cubicBezTo>
                    <a:pt x="6176277" y="1227696"/>
                    <a:pt x="6084850" y="1247851"/>
                    <a:pt x="5984367" y="1247851"/>
                  </a:cubicBezTo>
                  <a:cubicBezTo>
                    <a:pt x="5883884" y="1247851"/>
                    <a:pt x="5794210" y="1227696"/>
                    <a:pt x="5715342" y="1187387"/>
                  </a:cubicBezTo>
                  <a:cubicBezTo>
                    <a:pt x="5636476" y="1147077"/>
                    <a:pt x="5574550" y="1087196"/>
                    <a:pt x="5529567" y="1007745"/>
                  </a:cubicBezTo>
                  <a:cubicBezTo>
                    <a:pt x="5484584" y="928294"/>
                    <a:pt x="5462092" y="831317"/>
                    <a:pt x="5462092" y="716814"/>
                  </a:cubicBezTo>
                  <a:close/>
                  <a:moveTo>
                    <a:pt x="4914900" y="0"/>
                  </a:moveTo>
                  <a:lnTo>
                    <a:pt x="5258410" y="0"/>
                  </a:lnTo>
                  <a:lnTo>
                    <a:pt x="5258410" y="1235583"/>
                  </a:lnTo>
                  <a:lnTo>
                    <a:pt x="4914900" y="1235583"/>
                  </a:lnTo>
                  <a:close/>
                  <a:moveTo>
                    <a:pt x="3267075" y="0"/>
                  </a:moveTo>
                  <a:lnTo>
                    <a:pt x="3682441" y="0"/>
                  </a:lnTo>
                  <a:lnTo>
                    <a:pt x="3992651" y="802691"/>
                  </a:lnTo>
                  <a:lnTo>
                    <a:pt x="4295851" y="0"/>
                  </a:lnTo>
                  <a:lnTo>
                    <a:pt x="4709464" y="0"/>
                  </a:lnTo>
                  <a:lnTo>
                    <a:pt x="4709464" y="1235583"/>
                  </a:lnTo>
                  <a:lnTo>
                    <a:pt x="4365955" y="1235583"/>
                  </a:lnTo>
                  <a:lnTo>
                    <a:pt x="4365955" y="553822"/>
                  </a:lnTo>
                  <a:lnTo>
                    <a:pt x="4132859" y="1235583"/>
                  </a:lnTo>
                  <a:lnTo>
                    <a:pt x="3845433" y="1235583"/>
                  </a:lnTo>
                  <a:lnTo>
                    <a:pt x="3610584" y="548564"/>
                  </a:lnTo>
                  <a:lnTo>
                    <a:pt x="3610584" y="1235583"/>
                  </a:lnTo>
                  <a:lnTo>
                    <a:pt x="3267075" y="1235583"/>
                  </a:lnTo>
                  <a:close/>
                  <a:moveTo>
                    <a:pt x="2295525" y="0"/>
                  </a:moveTo>
                  <a:lnTo>
                    <a:pt x="3085947" y="0"/>
                  </a:lnTo>
                  <a:lnTo>
                    <a:pt x="3085947" y="275158"/>
                  </a:lnTo>
                  <a:lnTo>
                    <a:pt x="2639035" y="275158"/>
                  </a:lnTo>
                  <a:lnTo>
                    <a:pt x="2639035" y="476707"/>
                  </a:lnTo>
                  <a:lnTo>
                    <a:pt x="3033370" y="476707"/>
                  </a:lnTo>
                  <a:lnTo>
                    <a:pt x="3033370" y="737845"/>
                  </a:lnTo>
                  <a:lnTo>
                    <a:pt x="2639035" y="737845"/>
                  </a:lnTo>
                  <a:lnTo>
                    <a:pt x="2639035" y="960425"/>
                  </a:lnTo>
                  <a:lnTo>
                    <a:pt x="3085947" y="960425"/>
                  </a:lnTo>
                  <a:lnTo>
                    <a:pt x="3085947" y="1235583"/>
                  </a:lnTo>
                  <a:lnTo>
                    <a:pt x="2295525" y="1235583"/>
                  </a:lnTo>
                  <a:close/>
                  <a:moveTo>
                    <a:pt x="1123950" y="0"/>
                  </a:moveTo>
                  <a:lnTo>
                    <a:pt x="1665503" y="0"/>
                  </a:lnTo>
                  <a:cubicBezTo>
                    <a:pt x="1764817" y="0"/>
                    <a:pt x="1848942" y="17234"/>
                    <a:pt x="1917878" y="51702"/>
                  </a:cubicBezTo>
                  <a:cubicBezTo>
                    <a:pt x="1986813" y="86170"/>
                    <a:pt x="2038807" y="133490"/>
                    <a:pt x="2073859" y="193662"/>
                  </a:cubicBezTo>
                  <a:cubicBezTo>
                    <a:pt x="2108911" y="253835"/>
                    <a:pt x="2126437" y="321310"/>
                    <a:pt x="2126437" y="396088"/>
                  </a:cubicBezTo>
                  <a:cubicBezTo>
                    <a:pt x="2126437" y="480213"/>
                    <a:pt x="2103361" y="554114"/>
                    <a:pt x="2057209" y="617792"/>
                  </a:cubicBezTo>
                  <a:cubicBezTo>
                    <a:pt x="2011058" y="681470"/>
                    <a:pt x="1943583" y="726745"/>
                    <a:pt x="1854784" y="753618"/>
                  </a:cubicBezTo>
                  <a:lnTo>
                    <a:pt x="2133448" y="1235583"/>
                  </a:lnTo>
                  <a:lnTo>
                    <a:pt x="1749628" y="1235583"/>
                  </a:lnTo>
                  <a:lnTo>
                    <a:pt x="1504264" y="779907"/>
                  </a:lnTo>
                  <a:lnTo>
                    <a:pt x="1467459" y="779907"/>
                  </a:lnTo>
                  <a:lnTo>
                    <a:pt x="1467459" y="1235583"/>
                  </a:lnTo>
                  <a:lnTo>
                    <a:pt x="1123950" y="1235583"/>
                  </a:lnTo>
                  <a:close/>
                  <a:moveTo>
                    <a:pt x="0" y="0"/>
                  </a:moveTo>
                  <a:lnTo>
                    <a:pt x="513512" y="0"/>
                  </a:lnTo>
                  <a:cubicBezTo>
                    <a:pt x="612826" y="0"/>
                    <a:pt x="697243" y="17526"/>
                    <a:pt x="766762" y="52578"/>
                  </a:cubicBezTo>
                  <a:cubicBezTo>
                    <a:pt x="836283" y="87630"/>
                    <a:pt x="888568" y="136119"/>
                    <a:pt x="923620" y="198044"/>
                  </a:cubicBezTo>
                  <a:cubicBezTo>
                    <a:pt x="958672" y="259969"/>
                    <a:pt x="976198" y="331242"/>
                    <a:pt x="976198" y="411861"/>
                  </a:cubicBezTo>
                  <a:cubicBezTo>
                    <a:pt x="976198" y="486639"/>
                    <a:pt x="958964" y="554698"/>
                    <a:pt x="924496" y="616039"/>
                  </a:cubicBezTo>
                  <a:cubicBezTo>
                    <a:pt x="890028" y="677380"/>
                    <a:pt x="838035" y="726453"/>
                    <a:pt x="768515" y="763257"/>
                  </a:cubicBezTo>
                  <a:cubicBezTo>
                    <a:pt x="698996" y="800062"/>
                    <a:pt x="613994" y="818464"/>
                    <a:pt x="513512" y="818464"/>
                  </a:cubicBezTo>
                  <a:lnTo>
                    <a:pt x="343509" y="818464"/>
                  </a:lnTo>
                  <a:lnTo>
                    <a:pt x="343509" y="1235583"/>
                  </a:lnTo>
                  <a:lnTo>
                    <a:pt x="0" y="12355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1500">
                  <a:latin typeface="Poppins ExtraBold" panose="00000900000000000000" pitchFamily="2" charset="0"/>
                  <a:cs typeface="Poppins ExtraBold" panose="00000900000000000000" pitchFamily="2" charset="0"/>
                </a:defRPr>
              </a:lvl1pPr>
            </a:lstStyle>
            <a:p>
              <a:endParaRPr lang="en-US" dirty="0">
                <a:sym typeface="Poppin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88BE17A-F1D3-47A2-946C-2F214A923DFE}"/>
                </a:ext>
              </a:extLst>
            </p:cNvPr>
            <p:cNvSpPr/>
            <p:nvPr/>
          </p:nvSpPr>
          <p:spPr>
            <a:xfrm>
              <a:off x="4310170" y="1526153"/>
              <a:ext cx="3664610" cy="705840"/>
            </a:xfrm>
            <a:custGeom>
              <a:avLst/>
              <a:gdLst/>
              <a:ahLst/>
              <a:cxnLst/>
              <a:rect l="l" t="t" r="r" b="b"/>
              <a:pathLst>
                <a:path w="3664610" h="705840">
                  <a:moveTo>
                    <a:pt x="940508" y="325383"/>
                  </a:moveTo>
                  <a:cubicBezTo>
                    <a:pt x="925522" y="325383"/>
                    <a:pt x="913065" y="332595"/>
                    <a:pt x="903137" y="347019"/>
                  </a:cubicBezTo>
                  <a:cubicBezTo>
                    <a:pt x="893208" y="361443"/>
                    <a:pt x="888244" y="381768"/>
                    <a:pt x="888244" y="407993"/>
                  </a:cubicBezTo>
                  <a:cubicBezTo>
                    <a:pt x="888244" y="428599"/>
                    <a:pt x="892272" y="444334"/>
                    <a:pt x="900327" y="455199"/>
                  </a:cubicBezTo>
                  <a:cubicBezTo>
                    <a:pt x="908382" y="466064"/>
                    <a:pt x="917842" y="471497"/>
                    <a:pt x="928707" y="471497"/>
                  </a:cubicBezTo>
                  <a:cubicBezTo>
                    <a:pt x="940695" y="471497"/>
                    <a:pt x="951092" y="466626"/>
                    <a:pt x="959896" y="456885"/>
                  </a:cubicBezTo>
                  <a:cubicBezTo>
                    <a:pt x="968700" y="447144"/>
                    <a:pt x="974601" y="433095"/>
                    <a:pt x="977598" y="414737"/>
                  </a:cubicBezTo>
                  <a:cubicBezTo>
                    <a:pt x="965984" y="406869"/>
                    <a:pt x="957086" y="396567"/>
                    <a:pt x="950905" y="383829"/>
                  </a:cubicBezTo>
                  <a:cubicBezTo>
                    <a:pt x="944723" y="371090"/>
                    <a:pt x="941632" y="357603"/>
                    <a:pt x="941632" y="343366"/>
                  </a:cubicBezTo>
                  <a:cubicBezTo>
                    <a:pt x="941632" y="337372"/>
                    <a:pt x="942194" y="331377"/>
                    <a:pt x="943318" y="325383"/>
                  </a:cubicBezTo>
                  <a:close/>
                  <a:moveTo>
                    <a:pt x="321383" y="325383"/>
                  </a:moveTo>
                  <a:cubicBezTo>
                    <a:pt x="306397" y="325383"/>
                    <a:pt x="293940" y="332595"/>
                    <a:pt x="284012" y="347019"/>
                  </a:cubicBezTo>
                  <a:cubicBezTo>
                    <a:pt x="274083" y="361443"/>
                    <a:pt x="269119" y="381768"/>
                    <a:pt x="269119" y="407993"/>
                  </a:cubicBezTo>
                  <a:cubicBezTo>
                    <a:pt x="269119" y="428599"/>
                    <a:pt x="273147" y="444334"/>
                    <a:pt x="281202" y="455199"/>
                  </a:cubicBezTo>
                  <a:cubicBezTo>
                    <a:pt x="289257" y="466064"/>
                    <a:pt x="298717" y="471497"/>
                    <a:pt x="309582" y="471497"/>
                  </a:cubicBezTo>
                  <a:cubicBezTo>
                    <a:pt x="321570" y="471497"/>
                    <a:pt x="331967" y="466626"/>
                    <a:pt x="340771" y="456885"/>
                  </a:cubicBezTo>
                  <a:cubicBezTo>
                    <a:pt x="349575" y="447144"/>
                    <a:pt x="355476" y="433095"/>
                    <a:pt x="358473" y="414737"/>
                  </a:cubicBezTo>
                  <a:cubicBezTo>
                    <a:pt x="346859" y="406869"/>
                    <a:pt x="337961" y="396567"/>
                    <a:pt x="331780" y="383829"/>
                  </a:cubicBezTo>
                  <a:cubicBezTo>
                    <a:pt x="325598" y="371090"/>
                    <a:pt x="322507" y="357603"/>
                    <a:pt x="322507" y="343366"/>
                  </a:cubicBezTo>
                  <a:cubicBezTo>
                    <a:pt x="322507" y="337372"/>
                    <a:pt x="323069" y="331377"/>
                    <a:pt x="324193" y="325383"/>
                  </a:cubicBezTo>
                  <a:close/>
                  <a:moveTo>
                    <a:pt x="2230850" y="321449"/>
                  </a:moveTo>
                  <a:cubicBezTo>
                    <a:pt x="2216988" y="321449"/>
                    <a:pt x="2205280" y="329504"/>
                    <a:pt x="2195727" y="345614"/>
                  </a:cubicBezTo>
                  <a:cubicBezTo>
                    <a:pt x="2186173" y="361724"/>
                    <a:pt x="2181396" y="381206"/>
                    <a:pt x="2181396" y="404060"/>
                  </a:cubicBezTo>
                  <a:lnTo>
                    <a:pt x="2181396" y="405184"/>
                  </a:lnTo>
                  <a:cubicBezTo>
                    <a:pt x="2203501" y="399938"/>
                    <a:pt x="2220922" y="392071"/>
                    <a:pt x="2233660" y="381581"/>
                  </a:cubicBezTo>
                  <a:cubicBezTo>
                    <a:pt x="2246398" y="371090"/>
                    <a:pt x="2252767" y="358914"/>
                    <a:pt x="2252767" y="345052"/>
                  </a:cubicBezTo>
                  <a:cubicBezTo>
                    <a:pt x="2252767" y="337934"/>
                    <a:pt x="2250800" y="332220"/>
                    <a:pt x="2246866" y="327912"/>
                  </a:cubicBezTo>
                  <a:cubicBezTo>
                    <a:pt x="2242933" y="323604"/>
                    <a:pt x="2237594" y="321449"/>
                    <a:pt x="2230850" y="321449"/>
                  </a:cubicBezTo>
                  <a:close/>
                  <a:moveTo>
                    <a:pt x="2745114" y="141617"/>
                  </a:moveTo>
                  <a:cubicBezTo>
                    <a:pt x="2758976" y="141617"/>
                    <a:pt x="2770216" y="144989"/>
                    <a:pt x="2778833" y="151733"/>
                  </a:cubicBezTo>
                  <a:cubicBezTo>
                    <a:pt x="2787450" y="158477"/>
                    <a:pt x="2791758" y="168030"/>
                    <a:pt x="2791758" y="180394"/>
                  </a:cubicBezTo>
                  <a:cubicBezTo>
                    <a:pt x="2791758" y="195380"/>
                    <a:pt x="2786888" y="207275"/>
                    <a:pt x="2777147" y="216079"/>
                  </a:cubicBezTo>
                  <a:cubicBezTo>
                    <a:pt x="2767406" y="224883"/>
                    <a:pt x="2754480" y="229285"/>
                    <a:pt x="2738371" y="229285"/>
                  </a:cubicBezTo>
                  <a:cubicBezTo>
                    <a:pt x="2722635" y="229285"/>
                    <a:pt x="2710834" y="225633"/>
                    <a:pt x="2702966" y="218327"/>
                  </a:cubicBezTo>
                  <a:cubicBezTo>
                    <a:pt x="2695099" y="211021"/>
                    <a:pt x="2691165" y="200812"/>
                    <a:pt x="2691165" y="187699"/>
                  </a:cubicBezTo>
                  <a:cubicBezTo>
                    <a:pt x="2691165" y="174586"/>
                    <a:pt x="2696316" y="163628"/>
                    <a:pt x="2706619" y="154824"/>
                  </a:cubicBezTo>
                  <a:cubicBezTo>
                    <a:pt x="2716922" y="146019"/>
                    <a:pt x="2729753" y="141617"/>
                    <a:pt x="2745114" y="141617"/>
                  </a:cubicBezTo>
                  <a:close/>
                  <a:moveTo>
                    <a:pt x="1769297" y="91602"/>
                  </a:moveTo>
                  <a:cubicBezTo>
                    <a:pt x="1763677" y="91602"/>
                    <a:pt x="1757402" y="98626"/>
                    <a:pt x="1750471" y="112676"/>
                  </a:cubicBezTo>
                  <a:cubicBezTo>
                    <a:pt x="1743540" y="126725"/>
                    <a:pt x="1736984" y="146207"/>
                    <a:pt x="1730802" y="171121"/>
                  </a:cubicBezTo>
                  <a:cubicBezTo>
                    <a:pt x="1724620" y="196035"/>
                    <a:pt x="1719469" y="223666"/>
                    <a:pt x="1715348" y="254012"/>
                  </a:cubicBezTo>
                  <a:cubicBezTo>
                    <a:pt x="1737452" y="234905"/>
                    <a:pt x="1754030" y="213456"/>
                    <a:pt x="1765082" y="189666"/>
                  </a:cubicBezTo>
                  <a:cubicBezTo>
                    <a:pt x="1776135" y="165876"/>
                    <a:pt x="1781661" y="144240"/>
                    <a:pt x="1781661" y="124758"/>
                  </a:cubicBezTo>
                  <a:cubicBezTo>
                    <a:pt x="1781661" y="102654"/>
                    <a:pt x="1777540" y="91602"/>
                    <a:pt x="1769297" y="91602"/>
                  </a:cubicBezTo>
                  <a:close/>
                  <a:moveTo>
                    <a:pt x="3228841" y="55635"/>
                  </a:moveTo>
                  <a:cubicBezTo>
                    <a:pt x="3222098" y="55635"/>
                    <a:pt x="3214605" y="65282"/>
                    <a:pt x="3206362" y="84577"/>
                  </a:cubicBezTo>
                  <a:cubicBezTo>
                    <a:pt x="3198120" y="103871"/>
                    <a:pt x="3190159" y="129909"/>
                    <a:pt x="3182478" y="162691"/>
                  </a:cubicBezTo>
                  <a:cubicBezTo>
                    <a:pt x="3174798" y="195473"/>
                    <a:pt x="3168523" y="231159"/>
                    <a:pt x="3163652" y="269748"/>
                  </a:cubicBezTo>
                  <a:cubicBezTo>
                    <a:pt x="3186881" y="242398"/>
                    <a:pt x="3206081" y="212613"/>
                    <a:pt x="3221255" y="180394"/>
                  </a:cubicBezTo>
                  <a:cubicBezTo>
                    <a:pt x="3236428" y="148174"/>
                    <a:pt x="3244015" y="118951"/>
                    <a:pt x="3244015" y="92725"/>
                  </a:cubicBezTo>
                  <a:cubicBezTo>
                    <a:pt x="3244015" y="80737"/>
                    <a:pt x="3242703" y="71558"/>
                    <a:pt x="3240081" y="65189"/>
                  </a:cubicBezTo>
                  <a:cubicBezTo>
                    <a:pt x="3237459" y="58820"/>
                    <a:pt x="3233712" y="55635"/>
                    <a:pt x="3228841" y="55635"/>
                  </a:cubicBezTo>
                  <a:close/>
                  <a:moveTo>
                    <a:pt x="2627643" y="55635"/>
                  </a:moveTo>
                  <a:cubicBezTo>
                    <a:pt x="2619026" y="55635"/>
                    <a:pt x="2609285" y="71183"/>
                    <a:pt x="2598420" y="102279"/>
                  </a:cubicBezTo>
                  <a:cubicBezTo>
                    <a:pt x="2587555" y="133375"/>
                    <a:pt x="2578001" y="171964"/>
                    <a:pt x="2569759" y="218046"/>
                  </a:cubicBezTo>
                  <a:cubicBezTo>
                    <a:pt x="2561517" y="264128"/>
                    <a:pt x="2557021" y="308337"/>
                    <a:pt x="2556272" y="350672"/>
                  </a:cubicBezTo>
                  <a:cubicBezTo>
                    <a:pt x="2582872" y="306838"/>
                    <a:pt x="2604040" y="262910"/>
                    <a:pt x="2619775" y="218889"/>
                  </a:cubicBezTo>
                  <a:cubicBezTo>
                    <a:pt x="2635510" y="174867"/>
                    <a:pt x="2643378" y="134686"/>
                    <a:pt x="2643378" y="98345"/>
                  </a:cubicBezTo>
                  <a:cubicBezTo>
                    <a:pt x="2643378" y="69872"/>
                    <a:pt x="2638133" y="55635"/>
                    <a:pt x="2627643" y="55635"/>
                  </a:cubicBezTo>
                  <a:close/>
                  <a:moveTo>
                    <a:pt x="1981066" y="55635"/>
                  </a:moveTo>
                  <a:cubicBezTo>
                    <a:pt x="1974323" y="55635"/>
                    <a:pt x="1966830" y="65282"/>
                    <a:pt x="1958587" y="84577"/>
                  </a:cubicBezTo>
                  <a:cubicBezTo>
                    <a:pt x="1950345" y="103871"/>
                    <a:pt x="1942384" y="129909"/>
                    <a:pt x="1934704" y="162691"/>
                  </a:cubicBezTo>
                  <a:cubicBezTo>
                    <a:pt x="1927023" y="195473"/>
                    <a:pt x="1920748" y="231159"/>
                    <a:pt x="1915877" y="269748"/>
                  </a:cubicBezTo>
                  <a:cubicBezTo>
                    <a:pt x="1939106" y="242398"/>
                    <a:pt x="1958306" y="212613"/>
                    <a:pt x="1973480" y="180394"/>
                  </a:cubicBezTo>
                  <a:cubicBezTo>
                    <a:pt x="1988653" y="148174"/>
                    <a:pt x="1996240" y="118951"/>
                    <a:pt x="1996240" y="92725"/>
                  </a:cubicBezTo>
                  <a:cubicBezTo>
                    <a:pt x="1996240" y="80737"/>
                    <a:pt x="1994928" y="71558"/>
                    <a:pt x="1992306" y="65189"/>
                  </a:cubicBezTo>
                  <a:cubicBezTo>
                    <a:pt x="1989683" y="58820"/>
                    <a:pt x="1985937" y="55635"/>
                    <a:pt x="1981066" y="55635"/>
                  </a:cubicBezTo>
                  <a:close/>
                  <a:moveTo>
                    <a:pt x="789318" y="55635"/>
                  </a:moveTo>
                  <a:cubicBezTo>
                    <a:pt x="780701" y="55635"/>
                    <a:pt x="770960" y="71183"/>
                    <a:pt x="760095" y="102279"/>
                  </a:cubicBezTo>
                  <a:cubicBezTo>
                    <a:pt x="749230" y="133375"/>
                    <a:pt x="739677" y="171964"/>
                    <a:pt x="731434" y="218046"/>
                  </a:cubicBezTo>
                  <a:cubicBezTo>
                    <a:pt x="723192" y="264128"/>
                    <a:pt x="718696" y="308337"/>
                    <a:pt x="717947" y="350672"/>
                  </a:cubicBezTo>
                  <a:cubicBezTo>
                    <a:pt x="744547" y="306838"/>
                    <a:pt x="765715" y="262910"/>
                    <a:pt x="781450" y="218889"/>
                  </a:cubicBezTo>
                  <a:cubicBezTo>
                    <a:pt x="797185" y="174867"/>
                    <a:pt x="805053" y="134686"/>
                    <a:pt x="805053" y="98345"/>
                  </a:cubicBezTo>
                  <a:cubicBezTo>
                    <a:pt x="805053" y="69872"/>
                    <a:pt x="799808" y="55635"/>
                    <a:pt x="789318" y="55635"/>
                  </a:cubicBezTo>
                  <a:close/>
                  <a:moveTo>
                    <a:pt x="608343" y="55635"/>
                  </a:moveTo>
                  <a:cubicBezTo>
                    <a:pt x="599726" y="55635"/>
                    <a:pt x="589985" y="71183"/>
                    <a:pt x="579120" y="102279"/>
                  </a:cubicBezTo>
                  <a:cubicBezTo>
                    <a:pt x="568255" y="133375"/>
                    <a:pt x="558702" y="171964"/>
                    <a:pt x="550459" y="218046"/>
                  </a:cubicBezTo>
                  <a:cubicBezTo>
                    <a:pt x="542217" y="264128"/>
                    <a:pt x="537721" y="308337"/>
                    <a:pt x="536972" y="350672"/>
                  </a:cubicBezTo>
                  <a:cubicBezTo>
                    <a:pt x="563572" y="306838"/>
                    <a:pt x="584740" y="262910"/>
                    <a:pt x="600475" y="218889"/>
                  </a:cubicBezTo>
                  <a:cubicBezTo>
                    <a:pt x="616210" y="174867"/>
                    <a:pt x="624078" y="134686"/>
                    <a:pt x="624078" y="98345"/>
                  </a:cubicBezTo>
                  <a:cubicBezTo>
                    <a:pt x="624078" y="69872"/>
                    <a:pt x="618833" y="55635"/>
                    <a:pt x="608343" y="55635"/>
                  </a:cubicBezTo>
                  <a:close/>
                  <a:moveTo>
                    <a:pt x="165221" y="55635"/>
                  </a:moveTo>
                  <a:cubicBezTo>
                    <a:pt x="158477" y="55635"/>
                    <a:pt x="150141" y="67062"/>
                    <a:pt x="140213" y="89916"/>
                  </a:cubicBezTo>
                  <a:cubicBezTo>
                    <a:pt x="130285" y="112769"/>
                    <a:pt x="120450" y="143022"/>
                    <a:pt x="110709" y="180675"/>
                  </a:cubicBezTo>
                  <a:cubicBezTo>
                    <a:pt x="100968" y="218327"/>
                    <a:pt x="92539" y="258133"/>
                    <a:pt x="85420" y="300094"/>
                  </a:cubicBezTo>
                  <a:cubicBezTo>
                    <a:pt x="115392" y="266001"/>
                    <a:pt x="138433" y="230503"/>
                    <a:pt x="154543" y="193600"/>
                  </a:cubicBezTo>
                  <a:cubicBezTo>
                    <a:pt x="170653" y="156697"/>
                    <a:pt x="178895" y="122135"/>
                    <a:pt x="179270" y="89916"/>
                  </a:cubicBezTo>
                  <a:cubicBezTo>
                    <a:pt x="179270" y="67062"/>
                    <a:pt x="174587" y="55635"/>
                    <a:pt x="165221" y="55635"/>
                  </a:cubicBezTo>
                  <a:close/>
                  <a:moveTo>
                    <a:pt x="2640006" y="0"/>
                  </a:moveTo>
                  <a:cubicBezTo>
                    <a:pt x="2657989" y="0"/>
                    <a:pt x="2672132" y="8336"/>
                    <a:pt x="2682435" y="25007"/>
                  </a:cubicBezTo>
                  <a:cubicBezTo>
                    <a:pt x="2692738" y="41679"/>
                    <a:pt x="2697889" y="65563"/>
                    <a:pt x="2697889" y="96659"/>
                  </a:cubicBezTo>
                  <a:cubicBezTo>
                    <a:pt x="2697889" y="141243"/>
                    <a:pt x="2685526" y="192944"/>
                    <a:pt x="2660799" y="251764"/>
                  </a:cubicBezTo>
                  <a:cubicBezTo>
                    <a:pt x="2636072" y="310584"/>
                    <a:pt x="2602541" y="368843"/>
                    <a:pt x="2560206" y="426539"/>
                  </a:cubicBezTo>
                  <a:cubicBezTo>
                    <a:pt x="2562828" y="441899"/>
                    <a:pt x="2567136" y="452858"/>
                    <a:pt x="2573131" y="459414"/>
                  </a:cubicBezTo>
                  <a:cubicBezTo>
                    <a:pt x="2579125" y="465971"/>
                    <a:pt x="2586993" y="469249"/>
                    <a:pt x="2596734" y="469249"/>
                  </a:cubicBezTo>
                  <a:cubicBezTo>
                    <a:pt x="2612094" y="469249"/>
                    <a:pt x="2625582" y="464847"/>
                    <a:pt x="2637196" y="456042"/>
                  </a:cubicBezTo>
                  <a:cubicBezTo>
                    <a:pt x="2643003" y="451640"/>
                    <a:pt x="2649606" y="445669"/>
                    <a:pt x="2657006" y="438129"/>
                  </a:cubicBezTo>
                  <a:lnTo>
                    <a:pt x="2664381" y="430256"/>
                  </a:lnTo>
                  <a:lnTo>
                    <a:pt x="2664594" y="423114"/>
                  </a:lnTo>
                  <a:cubicBezTo>
                    <a:pt x="2665402" y="408678"/>
                    <a:pt x="2667421" y="391556"/>
                    <a:pt x="2670653" y="371746"/>
                  </a:cubicBezTo>
                  <a:cubicBezTo>
                    <a:pt x="2674961" y="345333"/>
                    <a:pt x="2680487" y="320700"/>
                    <a:pt x="2687231" y="297846"/>
                  </a:cubicBezTo>
                  <a:cubicBezTo>
                    <a:pt x="2690603" y="285858"/>
                    <a:pt x="2695099" y="277615"/>
                    <a:pt x="2700718" y="273119"/>
                  </a:cubicBezTo>
                  <a:cubicBezTo>
                    <a:pt x="2706338" y="268624"/>
                    <a:pt x="2715330" y="266376"/>
                    <a:pt x="2727693" y="266376"/>
                  </a:cubicBezTo>
                  <a:cubicBezTo>
                    <a:pt x="2746800" y="266376"/>
                    <a:pt x="2756354" y="272745"/>
                    <a:pt x="2756354" y="285483"/>
                  </a:cubicBezTo>
                  <a:cubicBezTo>
                    <a:pt x="2756354" y="294849"/>
                    <a:pt x="2752794" y="316579"/>
                    <a:pt x="2745676" y="350672"/>
                  </a:cubicBezTo>
                  <a:cubicBezTo>
                    <a:pt x="2736685" y="391883"/>
                    <a:pt x="2732189" y="419795"/>
                    <a:pt x="2732189" y="434406"/>
                  </a:cubicBezTo>
                  <a:cubicBezTo>
                    <a:pt x="2732189" y="445646"/>
                    <a:pt x="2733688" y="454263"/>
                    <a:pt x="2736685" y="460257"/>
                  </a:cubicBezTo>
                  <a:cubicBezTo>
                    <a:pt x="2739682" y="466251"/>
                    <a:pt x="2744740" y="469249"/>
                    <a:pt x="2751858" y="469249"/>
                  </a:cubicBezTo>
                  <a:cubicBezTo>
                    <a:pt x="2758602" y="469249"/>
                    <a:pt x="2767031" y="464566"/>
                    <a:pt x="2777147" y="455199"/>
                  </a:cubicBezTo>
                  <a:cubicBezTo>
                    <a:pt x="2784734" y="448175"/>
                    <a:pt x="2794217" y="438094"/>
                    <a:pt x="2805597" y="424958"/>
                  </a:cubicBezTo>
                  <a:lnTo>
                    <a:pt x="2809982" y="419791"/>
                  </a:lnTo>
                  <a:lnTo>
                    <a:pt x="2813949" y="365424"/>
                  </a:lnTo>
                  <a:cubicBezTo>
                    <a:pt x="2817415" y="342289"/>
                    <a:pt x="2822613" y="319763"/>
                    <a:pt x="2829544" y="297846"/>
                  </a:cubicBezTo>
                  <a:cubicBezTo>
                    <a:pt x="2832916" y="286981"/>
                    <a:pt x="2838442" y="279020"/>
                    <a:pt x="2846122" y="273962"/>
                  </a:cubicBezTo>
                  <a:cubicBezTo>
                    <a:pt x="2853802" y="268905"/>
                    <a:pt x="2864574" y="266376"/>
                    <a:pt x="2878436" y="266376"/>
                  </a:cubicBezTo>
                  <a:cubicBezTo>
                    <a:pt x="2885929" y="266376"/>
                    <a:pt x="2891174" y="267312"/>
                    <a:pt x="2894171" y="269186"/>
                  </a:cubicBezTo>
                  <a:cubicBezTo>
                    <a:pt x="2897168" y="271059"/>
                    <a:pt x="2898667" y="274618"/>
                    <a:pt x="2898667" y="279863"/>
                  </a:cubicBezTo>
                  <a:cubicBezTo>
                    <a:pt x="2898667" y="285858"/>
                    <a:pt x="2895857" y="299345"/>
                    <a:pt x="2890237" y="320325"/>
                  </a:cubicBezTo>
                  <a:cubicBezTo>
                    <a:pt x="2886491" y="335311"/>
                    <a:pt x="2883493" y="348424"/>
                    <a:pt x="2881246" y="359664"/>
                  </a:cubicBezTo>
                  <a:cubicBezTo>
                    <a:pt x="2878998" y="370903"/>
                    <a:pt x="2877124" y="384765"/>
                    <a:pt x="2875626" y="401250"/>
                  </a:cubicBezTo>
                  <a:cubicBezTo>
                    <a:pt x="2887989" y="369030"/>
                    <a:pt x="2901851" y="342804"/>
                    <a:pt x="2917212" y="322573"/>
                  </a:cubicBezTo>
                  <a:cubicBezTo>
                    <a:pt x="2932573" y="302342"/>
                    <a:pt x="2947652" y="287918"/>
                    <a:pt x="2962451" y="279301"/>
                  </a:cubicBezTo>
                  <a:cubicBezTo>
                    <a:pt x="2977250" y="270684"/>
                    <a:pt x="2990831" y="266376"/>
                    <a:pt x="3003194" y="266376"/>
                  </a:cubicBezTo>
                  <a:cubicBezTo>
                    <a:pt x="3027547" y="266376"/>
                    <a:pt x="3039723" y="278552"/>
                    <a:pt x="3039723" y="302904"/>
                  </a:cubicBezTo>
                  <a:cubicBezTo>
                    <a:pt x="3039723" y="317515"/>
                    <a:pt x="3035601" y="343928"/>
                    <a:pt x="3027359" y="382143"/>
                  </a:cubicBezTo>
                  <a:cubicBezTo>
                    <a:pt x="3020241" y="414737"/>
                    <a:pt x="3016682" y="436279"/>
                    <a:pt x="3016682" y="446770"/>
                  </a:cubicBezTo>
                  <a:cubicBezTo>
                    <a:pt x="3016682" y="461756"/>
                    <a:pt x="3022114" y="469249"/>
                    <a:pt x="3032979" y="469249"/>
                  </a:cubicBezTo>
                  <a:cubicBezTo>
                    <a:pt x="3040472" y="469249"/>
                    <a:pt x="3049370" y="464659"/>
                    <a:pt x="3059673" y="455480"/>
                  </a:cubicBezTo>
                  <a:cubicBezTo>
                    <a:pt x="3064824" y="450891"/>
                    <a:pt x="3070842" y="444873"/>
                    <a:pt x="3077726" y="437427"/>
                  </a:cubicBezTo>
                  <a:lnTo>
                    <a:pt x="3087966" y="426008"/>
                  </a:lnTo>
                  <a:lnTo>
                    <a:pt x="3087961" y="425836"/>
                  </a:lnTo>
                  <a:cubicBezTo>
                    <a:pt x="3087844" y="418343"/>
                    <a:pt x="3087786" y="410335"/>
                    <a:pt x="3087786" y="401812"/>
                  </a:cubicBezTo>
                  <a:cubicBezTo>
                    <a:pt x="3087786" y="344116"/>
                    <a:pt x="3093686" y="283984"/>
                    <a:pt x="3105488" y="221418"/>
                  </a:cubicBezTo>
                  <a:cubicBezTo>
                    <a:pt x="3117289" y="158851"/>
                    <a:pt x="3134711" y="106307"/>
                    <a:pt x="3157751" y="63784"/>
                  </a:cubicBezTo>
                  <a:cubicBezTo>
                    <a:pt x="3180792" y="21261"/>
                    <a:pt x="3208423" y="0"/>
                    <a:pt x="3240643" y="0"/>
                  </a:cubicBezTo>
                  <a:cubicBezTo>
                    <a:pt x="3257877" y="0"/>
                    <a:pt x="3271833" y="7399"/>
                    <a:pt x="3282510" y="22198"/>
                  </a:cubicBezTo>
                  <a:cubicBezTo>
                    <a:pt x="3293188" y="36996"/>
                    <a:pt x="3298526" y="56197"/>
                    <a:pt x="3298526" y="79800"/>
                  </a:cubicBezTo>
                  <a:cubicBezTo>
                    <a:pt x="3298526" y="117640"/>
                    <a:pt x="3287474" y="156884"/>
                    <a:pt x="3265370" y="197534"/>
                  </a:cubicBezTo>
                  <a:cubicBezTo>
                    <a:pt x="3243265" y="238183"/>
                    <a:pt x="3207299" y="285670"/>
                    <a:pt x="3157471" y="339994"/>
                  </a:cubicBezTo>
                  <a:cubicBezTo>
                    <a:pt x="3156347" y="359476"/>
                    <a:pt x="3155785" y="379520"/>
                    <a:pt x="3155785" y="400126"/>
                  </a:cubicBezTo>
                  <a:cubicBezTo>
                    <a:pt x="3173768" y="353295"/>
                    <a:pt x="3194374" y="319295"/>
                    <a:pt x="3217602" y="298127"/>
                  </a:cubicBezTo>
                  <a:cubicBezTo>
                    <a:pt x="3240830" y="276960"/>
                    <a:pt x="3262560" y="266376"/>
                    <a:pt x="3282791" y="266376"/>
                  </a:cubicBezTo>
                  <a:cubicBezTo>
                    <a:pt x="3301523" y="266376"/>
                    <a:pt x="3316603" y="272745"/>
                    <a:pt x="3328030" y="285483"/>
                  </a:cubicBezTo>
                  <a:cubicBezTo>
                    <a:pt x="3339457" y="298221"/>
                    <a:pt x="3345170" y="313956"/>
                    <a:pt x="3345170" y="332689"/>
                  </a:cubicBezTo>
                  <a:cubicBezTo>
                    <a:pt x="3345170" y="353295"/>
                    <a:pt x="3339925" y="372214"/>
                    <a:pt x="3329435" y="389448"/>
                  </a:cubicBezTo>
                  <a:cubicBezTo>
                    <a:pt x="3318945" y="406682"/>
                    <a:pt x="3300962" y="422043"/>
                    <a:pt x="3275485" y="435530"/>
                  </a:cubicBezTo>
                  <a:cubicBezTo>
                    <a:pt x="3276984" y="445646"/>
                    <a:pt x="3281574" y="453794"/>
                    <a:pt x="3289254" y="459976"/>
                  </a:cubicBezTo>
                  <a:cubicBezTo>
                    <a:pt x="3296934" y="466158"/>
                    <a:pt x="3306207" y="469249"/>
                    <a:pt x="3317071" y="469249"/>
                  </a:cubicBezTo>
                  <a:cubicBezTo>
                    <a:pt x="3328685" y="469249"/>
                    <a:pt x="3339925" y="464753"/>
                    <a:pt x="3350790" y="455761"/>
                  </a:cubicBezTo>
                  <a:cubicBezTo>
                    <a:pt x="3353506" y="453513"/>
                    <a:pt x="3356433" y="450891"/>
                    <a:pt x="3359571" y="447894"/>
                  </a:cubicBezTo>
                  <a:lnTo>
                    <a:pt x="3366842" y="440572"/>
                  </a:lnTo>
                  <a:lnTo>
                    <a:pt x="3388259" y="413051"/>
                  </a:lnTo>
                  <a:cubicBezTo>
                    <a:pt x="3396033" y="402561"/>
                    <a:pt x="3402543" y="393195"/>
                    <a:pt x="3407788" y="384952"/>
                  </a:cubicBezTo>
                  <a:cubicBezTo>
                    <a:pt x="3414157" y="374088"/>
                    <a:pt x="3421650" y="359570"/>
                    <a:pt x="3430267" y="341399"/>
                  </a:cubicBezTo>
                  <a:cubicBezTo>
                    <a:pt x="3438884" y="323229"/>
                    <a:pt x="3447313" y="304403"/>
                    <a:pt x="3455556" y="284921"/>
                  </a:cubicBezTo>
                  <a:cubicBezTo>
                    <a:pt x="3462674" y="268436"/>
                    <a:pt x="3477473" y="260194"/>
                    <a:pt x="3499951" y="260194"/>
                  </a:cubicBezTo>
                  <a:cubicBezTo>
                    <a:pt x="3510442" y="260194"/>
                    <a:pt x="3517747" y="261131"/>
                    <a:pt x="3521868" y="263004"/>
                  </a:cubicBezTo>
                  <a:cubicBezTo>
                    <a:pt x="3525990" y="264877"/>
                    <a:pt x="3528050" y="267874"/>
                    <a:pt x="3528050" y="271995"/>
                  </a:cubicBezTo>
                  <a:cubicBezTo>
                    <a:pt x="3528050" y="274243"/>
                    <a:pt x="3527301" y="277803"/>
                    <a:pt x="3525803" y="282673"/>
                  </a:cubicBezTo>
                  <a:cubicBezTo>
                    <a:pt x="3524304" y="287543"/>
                    <a:pt x="3522243" y="292414"/>
                    <a:pt x="3519621" y="297284"/>
                  </a:cubicBezTo>
                  <a:cubicBezTo>
                    <a:pt x="3512877" y="310772"/>
                    <a:pt x="3509505" y="322199"/>
                    <a:pt x="3509505" y="331565"/>
                  </a:cubicBezTo>
                  <a:cubicBezTo>
                    <a:pt x="3509505" y="337185"/>
                    <a:pt x="3511472" y="343366"/>
                    <a:pt x="3515406" y="350110"/>
                  </a:cubicBezTo>
                  <a:cubicBezTo>
                    <a:pt x="3519340" y="356854"/>
                    <a:pt x="3525428" y="365283"/>
                    <a:pt x="3533670" y="375399"/>
                  </a:cubicBezTo>
                  <a:cubicBezTo>
                    <a:pt x="3545659" y="391134"/>
                    <a:pt x="3554744" y="404528"/>
                    <a:pt x="3560926" y="415580"/>
                  </a:cubicBezTo>
                  <a:cubicBezTo>
                    <a:pt x="3567108" y="426632"/>
                    <a:pt x="3570198" y="438715"/>
                    <a:pt x="3570198" y="451827"/>
                  </a:cubicBezTo>
                  <a:cubicBezTo>
                    <a:pt x="3570198" y="455574"/>
                    <a:pt x="3569824" y="460819"/>
                    <a:pt x="3569075" y="467563"/>
                  </a:cubicBezTo>
                  <a:cubicBezTo>
                    <a:pt x="3587432" y="460444"/>
                    <a:pt x="3608975" y="441525"/>
                    <a:pt x="3633701" y="410803"/>
                  </a:cubicBezTo>
                  <a:cubicBezTo>
                    <a:pt x="3638197" y="405558"/>
                    <a:pt x="3643255" y="402936"/>
                    <a:pt x="3648875" y="402936"/>
                  </a:cubicBezTo>
                  <a:cubicBezTo>
                    <a:pt x="3653745" y="402936"/>
                    <a:pt x="3657585" y="405184"/>
                    <a:pt x="3660395" y="409679"/>
                  </a:cubicBezTo>
                  <a:cubicBezTo>
                    <a:pt x="3663205" y="414175"/>
                    <a:pt x="3664610" y="420357"/>
                    <a:pt x="3664610" y="428225"/>
                  </a:cubicBezTo>
                  <a:cubicBezTo>
                    <a:pt x="3664610" y="442461"/>
                    <a:pt x="3661051" y="454075"/>
                    <a:pt x="3653933" y="463067"/>
                  </a:cubicBezTo>
                  <a:cubicBezTo>
                    <a:pt x="3635200" y="486295"/>
                    <a:pt x="3617311" y="502124"/>
                    <a:pt x="3600264" y="510554"/>
                  </a:cubicBezTo>
                  <a:cubicBezTo>
                    <a:pt x="3583217" y="518984"/>
                    <a:pt x="3562143" y="523573"/>
                    <a:pt x="3537042" y="524322"/>
                  </a:cubicBezTo>
                  <a:cubicBezTo>
                    <a:pt x="3522056" y="537060"/>
                    <a:pt x="3504260" y="543429"/>
                    <a:pt x="3483654" y="543429"/>
                  </a:cubicBezTo>
                  <a:cubicBezTo>
                    <a:pt x="3464173" y="543429"/>
                    <a:pt x="3449280" y="538934"/>
                    <a:pt x="3438977" y="529942"/>
                  </a:cubicBezTo>
                  <a:cubicBezTo>
                    <a:pt x="3428674" y="520950"/>
                    <a:pt x="3423523" y="510835"/>
                    <a:pt x="3423523" y="499595"/>
                  </a:cubicBezTo>
                  <a:cubicBezTo>
                    <a:pt x="3423523" y="489854"/>
                    <a:pt x="3427082" y="481425"/>
                    <a:pt x="3434201" y="474306"/>
                  </a:cubicBezTo>
                  <a:cubicBezTo>
                    <a:pt x="3441319" y="467188"/>
                    <a:pt x="3451809" y="463629"/>
                    <a:pt x="3465671" y="463629"/>
                  </a:cubicBezTo>
                  <a:cubicBezTo>
                    <a:pt x="3470541" y="463629"/>
                    <a:pt x="3476255" y="464097"/>
                    <a:pt x="3482811" y="465034"/>
                  </a:cubicBezTo>
                  <a:cubicBezTo>
                    <a:pt x="3489368" y="465971"/>
                    <a:pt x="3494332" y="466626"/>
                    <a:pt x="3497704" y="467001"/>
                  </a:cubicBezTo>
                  <a:cubicBezTo>
                    <a:pt x="3497329" y="457260"/>
                    <a:pt x="3495175" y="448081"/>
                    <a:pt x="3491241" y="439464"/>
                  </a:cubicBezTo>
                  <a:cubicBezTo>
                    <a:pt x="3487307" y="430847"/>
                    <a:pt x="3482343" y="422511"/>
                    <a:pt x="3476349" y="414456"/>
                  </a:cubicBezTo>
                  <a:cubicBezTo>
                    <a:pt x="3470354" y="406401"/>
                    <a:pt x="3464734" y="399376"/>
                    <a:pt x="3459489" y="393382"/>
                  </a:cubicBezTo>
                  <a:cubicBezTo>
                    <a:pt x="3447875" y="415486"/>
                    <a:pt x="3436355" y="433844"/>
                    <a:pt x="3424928" y="448456"/>
                  </a:cubicBezTo>
                  <a:lnTo>
                    <a:pt x="3416612" y="457709"/>
                  </a:lnTo>
                  <a:lnTo>
                    <a:pt x="3413731" y="463067"/>
                  </a:lnTo>
                  <a:cubicBezTo>
                    <a:pt x="3396872" y="483673"/>
                    <a:pt x="3379825" y="500157"/>
                    <a:pt x="3362592" y="512521"/>
                  </a:cubicBezTo>
                  <a:cubicBezTo>
                    <a:pt x="3345358" y="524884"/>
                    <a:pt x="3324939" y="531066"/>
                    <a:pt x="3301336" y="531066"/>
                  </a:cubicBezTo>
                  <a:cubicBezTo>
                    <a:pt x="3272488" y="531066"/>
                    <a:pt x="3249260" y="522824"/>
                    <a:pt x="3231651" y="506339"/>
                  </a:cubicBezTo>
                  <a:cubicBezTo>
                    <a:pt x="3214043" y="489854"/>
                    <a:pt x="3205238" y="467937"/>
                    <a:pt x="3205238" y="440588"/>
                  </a:cubicBezTo>
                  <a:cubicBezTo>
                    <a:pt x="3205238" y="425977"/>
                    <a:pt x="3212732" y="415486"/>
                    <a:pt x="3227718" y="409117"/>
                  </a:cubicBezTo>
                  <a:cubicBezTo>
                    <a:pt x="3244202" y="401999"/>
                    <a:pt x="3256004" y="394412"/>
                    <a:pt x="3263122" y="386357"/>
                  </a:cubicBezTo>
                  <a:cubicBezTo>
                    <a:pt x="3270240" y="378302"/>
                    <a:pt x="3273799" y="368468"/>
                    <a:pt x="3273799" y="356854"/>
                  </a:cubicBezTo>
                  <a:cubicBezTo>
                    <a:pt x="3273799" y="350110"/>
                    <a:pt x="3272394" y="345052"/>
                    <a:pt x="3269585" y="341680"/>
                  </a:cubicBezTo>
                  <a:cubicBezTo>
                    <a:pt x="3266775" y="338309"/>
                    <a:pt x="3263309" y="336623"/>
                    <a:pt x="3259188" y="336623"/>
                  </a:cubicBezTo>
                  <a:cubicBezTo>
                    <a:pt x="3249073" y="336623"/>
                    <a:pt x="3237927" y="343928"/>
                    <a:pt x="3225751" y="358540"/>
                  </a:cubicBezTo>
                  <a:cubicBezTo>
                    <a:pt x="3213574" y="373151"/>
                    <a:pt x="3202241" y="391977"/>
                    <a:pt x="3191751" y="415018"/>
                  </a:cubicBezTo>
                  <a:cubicBezTo>
                    <a:pt x="3181261" y="438059"/>
                    <a:pt x="3173019" y="461756"/>
                    <a:pt x="3167024" y="486108"/>
                  </a:cubicBezTo>
                  <a:cubicBezTo>
                    <a:pt x="3162903" y="503717"/>
                    <a:pt x="3158126" y="515612"/>
                    <a:pt x="3152694" y="521793"/>
                  </a:cubicBezTo>
                  <a:cubicBezTo>
                    <a:pt x="3147261" y="527975"/>
                    <a:pt x="3138738" y="531066"/>
                    <a:pt x="3127124" y="531066"/>
                  </a:cubicBezTo>
                  <a:cubicBezTo>
                    <a:pt x="3115510" y="531066"/>
                    <a:pt x="3106987" y="526851"/>
                    <a:pt x="3101554" y="518422"/>
                  </a:cubicBezTo>
                  <a:cubicBezTo>
                    <a:pt x="3098838" y="514207"/>
                    <a:pt x="3096567" y="508845"/>
                    <a:pt x="3094740" y="502335"/>
                  </a:cubicBezTo>
                  <a:lnTo>
                    <a:pt x="3093004" y="492713"/>
                  </a:lnTo>
                  <a:lnTo>
                    <a:pt x="3069226" y="511959"/>
                  </a:lnTo>
                  <a:cubicBezTo>
                    <a:pt x="3050681" y="524697"/>
                    <a:pt x="3029607" y="531066"/>
                    <a:pt x="3006004" y="531066"/>
                  </a:cubicBezTo>
                  <a:cubicBezTo>
                    <a:pt x="2986897" y="531066"/>
                    <a:pt x="2972473" y="525540"/>
                    <a:pt x="2962732" y="514488"/>
                  </a:cubicBezTo>
                  <a:cubicBezTo>
                    <a:pt x="2952991" y="503436"/>
                    <a:pt x="2948121" y="487419"/>
                    <a:pt x="2948121" y="466439"/>
                  </a:cubicBezTo>
                  <a:cubicBezTo>
                    <a:pt x="2948121" y="455949"/>
                    <a:pt x="2950743" y="437216"/>
                    <a:pt x="2955988" y="410241"/>
                  </a:cubicBezTo>
                  <a:cubicBezTo>
                    <a:pt x="2960859" y="386638"/>
                    <a:pt x="2963294" y="370341"/>
                    <a:pt x="2963294" y="361350"/>
                  </a:cubicBezTo>
                  <a:cubicBezTo>
                    <a:pt x="2963294" y="355355"/>
                    <a:pt x="2961234" y="352358"/>
                    <a:pt x="2957112" y="352358"/>
                  </a:cubicBezTo>
                  <a:cubicBezTo>
                    <a:pt x="2952242" y="352358"/>
                    <a:pt x="2945404" y="358633"/>
                    <a:pt x="2936600" y="371184"/>
                  </a:cubicBezTo>
                  <a:cubicBezTo>
                    <a:pt x="2927796" y="383735"/>
                    <a:pt x="2918804" y="400313"/>
                    <a:pt x="2909625" y="420919"/>
                  </a:cubicBezTo>
                  <a:cubicBezTo>
                    <a:pt x="2900446" y="441525"/>
                    <a:pt x="2893047" y="463254"/>
                    <a:pt x="2887427" y="486108"/>
                  </a:cubicBezTo>
                  <a:cubicBezTo>
                    <a:pt x="2883306" y="503717"/>
                    <a:pt x="2878529" y="515612"/>
                    <a:pt x="2873097" y="521793"/>
                  </a:cubicBezTo>
                  <a:cubicBezTo>
                    <a:pt x="2867665" y="527975"/>
                    <a:pt x="2859141" y="531066"/>
                    <a:pt x="2847527" y="531066"/>
                  </a:cubicBezTo>
                  <a:cubicBezTo>
                    <a:pt x="2833290" y="531066"/>
                    <a:pt x="2823269" y="523573"/>
                    <a:pt x="2817461" y="508587"/>
                  </a:cubicBezTo>
                  <a:cubicBezTo>
                    <a:pt x="2816010" y="504840"/>
                    <a:pt x="2814739" y="500532"/>
                    <a:pt x="2813651" y="495662"/>
                  </a:cubicBezTo>
                  <a:lnTo>
                    <a:pt x="2812784" y="490470"/>
                  </a:lnTo>
                  <a:lnTo>
                    <a:pt x="2810479" y="492817"/>
                  </a:lnTo>
                  <a:cubicBezTo>
                    <a:pt x="2783574" y="518316"/>
                    <a:pt x="2758040" y="531066"/>
                    <a:pt x="2733875" y="531066"/>
                  </a:cubicBezTo>
                  <a:cubicBezTo>
                    <a:pt x="2709522" y="531066"/>
                    <a:pt x="2691820" y="522449"/>
                    <a:pt x="2680768" y="505215"/>
                  </a:cubicBezTo>
                  <a:lnTo>
                    <a:pt x="2674032" y="492232"/>
                  </a:lnTo>
                  <a:lnTo>
                    <a:pt x="2649279" y="511959"/>
                  </a:lnTo>
                  <a:cubicBezTo>
                    <a:pt x="2630359" y="524697"/>
                    <a:pt x="2608910" y="531066"/>
                    <a:pt x="2584933" y="531066"/>
                  </a:cubicBezTo>
                  <a:cubicBezTo>
                    <a:pt x="2551963" y="531066"/>
                    <a:pt x="2527517" y="516080"/>
                    <a:pt x="2511595" y="486108"/>
                  </a:cubicBezTo>
                  <a:cubicBezTo>
                    <a:pt x="2495672" y="456136"/>
                    <a:pt x="2487711" y="417360"/>
                    <a:pt x="2487711" y="369779"/>
                  </a:cubicBezTo>
                  <a:cubicBezTo>
                    <a:pt x="2487711" y="324072"/>
                    <a:pt x="2493611" y="271995"/>
                    <a:pt x="2505413" y="213550"/>
                  </a:cubicBezTo>
                  <a:cubicBezTo>
                    <a:pt x="2517214" y="155105"/>
                    <a:pt x="2534636" y="104902"/>
                    <a:pt x="2557677" y="62941"/>
                  </a:cubicBezTo>
                  <a:cubicBezTo>
                    <a:pt x="2580718" y="20980"/>
                    <a:pt x="2608161" y="0"/>
                    <a:pt x="2640006" y="0"/>
                  </a:cubicBezTo>
                  <a:close/>
                  <a:moveTo>
                    <a:pt x="1992868" y="0"/>
                  </a:moveTo>
                  <a:cubicBezTo>
                    <a:pt x="2010102" y="0"/>
                    <a:pt x="2024058" y="7399"/>
                    <a:pt x="2034735" y="22198"/>
                  </a:cubicBezTo>
                  <a:cubicBezTo>
                    <a:pt x="2045413" y="36996"/>
                    <a:pt x="2050751" y="56197"/>
                    <a:pt x="2050751" y="79800"/>
                  </a:cubicBezTo>
                  <a:cubicBezTo>
                    <a:pt x="2050751" y="117640"/>
                    <a:pt x="2039699" y="156884"/>
                    <a:pt x="2017595" y="197534"/>
                  </a:cubicBezTo>
                  <a:cubicBezTo>
                    <a:pt x="1995490" y="238183"/>
                    <a:pt x="1959524" y="285670"/>
                    <a:pt x="1909696" y="339994"/>
                  </a:cubicBezTo>
                  <a:cubicBezTo>
                    <a:pt x="1908572" y="359476"/>
                    <a:pt x="1908010" y="379520"/>
                    <a:pt x="1908010" y="400126"/>
                  </a:cubicBezTo>
                  <a:cubicBezTo>
                    <a:pt x="1920373" y="368281"/>
                    <a:pt x="1934142" y="342336"/>
                    <a:pt x="1949315" y="322292"/>
                  </a:cubicBezTo>
                  <a:cubicBezTo>
                    <a:pt x="1964488" y="302248"/>
                    <a:pt x="1979474" y="287918"/>
                    <a:pt x="1994273" y="279301"/>
                  </a:cubicBezTo>
                  <a:cubicBezTo>
                    <a:pt x="2009072" y="270684"/>
                    <a:pt x="2022653" y="266376"/>
                    <a:pt x="2035016" y="266376"/>
                  </a:cubicBezTo>
                  <a:cubicBezTo>
                    <a:pt x="2059368" y="266376"/>
                    <a:pt x="2071544" y="278552"/>
                    <a:pt x="2071544" y="302904"/>
                  </a:cubicBezTo>
                  <a:cubicBezTo>
                    <a:pt x="2071544" y="317515"/>
                    <a:pt x="2067423" y="343928"/>
                    <a:pt x="2059181" y="382143"/>
                  </a:cubicBezTo>
                  <a:cubicBezTo>
                    <a:pt x="2052063" y="414737"/>
                    <a:pt x="2048503" y="436279"/>
                    <a:pt x="2048503" y="446770"/>
                  </a:cubicBezTo>
                  <a:cubicBezTo>
                    <a:pt x="2048503" y="461756"/>
                    <a:pt x="2053936" y="469249"/>
                    <a:pt x="2064801" y="469249"/>
                  </a:cubicBezTo>
                  <a:cubicBezTo>
                    <a:pt x="2072294" y="469249"/>
                    <a:pt x="2081192" y="464659"/>
                    <a:pt x="2091495" y="455480"/>
                  </a:cubicBezTo>
                  <a:cubicBezTo>
                    <a:pt x="2096646" y="450891"/>
                    <a:pt x="2102664" y="444873"/>
                    <a:pt x="2109548" y="437427"/>
                  </a:cubicBezTo>
                  <a:lnTo>
                    <a:pt x="2114947" y="431406"/>
                  </a:lnTo>
                  <a:lnTo>
                    <a:pt x="2113397" y="411365"/>
                  </a:lnTo>
                  <a:cubicBezTo>
                    <a:pt x="2113397" y="385514"/>
                    <a:pt x="2118830" y="361443"/>
                    <a:pt x="2129695" y="339151"/>
                  </a:cubicBezTo>
                  <a:cubicBezTo>
                    <a:pt x="2140559" y="316860"/>
                    <a:pt x="2155639" y="299158"/>
                    <a:pt x="2174934" y="286045"/>
                  </a:cubicBezTo>
                  <a:cubicBezTo>
                    <a:pt x="2194228" y="272932"/>
                    <a:pt x="2216051" y="266376"/>
                    <a:pt x="2240404" y="266376"/>
                  </a:cubicBezTo>
                  <a:cubicBezTo>
                    <a:pt x="2262133" y="266376"/>
                    <a:pt x="2279554" y="272838"/>
                    <a:pt x="2292667" y="285764"/>
                  </a:cubicBezTo>
                  <a:cubicBezTo>
                    <a:pt x="2305780" y="298689"/>
                    <a:pt x="2312336" y="316204"/>
                    <a:pt x="2312336" y="338309"/>
                  </a:cubicBezTo>
                  <a:cubicBezTo>
                    <a:pt x="2312336" y="364159"/>
                    <a:pt x="2303064" y="386357"/>
                    <a:pt x="2284519" y="404903"/>
                  </a:cubicBezTo>
                  <a:cubicBezTo>
                    <a:pt x="2265974" y="423448"/>
                    <a:pt x="2234596" y="438153"/>
                    <a:pt x="2190388" y="449018"/>
                  </a:cubicBezTo>
                  <a:cubicBezTo>
                    <a:pt x="2199754" y="466251"/>
                    <a:pt x="2217550" y="474868"/>
                    <a:pt x="2243776" y="474868"/>
                  </a:cubicBezTo>
                  <a:cubicBezTo>
                    <a:pt x="2260635" y="474868"/>
                    <a:pt x="2279836" y="468968"/>
                    <a:pt x="2301378" y="457166"/>
                  </a:cubicBezTo>
                  <a:cubicBezTo>
                    <a:pt x="2322920" y="445365"/>
                    <a:pt x="2341559" y="429910"/>
                    <a:pt x="2357294" y="410803"/>
                  </a:cubicBezTo>
                  <a:cubicBezTo>
                    <a:pt x="2361790" y="405558"/>
                    <a:pt x="2366848" y="402936"/>
                    <a:pt x="2372468" y="402936"/>
                  </a:cubicBezTo>
                  <a:cubicBezTo>
                    <a:pt x="2377338" y="402936"/>
                    <a:pt x="2381179" y="405184"/>
                    <a:pt x="2383988" y="409679"/>
                  </a:cubicBezTo>
                  <a:cubicBezTo>
                    <a:pt x="2386798" y="414175"/>
                    <a:pt x="2388203" y="420357"/>
                    <a:pt x="2388203" y="428225"/>
                  </a:cubicBezTo>
                  <a:cubicBezTo>
                    <a:pt x="2388203" y="443211"/>
                    <a:pt x="2384644" y="454825"/>
                    <a:pt x="2377526" y="463067"/>
                  </a:cubicBezTo>
                  <a:cubicBezTo>
                    <a:pt x="2363663" y="479926"/>
                    <a:pt x="2344088" y="495474"/>
                    <a:pt x="2318799" y="509711"/>
                  </a:cubicBezTo>
                  <a:cubicBezTo>
                    <a:pt x="2293510" y="523948"/>
                    <a:pt x="2266442" y="531066"/>
                    <a:pt x="2237594" y="531066"/>
                  </a:cubicBezTo>
                  <a:cubicBezTo>
                    <a:pt x="2198256" y="531066"/>
                    <a:pt x="2167721" y="520388"/>
                    <a:pt x="2145992" y="499033"/>
                  </a:cubicBezTo>
                  <a:lnTo>
                    <a:pt x="2133309" y="483476"/>
                  </a:lnTo>
                  <a:lnTo>
                    <a:pt x="2126829" y="490182"/>
                  </a:lnTo>
                  <a:cubicBezTo>
                    <a:pt x="2117978" y="498331"/>
                    <a:pt x="2109009" y="505590"/>
                    <a:pt x="2099924" y="511959"/>
                  </a:cubicBezTo>
                  <a:cubicBezTo>
                    <a:pt x="2081754" y="524697"/>
                    <a:pt x="2061054" y="531066"/>
                    <a:pt x="2037826" y="531066"/>
                  </a:cubicBezTo>
                  <a:cubicBezTo>
                    <a:pt x="2018719" y="531066"/>
                    <a:pt x="2004295" y="525540"/>
                    <a:pt x="1994554" y="514488"/>
                  </a:cubicBezTo>
                  <a:cubicBezTo>
                    <a:pt x="1984813" y="503436"/>
                    <a:pt x="1979943" y="487419"/>
                    <a:pt x="1979943" y="466439"/>
                  </a:cubicBezTo>
                  <a:cubicBezTo>
                    <a:pt x="1979943" y="455949"/>
                    <a:pt x="1982565" y="437216"/>
                    <a:pt x="1987810" y="410241"/>
                  </a:cubicBezTo>
                  <a:cubicBezTo>
                    <a:pt x="1992681" y="386638"/>
                    <a:pt x="1995116" y="370341"/>
                    <a:pt x="1995116" y="361350"/>
                  </a:cubicBezTo>
                  <a:cubicBezTo>
                    <a:pt x="1995116" y="355355"/>
                    <a:pt x="1993055" y="352358"/>
                    <a:pt x="1988934" y="352358"/>
                  </a:cubicBezTo>
                  <a:cubicBezTo>
                    <a:pt x="1984064" y="352358"/>
                    <a:pt x="1977133" y="358633"/>
                    <a:pt x="1968141" y="371184"/>
                  </a:cubicBezTo>
                  <a:cubicBezTo>
                    <a:pt x="1959149" y="383735"/>
                    <a:pt x="1950158" y="400313"/>
                    <a:pt x="1941166" y="420919"/>
                  </a:cubicBezTo>
                  <a:cubicBezTo>
                    <a:pt x="1932175" y="441525"/>
                    <a:pt x="1924869" y="463254"/>
                    <a:pt x="1919249" y="486108"/>
                  </a:cubicBezTo>
                  <a:cubicBezTo>
                    <a:pt x="1912131" y="516080"/>
                    <a:pt x="1894522" y="531066"/>
                    <a:pt x="1866424" y="531066"/>
                  </a:cubicBezTo>
                  <a:cubicBezTo>
                    <a:pt x="1855184" y="531066"/>
                    <a:pt x="1847785" y="527039"/>
                    <a:pt x="1844226" y="518984"/>
                  </a:cubicBezTo>
                  <a:cubicBezTo>
                    <a:pt x="1842446" y="514956"/>
                    <a:pt x="1841111" y="509313"/>
                    <a:pt x="1840221" y="502054"/>
                  </a:cubicBezTo>
                  <a:lnTo>
                    <a:pt x="1839741" y="496248"/>
                  </a:lnTo>
                  <a:lnTo>
                    <a:pt x="1819875" y="511959"/>
                  </a:lnTo>
                  <a:cubicBezTo>
                    <a:pt x="1800768" y="524697"/>
                    <a:pt x="1778851" y="531066"/>
                    <a:pt x="1754124" y="531066"/>
                  </a:cubicBezTo>
                  <a:cubicBezTo>
                    <a:pt x="1677695" y="531066"/>
                    <a:pt x="1639481" y="477304"/>
                    <a:pt x="1639481" y="369779"/>
                  </a:cubicBezTo>
                  <a:cubicBezTo>
                    <a:pt x="1639481" y="353295"/>
                    <a:pt x="1640043" y="336623"/>
                    <a:pt x="1641167" y="319763"/>
                  </a:cubicBezTo>
                  <a:lnTo>
                    <a:pt x="1619250" y="319763"/>
                  </a:lnTo>
                  <a:cubicBezTo>
                    <a:pt x="1608010" y="319763"/>
                    <a:pt x="1600424" y="317703"/>
                    <a:pt x="1596490" y="313582"/>
                  </a:cubicBezTo>
                  <a:cubicBezTo>
                    <a:pt x="1592556" y="309460"/>
                    <a:pt x="1590589" y="302904"/>
                    <a:pt x="1590589" y="293913"/>
                  </a:cubicBezTo>
                  <a:cubicBezTo>
                    <a:pt x="1590589" y="272932"/>
                    <a:pt x="1599019" y="262442"/>
                    <a:pt x="1615878" y="262442"/>
                  </a:cubicBezTo>
                  <a:lnTo>
                    <a:pt x="1647911" y="262442"/>
                  </a:lnTo>
                  <a:cubicBezTo>
                    <a:pt x="1654280" y="221230"/>
                    <a:pt x="1664021" y="183578"/>
                    <a:pt x="1677133" y="149485"/>
                  </a:cubicBezTo>
                  <a:cubicBezTo>
                    <a:pt x="1690246" y="115392"/>
                    <a:pt x="1706075" y="88230"/>
                    <a:pt x="1724620" y="67999"/>
                  </a:cubicBezTo>
                  <a:cubicBezTo>
                    <a:pt x="1743165" y="47767"/>
                    <a:pt x="1763115" y="37652"/>
                    <a:pt x="1784471" y="37652"/>
                  </a:cubicBezTo>
                  <a:cubicBezTo>
                    <a:pt x="1800206" y="37652"/>
                    <a:pt x="1812569" y="44583"/>
                    <a:pt x="1821561" y="58445"/>
                  </a:cubicBezTo>
                  <a:cubicBezTo>
                    <a:pt x="1830552" y="72307"/>
                    <a:pt x="1835048" y="89728"/>
                    <a:pt x="1835048" y="110709"/>
                  </a:cubicBezTo>
                  <a:cubicBezTo>
                    <a:pt x="1835048" y="168779"/>
                    <a:pt x="1810696" y="219357"/>
                    <a:pt x="1761992" y="262442"/>
                  </a:cubicBezTo>
                  <a:lnTo>
                    <a:pt x="1824933" y="262442"/>
                  </a:lnTo>
                  <a:cubicBezTo>
                    <a:pt x="1830927" y="262442"/>
                    <a:pt x="1835236" y="263753"/>
                    <a:pt x="1837858" y="266376"/>
                  </a:cubicBezTo>
                  <a:cubicBezTo>
                    <a:pt x="1840481" y="268998"/>
                    <a:pt x="1841792" y="273869"/>
                    <a:pt x="1841792" y="280987"/>
                  </a:cubicBezTo>
                  <a:cubicBezTo>
                    <a:pt x="1841792" y="306838"/>
                    <a:pt x="1820624" y="319763"/>
                    <a:pt x="1778289" y="319763"/>
                  </a:cubicBezTo>
                  <a:lnTo>
                    <a:pt x="1709728" y="319763"/>
                  </a:lnTo>
                  <a:cubicBezTo>
                    <a:pt x="1708979" y="338496"/>
                    <a:pt x="1708604" y="353107"/>
                    <a:pt x="1708604" y="363597"/>
                  </a:cubicBezTo>
                  <a:cubicBezTo>
                    <a:pt x="1708604" y="402561"/>
                    <a:pt x="1713193" y="429910"/>
                    <a:pt x="1722372" y="445646"/>
                  </a:cubicBezTo>
                  <a:cubicBezTo>
                    <a:pt x="1731551" y="461381"/>
                    <a:pt x="1746069" y="469249"/>
                    <a:pt x="1765925" y="469249"/>
                  </a:cubicBezTo>
                  <a:cubicBezTo>
                    <a:pt x="1782035" y="469249"/>
                    <a:pt x="1796272" y="464378"/>
                    <a:pt x="1808635" y="454637"/>
                  </a:cubicBezTo>
                  <a:cubicBezTo>
                    <a:pt x="1814817" y="449767"/>
                    <a:pt x="1821561" y="443679"/>
                    <a:pt x="1828867" y="436373"/>
                  </a:cubicBezTo>
                  <a:lnTo>
                    <a:pt x="1839720" y="425050"/>
                  </a:lnTo>
                  <a:lnTo>
                    <a:pt x="1840011" y="401812"/>
                  </a:lnTo>
                  <a:cubicBezTo>
                    <a:pt x="1840011" y="344116"/>
                    <a:pt x="1845912" y="283984"/>
                    <a:pt x="1857713" y="221418"/>
                  </a:cubicBezTo>
                  <a:cubicBezTo>
                    <a:pt x="1869514" y="158851"/>
                    <a:pt x="1886936" y="106307"/>
                    <a:pt x="1909977" y="63784"/>
                  </a:cubicBezTo>
                  <a:cubicBezTo>
                    <a:pt x="1933018" y="21261"/>
                    <a:pt x="1960648" y="0"/>
                    <a:pt x="1992868" y="0"/>
                  </a:cubicBezTo>
                  <a:close/>
                  <a:moveTo>
                    <a:pt x="177022" y="0"/>
                  </a:moveTo>
                  <a:cubicBezTo>
                    <a:pt x="194631" y="0"/>
                    <a:pt x="208399" y="7867"/>
                    <a:pt x="218327" y="23603"/>
                  </a:cubicBezTo>
                  <a:cubicBezTo>
                    <a:pt x="228256" y="39338"/>
                    <a:pt x="233220" y="60506"/>
                    <a:pt x="233220" y="87106"/>
                  </a:cubicBezTo>
                  <a:cubicBezTo>
                    <a:pt x="233220" y="175148"/>
                    <a:pt x="180581" y="271059"/>
                    <a:pt x="75305" y="374837"/>
                  </a:cubicBezTo>
                  <a:cubicBezTo>
                    <a:pt x="71558" y="411553"/>
                    <a:pt x="69685" y="443772"/>
                    <a:pt x="69685" y="471497"/>
                  </a:cubicBezTo>
                  <a:cubicBezTo>
                    <a:pt x="69685" y="510086"/>
                    <a:pt x="70996" y="549705"/>
                    <a:pt x="73619" y="590354"/>
                  </a:cubicBezTo>
                  <a:cubicBezTo>
                    <a:pt x="76241" y="631004"/>
                    <a:pt x="80550" y="651329"/>
                    <a:pt x="86544" y="651329"/>
                  </a:cubicBezTo>
                  <a:cubicBezTo>
                    <a:pt x="97784" y="651329"/>
                    <a:pt x="103403" y="631847"/>
                    <a:pt x="103403" y="592883"/>
                  </a:cubicBezTo>
                  <a:cubicBezTo>
                    <a:pt x="103403" y="563661"/>
                    <a:pt x="101436" y="535374"/>
                    <a:pt x="97503" y="508025"/>
                  </a:cubicBezTo>
                  <a:cubicBezTo>
                    <a:pt x="93569" y="480676"/>
                    <a:pt x="88230" y="451827"/>
                    <a:pt x="81486" y="421481"/>
                  </a:cubicBezTo>
                  <a:cubicBezTo>
                    <a:pt x="81112" y="416610"/>
                    <a:pt x="82704" y="410429"/>
                    <a:pt x="86263" y="402936"/>
                  </a:cubicBezTo>
                  <a:cubicBezTo>
                    <a:pt x="89822" y="395443"/>
                    <a:pt x="94224" y="388886"/>
                    <a:pt x="99470" y="383267"/>
                  </a:cubicBezTo>
                  <a:cubicBezTo>
                    <a:pt x="104715" y="377647"/>
                    <a:pt x="109398" y="374837"/>
                    <a:pt x="113519" y="374837"/>
                  </a:cubicBezTo>
                  <a:cubicBezTo>
                    <a:pt x="121012" y="374837"/>
                    <a:pt x="130004" y="375212"/>
                    <a:pt x="140494" y="375961"/>
                  </a:cubicBezTo>
                  <a:cubicBezTo>
                    <a:pt x="143866" y="376336"/>
                    <a:pt x="147799" y="376523"/>
                    <a:pt x="152295" y="376523"/>
                  </a:cubicBezTo>
                  <a:cubicBezTo>
                    <a:pt x="167281" y="376523"/>
                    <a:pt x="183953" y="375212"/>
                    <a:pt x="202311" y="372589"/>
                  </a:cubicBezTo>
                  <a:lnTo>
                    <a:pt x="202998" y="372508"/>
                  </a:lnTo>
                  <a:lnTo>
                    <a:pt x="215170" y="336904"/>
                  </a:lnTo>
                  <a:cubicBezTo>
                    <a:pt x="226035" y="314612"/>
                    <a:pt x="241021" y="297191"/>
                    <a:pt x="260128" y="284640"/>
                  </a:cubicBezTo>
                  <a:cubicBezTo>
                    <a:pt x="279235" y="272089"/>
                    <a:pt x="300403" y="265814"/>
                    <a:pt x="323631" y="265814"/>
                  </a:cubicBezTo>
                  <a:cubicBezTo>
                    <a:pt x="352104" y="265814"/>
                    <a:pt x="375052" y="275648"/>
                    <a:pt x="392473" y="295317"/>
                  </a:cubicBezTo>
                  <a:cubicBezTo>
                    <a:pt x="409894" y="314987"/>
                    <a:pt x="420103" y="339245"/>
                    <a:pt x="423101" y="368093"/>
                  </a:cubicBezTo>
                  <a:cubicBezTo>
                    <a:pt x="431905" y="367531"/>
                    <a:pt x="441552" y="366314"/>
                    <a:pt x="452042" y="364440"/>
                  </a:cubicBezTo>
                  <a:lnTo>
                    <a:pt x="468693" y="360725"/>
                  </a:lnTo>
                  <a:lnTo>
                    <a:pt x="469517" y="334304"/>
                  </a:lnTo>
                  <a:cubicBezTo>
                    <a:pt x="471730" y="297636"/>
                    <a:pt x="477262" y="257384"/>
                    <a:pt x="486113" y="213550"/>
                  </a:cubicBezTo>
                  <a:cubicBezTo>
                    <a:pt x="497915" y="155105"/>
                    <a:pt x="515336" y="104902"/>
                    <a:pt x="538377" y="62941"/>
                  </a:cubicBezTo>
                  <a:cubicBezTo>
                    <a:pt x="561418" y="20980"/>
                    <a:pt x="588861" y="0"/>
                    <a:pt x="620706" y="0"/>
                  </a:cubicBezTo>
                  <a:cubicBezTo>
                    <a:pt x="638689" y="0"/>
                    <a:pt x="652832" y="8336"/>
                    <a:pt x="663135" y="25007"/>
                  </a:cubicBezTo>
                  <a:cubicBezTo>
                    <a:pt x="673438" y="41679"/>
                    <a:pt x="678590" y="65563"/>
                    <a:pt x="678590" y="96659"/>
                  </a:cubicBezTo>
                  <a:cubicBezTo>
                    <a:pt x="678590" y="141243"/>
                    <a:pt x="666226" y="192944"/>
                    <a:pt x="641499" y="251764"/>
                  </a:cubicBezTo>
                  <a:cubicBezTo>
                    <a:pt x="616772" y="310584"/>
                    <a:pt x="583241" y="368843"/>
                    <a:pt x="540906" y="426539"/>
                  </a:cubicBezTo>
                  <a:cubicBezTo>
                    <a:pt x="543528" y="441899"/>
                    <a:pt x="547837" y="452858"/>
                    <a:pt x="553831" y="459414"/>
                  </a:cubicBezTo>
                  <a:cubicBezTo>
                    <a:pt x="559826" y="465971"/>
                    <a:pt x="567693" y="469249"/>
                    <a:pt x="577434" y="469249"/>
                  </a:cubicBezTo>
                  <a:cubicBezTo>
                    <a:pt x="592795" y="469249"/>
                    <a:pt x="606282" y="464847"/>
                    <a:pt x="617896" y="456042"/>
                  </a:cubicBezTo>
                  <a:cubicBezTo>
                    <a:pt x="626607" y="449439"/>
                    <a:pt x="637109" y="439306"/>
                    <a:pt x="649402" y="425643"/>
                  </a:cubicBezTo>
                  <a:lnTo>
                    <a:pt x="653390" y="421051"/>
                  </a:lnTo>
                  <a:lnTo>
                    <a:pt x="650879" y="403814"/>
                  </a:lnTo>
                  <a:cubicBezTo>
                    <a:pt x="649884" y="393019"/>
                    <a:pt x="649386" y="381674"/>
                    <a:pt x="649386" y="369779"/>
                  </a:cubicBezTo>
                  <a:cubicBezTo>
                    <a:pt x="649386" y="324072"/>
                    <a:pt x="655287" y="271995"/>
                    <a:pt x="667088" y="213550"/>
                  </a:cubicBezTo>
                  <a:cubicBezTo>
                    <a:pt x="678890" y="155105"/>
                    <a:pt x="696311" y="104902"/>
                    <a:pt x="719352" y="62941"/>
                  </a:cubicBezTo>
                  <a:cubicBezTo>
                    <a:pt x="742393" y="20980"/>
                    <a:pt x="769836" y="0"/>
                    <a:pt x="801681" y="0"/>
                  </a:cubicBezTo>
                  <a:cubicBezTo>
                    <a:pt x="819664" y="0"/>
                    <a:pt x="833807" y="8336"/>
                    <a:pt x="844110" y="25007"/>
                  </a:cubicBezTo>
                  <a:cubicBezTo>
                    <a:pt x="854413" y="41679"/>
                    <a:pt x="859565" y="65563"/>
                    <a:pt x="859565" y="96659"/>
                  </a:cubicBezTo>
                  <a:cubicBezTo>
                    <a:pt x="859565" y="141243"/>
                    <a:pt x="847201" y="192944"/>
                    <a:pt x="822474" y="251764"/>
                  </a:cubicBezTo>
                  <a:cubicBezTo>
                    <a:pt x="797747" y="310584"/>
                    <a:pt x="764216" y="368843"/>
                    <a:pt x="721881" y="426539"/>
                  </a:cubicBezTo>
                  <a:cubicBezTo>
                    <a:pt x="724503" y="441899"/>
                    <a:pt x="728812" y="452858"/>
                    <a:pt x="734806" y="459414"/>
                  </a:cubicBezTo>
                  <a:cubicBezTo>
                    <a:pt x="740800" y="465971"/>
                    <a:pt x="748668" y="469249"/>
                    <a:pt x="758409" y="469249"/>
                  </a:cubicBezTo>
                  <a:cubicBezTo>
                    <a:pt x="773770" y="469249"/>
                    <a:pt x="787257" y="464847"/>
                    <a:pt x="798871" y="456042"/>
                  </a:cubicBezTo>
                  <a:cubicBezTo>
                    <a:pt x="804678" y="451640"/>
                    <a:pt x="811282" y="445669"/>
                    <a:pt x="818681" y="438129"/>
                  </a:cubicBezTo>
                  <a:lnTo>
                    <a:pt x="820368" y="436328"/>
                  </a:lnTo>
                  <a:lnTo>
                    <a:pt x="817997" y="413051"/>
                  </a:lnTo>
                  <a:cubicBezTo>
                    <a:pt x="817997" y="384578"/>
                    <a:pt x="823430" y="359195"/>
                    <a:pt x="834295" y="336904"/>
                  </a:cubicBezTo>
                  <a:cubicBezTo>
                    <a:pt x="845160" y="314612"/>
                    <a:pt x="860146" y="297191"/>
                    <a:pt x="879253" y="284640"/>
                  </a:cubicBezTo>
                  <a:cubicBezTo>
                    <a:pt x="898360" y="272089"/>
                    <a:pt x="919528" y="265814"/>
                    <a:pt x="942756" y="265814"/>
                  </a:cubicBezTo>
                  <a:cubicBezTo>
                    <a:pt x="971229" y="265814"/>
                    <a:pt x="994177" y="275648"/>
                    <a:pt x="1011598" y="295317"/>
                  </a:cubicBezTo>
                  <a:cubicBezTo>
                    <a:pt x="1029019" y="314987"/>
                    <a:pt x="1039228" y="339245"/>
                    <a:pt x="1042225" y="368093"/>
                  </a:cubicBezTo>
                  <a:cubicBezTo>
                    <a:pt x="1051030" y="367531"/>
                    <a:pt x="1060677" y="366314"/>
                    <a:pt x="1071167" y="364440"/>
                  </a:cubicBezTo>
                  <a:lnTo>
                    <a:pt x="1085599" y="361220"/>
                  </a:lnTo>
                  <a:lnTo>
                    <a:pt x="1085148" y="349372"/>
                  </a:lnTo>
                  <a:cubicBezTo>
                    <a:pt x="1084866" y="338718"/>
                    <a:pt x="1084726" y="328474"/>
                    <a:pt x="1084726" y="318639"/>
                  </a:cubicBezTo>
                  <a:lnTo>
                    <a:pt x="1084726" y="298970"/>
                  </a:lnTo>
                  <a:cubicBezTo>
                    <a:pt x="1085101" y="286607"/>
                    <a:pt x="1088472" y="277990"/>
                    <a:pt x="1094842" y="273119"/>
                  </a:cubicBezTo>
                  <a:cubicBezTo>
                    <a:pt x="1101211" y="268249"/>
                    <a:pt x="1110764" y="265814"/>
                    <a:pt x="1123502" y="265814"/>
                  </a:cubicBezTo>
                  <a:cubicBezTo>
                    <a:pt x="1133243" y="265814"/>
                    <a:pt x="1140455" y="267968"/>
                    <a:pt x="1145138" y="272276"/>
                  </a:cubicBezTo>
                  <a:cubicBezTo>
                    <a:pt x="1149821" y="276585"/>
                    <a:pt x="1152163" y="283797"/>
                    <a:pt x="1152163" y="293913"/>
                  </a:cubicBezTo>
                  <a:cubicBezTo>
                    <a:pt x="1152163" y="336997"/>
                    <a:pt x="1154786" y="393007"/>
                    <a:pt x="1160031" y="461943"/>
                  </a:cubicBezTo>
                  <a:cubicBezTo>
                    <a:pt x="1185507" y="408368"/>
                    <a:pt x="1208922" y="352545"/>
                    <a:pt x="1230277" y="294474"/>
                  </a:cubicBezTo>
                  <a:cubicBezTo>
                    <a:pt x="1234399" y="283235"/>
                    <a:pt x="1239363" y="275648"/>
                    <a:pt x="1245170" y="271714"/>
                  </a:cubicBezTo>
                  <a:cubicBezTo>
                    <a:pt x="1250977" y="267781"/>
                    <a:pt x="1258002" y="265814"/>
                    <a:pt x="1266244" y="265814"/>
                  </a:cubicBezTo>
                  <a:cubicBezTo>
                    <a:pt x="1276359" y="265814"/>
                    <a:pt x="1283384" y="267874"/>
                    <a:pt x="1287318" y="271995"/>
                  </a:cubicBezTo>
                  <a:cubicBezTo>
                    <a:pt x="1291252" y="276117"/>
                    <a:pt x="1293219" y="283422"/>
                    <a:pt x="1293219" y="293913"/>
                  </a:cubicBezTo>
                  <a:cubicBezTo>
                    <a:pt x="1293219" y="336997"/>
                    <a:pt x="1295841" y="393007"/>
                    <a:pt x="1301086" y="461943"/>
                  </a:cubicBezTo>
                  <a:cubicBezTo>
                    <a:pt x="1323565" y="428599"/>
                    <a:pt x="1340425" y="401999"/>
                    <a:pt x="1351664" y="382143"/>
                  </a:cubicBezTo>
                  <a:cubicBezTo>
                    <a:pt x="1346044" y="371278"/>
                    <a:pt x="1343235" y="358352"/>
                    <a:pt x="1343235" y="343366"/>
                  </a:cubicBezTo>
                  <a:cubicBezTo>
                    <a:pt x="1343235" y="330628"/>
                    <a:pt x="1346044" y="318265"/>
                    <a:pt x="1351664" y="306276"/>
                  </a:cubicBezTo>
                  <a:cubicBezTo>
                    <a:pt x="1357284" y="294287"/>
                    <a:pt x="1364964" y="284546"/>
                    <a:pt x="1374705" y="277053"/>
                  </a:cubicBezTo>
                  <a:cubicBezTo>
                    <a:pt x="1384446" y="269560"/>
                    <a:pt x="1395498" y="265814"/>
                    <a:pt x="1407862" y="265814"/>
                  </a:cubicBezTo>
                  <a:cubicBezTo>
                    <a:pt x="1418726" y="265814"/>
                    <a:pt x="1427531" y="269654"/>
                    <a:pt x="1434274" y="277334"/>
                  </a:cubicBezTo>
                  <a:cubicBezTo>
                    <a:pt x="1441018" y="285015"/>
                    <a:pt x="1444390" y="296160"/>
                    <a:pt x="1444390" y="310772"/>
                  </a:cubicBezTo>
                  <a:cubicBezTo>
                    <a:pt x="1444390" y="327631"/>
                    <a:pt x="1439894" y="346925"/>
                    <a:pt x="1430903" y="368655"/>
                  </a:cubicBezTo>
                  <a:cubicBezTo>
                    <a:pt x="1445139" y="367906"/>
                    <a:pt x="1464059" y="365096"/>
                    <a:pt x="1487662" y="360226"/>
                  </a:cubicBezTo>
                  <a:lnTo>
                    <a:pt x="1502835" y="357416"/>
                  </a:lnTo>
                  <a:cubicBezTo>
                    <a:pt x="1503959" y="357041"/>
                    <a:pt x="1505832" y="356854"/>
                    <a:pt x="1508455" y="356854"/>
                  </a:cubicBezTo>
                  <a:cubicBezTo>
                    <a:pt x="1514075" y="356854"/>
                    <a:pt x="1518383" y="358727"/>
                    <a:pt x="1521380" y="362473"/>
                  </a:cubicBezTo>
                  <a:cubicBezTo>
                    <a:pt x="1524378" y="366220"/>
                    <a:pt x="1525876" y="371278"/>
                    <a:pt x="1525876" y="377647"/>
                  </a:cubicBezTo>
                  <a:cubicBezTo>
                    <a:pt x="1525876" y="389261"/>
                    <a:pt x="1523628" y="398346"/>
                    <a:pt x="1519132" y="404903"/>
                  </a:cubicBezTo>
                  <a:cubicBezTo>
                    <a:pt x="1514637" y="411459"/>
                    <a:pt x="1507893" y="416236"/>
                    <a:pt x="1498901" y="419233"/>
                  </a:cubicBezTo>
                  <a:cubicBezTo>
                    <a:pt x="1481667" y="424853"/>
                    <a:pt x="1463310" y="427663"/>
                    <a:pt x="1443828" y="427663"/>
                  </a:cubicBezTo>
                  <a:cubicBezTo>
                    <a:pt x="1427343" y="427663"/>
                    <a:pt x="1411795" y="425415"/>
                    <a:pt x="1397184" y="420919"/>
                  </a:cubicBezTo>
                  <a:cubicBezTo>
                    <a:pt x="1386319" y="438527"/>
                    <a:pt x="1374330" y="456698"/>
                    <a:pt x="1361218" y="475430"/>
                  </a:cubicBezTo>
                  <a:cubicBezTo>
                    <a:pt x="1346232" y="496785"/>
                    <a:pt x="1333400" y="511397"/>
                    <a:pt x="1322722" y="519264"/>
                  </a:cubicBezTo>
                  <a:cubicBezTo>
                    <a:pt x="1312045" y="527132"/>
                    <a:pt x="1299962" y="531066"/>
                    <a:pt x="1286475" y="531066"/>
                  </a:cubicBezTo>
                  <a:cubicBezTo>
                    <a:pt x="1271489" y="531066"/>
                    <a:pt x="1260156" y="525259"/>
                    <a:pt x="1252476" y="513645"/>
                  </a:cubicBezTo>
                  <a:cubicBezTo>
                    <a:pt x="1244795" y="502031"/>
                    <a:pt x="1240018" y="482923"/>
                    <a:pt x="1238145" y="456323"/>
                  </a:cubicBezTo>
                  <a:lnTo>
                    <a:pt x="1235335" y="415299"/>
                  </a:lnTo>
                  <a:cubicBezTo>
                    <a:pt x="1223721" y="446770"/>
                    <a:pt x="1213324" y="470747"/>
                    <a:pt x="1204146" y="487232"/>
                  </a:cubicBezTo>
                  <a:cubicBezTo>
                    <a:pt x="1194967" y="503717"/>
                    <a:pt x="1185788" y="515143"/>
                    <a:pt x="1176609" y="521512"/>
                  </a:cubicBezTo>
                  <a:cubicBezTo>
                    <a:pt x="1167430" y="527881"/>
                    <a:pt x="1156659" y="531066"/>
                    <a:pt x="1144295" y="531066"/>
                  </a:cubicBezTo>
                  <a:cubicBezTo>
                    <a:pt x="1128935" y="531066"/>
                    <a:pt x="1116852" y="525072"/>
                    <a:pt x="1108048" y="513083"/>
                  </a:cubicBezTo>
                  <a:cubicBezTo>
                    <a:pt x="1099244" y="501094"/>
                    <a:pt x="1093718" y="482174"/>
                    <a:pt x="1091470" y="456323"/>
                  </a:cubicBezTo>
                  <a:lnTo>
                    <a:pt x="1088635" y="419709"/>
                  </a:lnTo>
                  <a:lnTo>
                    <a:pt x="1076506" y="422886"/>
                  </a:lnTo>
                  <a:cubicBezTo>
                    <a:pt x="1064143" y="425134"/>
                    <a:pt x="1051217" y="426539"/>
                    <a:pt x="1037730" y="427101"/>
                  </a:cubicBezTo>
                  <a:cubicBezTo>
                    <a:pt x="1030611" y="458571"/>
                    <a:pt x="1016562" y="483766"/>
                    <a:pt x="995582" y="502686"/>
                  </a:cubicBezTo>
                  <a:cubicBezTo>
                    <a:pt x="974601" y="521606"/>
                    <a:pt x="950811" y="531066"/>
                    <a:pt x="924211" y="531066"/>
                  </a:cubicBezTo>
                  <a:cubicBezTo>
                    <a:pt x="901732" y="531066"/>
                    <a:pt x="882531" y="525634"/>
                    <a:pt x="866608" y="514769"/>
                  </a:cubicBezTo>
                  <a:cubicBezTo>
                    <a:pt x="858647" y="509336"/>
                    <a:pt x="851646" y="503014"/>
                    <a:pt x="845605" y="495802"/>
                  </a:cubicBezTo>
                  <a:lnTo>
                    <a:pt x="840549" y="487742"/>
                  </a:lnTo>
                  <a:lnTo>
                    <a:pt x="838280" y="490182"/>
                  </a:lnTo>
                  <a:cubicBezTo>
                    <a:pt x="829522" y="498331"/>
                    <a:pt x="820414" y="505590"/>
                    <a:pt x="810954" y="511959"/>
                  </a:cubicBezTo>
                  <a:cubicBezTo>
                    <a:pt x="792034" y="524697"/>
                    <a:pt x="770585" y="531066"/>
                    <a:pt x="746608" y="531066"/>
                  </a:cubicBezTo>
                  <a:cubicBezTo>
                    <a:pt x="713638" y="531066"/>
                    <a:pt x="689193" y="516080"/>
                    <a:pt x="673270" y="486108"/>
                  </a:cubicBezTo>
                  <a:lnTo>
                    <a:pt x="669402" y="477176"/>
                  </a:lnTo>
                  <a:lnTo>
                    <a:pt x="657305" y="490182"/>
                  </a:lnTo>
                  <a:cubicBezTo>
                    <a:pt x="648547" y="498331"/>
                    <a:pt x="639439" y="505590"/>
                    <a:pt x="629979" y="511959"/>
                  </a:cubicBezTo>
                  <a:cubicBezTo>
                    <a:pt x="611059" y="524697"/>
                    <a:pt x="589610" y="531066"/>
                    <a:pt x="565633" y="531066"/>
                  </a:cubicBezTo>
                  <a:cubicBezTo>
                    <a:pt x="532663" y="531066"/>
                    <a:pt x="508217" y="516080"/>
                    <a:pt x="492295" y="486108"/>
                  </a:cubicBezTo>
                  <a:cubicBezTo>
                    <a:pt x="484334" y="471122"/>
                    <a:pt x="478363" y="453935"/>
                    <a:pt x="474382" y="434547"/>
                  </a:cubicBezTo>
                  <a:lnTo>
                    <a:pt x="472120" y="419025"/>
                  </a:lnTo>
                  <a:lnTo>
                    <a:pt x="457381" y="422886"/>
                  </a:lnTo>
                  <a:cubicBezTo>
                    <a:pt x="445017" y="425134"/>
                    <a:pt x="432092" y="426539"/>
                    <a:pt x="418605" y="427101"/>
                  </a:cubicBezTo>
                  <a:cubicBezTo>
                    <a:pt x="411486" y="458571"/>
                    <a:pt x="397437" y="483766"/>
                    <a:pt x="376457" y="502686"/>
                  </a:cubicBezTo>
                  <a:cubicBezTo>
                    <a:pt x="355476" y="521606"/>
                    <a:pt x="331686" y="531066"/>
                    <a:pt x="305086" y="531066"/>
                  </a:cubicBezTo>
                  <a:cubicBezTo>
                    <a:pt x="282607" y="531066"/>
                    <a:pt x="263406" y="525634"/>
                    <a:pt x="247483" y="514769"/>
                  </a:cubicBezTo>
                  <a:cubicBezTo>
                    <a:pt x="231561" y="503904"/>
                    <a:pt x="219478" y="489480"/>
                    <a:pt x="211236" y="471497"/>
                  </a:cubicBezTo>
                  <a:cubicBezTo>
                    <a:pt x="207115" y="462505"/>
                    <a:pt x="204024" y="453139"/>
                    <a:pt x="201963" y="443398"/>
                  </a:cubicBezTo>
                  <a:lnTo>
                    <a:pt x="201121" y="435132"/>
                  </a:lnTo>
                  <a:lnTo>
                    <a:pt x="198518" y="436127"/>
                  </a:lnTo>
                  <a:cubicBezTo>
                    <a:pt x="189807" y="437977"/>
                    <a:pt x="179645" y="438902"/>
                    <a:pt x="168030" y="438902"/>
                  </a:cubicBezTo>
                  <a:cubicBezTo>
                    <a:pt x="159039" y="438902"/>
                    <a:pt x="146114" y="437216"/>
                    <a:pt x="129254" y="433844"/>
                  </a:cubicBezTo>
                  <a:cubicBezTo>
                    <a:pt x="134125" y="457073"/>
                    <a:pt x="138152" y="482830"/>
                    <a:pt x="141337" y="511116"/>
                  </a:cubicBezTo>
                  <a:cubicBezTo>
                    <a:pt x="144521" y="539402"/>
                    <a:pt x="146114" y="562724"/>
                    <a:pt x="146114" y="581082"/>
                  </a:cubicBezTo>
                  <a:cubicBezTo>
                    <a:pt x="146114" y="621544"/>
                    <a:pt x="139557" y="652453"/>
                    <a:pt x="126444" y="673808"/>
                  </a:cubicBezTo>
                  <a:cubicBezTo>
                    <a:pt x="113332" y="695163"/>
                    <a:pt x="96098" y="705840"/>
                    <a:pt x="74743" y="705840"/>
                  </a:cubicBezTo>
                  <a:cubicBezTo>
                    <a:pt x="47768" y="705840"/>
                    <a:pt x="28567" y="686733"/>
                    <a:pt x="17140" y="648519"/>
                  </a:cubicBezTo>
                  <a:cubicBezTo>
                    <a:pt x="5713" y="610305"/>
                    <a:pt x="0" y="552608"/>
                    <a:pt x="0" y="475430"/>
                  </a:cubicBezTo>
                  <a:cubicBezTo>
                    <a:pt x="0" y="403498"/>
                    <a:pt x="7774" y="330535"/>
                    <a:pt x="23322" y="256541"/>
                  </a:cubicBezTo>
                  <a:cubicBezTo>
                    <a:pt x="38870" y="182548"/>
                    <a:pt x="60225" y="121293"/>
                    <a:pt x="87387" y="72775"/>
                  </a:cubicBezTo>
                  <a:cubicBezTo>
                    <a:pt x="114549" y="24258"/>
                    <a:pt x="144428" y="0"/>
                    <a:pt x="17702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hlinkClick r:id="rId2"/>
            <a:extLst>
              <a:ext uri="{FF2B5EF4-FFF2-40B4-BE49-F238E27FC236}">
                <a16:creationId xmlns:a16="http://schemas.microsoft.com/office/drawing/2014/main" id="{E435E63B-9C40-48C7-A663-CBA685CA2391}"/>
              </a:ext>
            </a:extLst>
          </p:cNvPr>
          <p:cNvSpPr txBox="1"/>
          <p:nvPr/>
        </p:nvSpPr>
        <p:spPr>
          <a:xfrm>
            <a:off x="1675247" y="3212749"/>
            <a:ext cx="827596" cy="368487"/>
          </a:xfrm>
          <a:custGeom>
            <a:avLst/>
            <a:gdLst/>
            <a:ahLst/>
            <a:cxnLst/>
            <a:rect l="l" t="t" r="r" b="b"/>
            <a:pathLst>
              <a:path w="827596" h="368487">
                <a:moveTo>
                  <a:pt x="0" y="0"/>
                </a:moveTo>
                <a:lnTo>
                  <a:pt x="161897" y="0"/>
                </a:lnTo>
                <a:lnTo>
                  <a:pt x="247236" y="233320"/>
                </a:lnTo>
                <a:lnTo>
                  <a:pt x="332850" y="0"/>
                </a:lnTo>
                <a:lnTo>
                  <a:pt x="494747" y="0"/>
                </a:lnTo>
                <a:lnTo>
                  <a:pt x="580086" y="233320"/>
                </a:lnTo>
                <a:lnTo>
                  <a:pt x="665699" y="0"/>
                </a:lnTo>
                <a:lnTo>
                  <a:pt x="827596" y="0"/>
                </a:lnTo>
                <a:lnTo>
                  <a:pt x="665699" y="368487"/>
                </a:lnTo>
                <a:lnTo>
                  <a:pt x="494747" y="368487"/>
                </a:lnTo>
                <a:lnTo>
                  <a:pt x="413798" y="184244"/>
                </a:lnTo>
                <a:lnTo>
                  <a:pt x="332850" y="368487"/>
                </a:lnTo>
                <a:lnTo>
                  <a:pt x="161897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7" name="TextBox 56">
            <a:hlinkClick r:id="rId3"/>
            <a:extLst>
              <a:ext uri="{FF2B5EF4-FFF2-40B4-BE49-F238E27FC236}">
                <a16:creationId xmlns:a16="http://schemas.microsoft.com/office/drawing/2014/main" id="{983987B3-BBD4-4F32-8E16-DF77D2252D31}"/>
              </a:ext>
            </a:extLst>
          </p:cNvPr>
          <p:cNvSpPr txBox="1"/>
          <p:nvPr/>
        </p:nvSpPr>
        <p:spPr>
          <a:xfrm>
            <a:off x="3845150" y="3212749"/>
            <a:ext cx="494747" cy="368487"/>
          </a:xfrm>
          <a:custGeom>
            <a:avLst/>
            <a:gdLst/>
            <a:ahLst/>
            <a:cxnLst/>
            <a:rect l="l" t="t" r="r" b="b"/>
            <a:pathLst>
              <a:path w="494747" h="368487">
                <a:moveTo>
                  <a:pt x="143787" y="107805"/>
                </a:moveTo>
                <a:lnTo>
                  <a:pt x="143787" y="170678"/>
                </a:lnTo>
                <a:lnTo>
                  <a:pt x="319404" y="170678"/>
                </a:lnTo>
                <a:cubicBezTo>
                  <a:pt x="327956" y="170678"/>
                  <a:pt x="335274" y="167657"/>
                  <a:pt x="341356" y="161617"/>
                </a:cubicBezTo>
                <a:cubicBezTo>
                  <a:pt x="347622" y="155303"/>
                  <a:pt x="350732" y="147890"/>
                  <a:pt x="350686" y="139379"/>
                </a:cubicBezTo>
                <a:cubicBezTo>
                  <a:pt x="350732" y="130593"/>
                  <a:pt x="347622" y="123180"/>
                  <a:pt x="341356" y="117140"/>
                </a:cubicBezTo>
                <a:cubicBezTo>
                  <a:pt x="338332" y="113988"/>
                  <a:pt x="334982" y="111643"/>
                  <a:pt x="331306" y="110104"/>
                </a:cubicBezTo>
                <a:cubicBezTo>
                  <a:pt x="327630" y="108566"/>
                  <a:pt x="323663" y="107800"/>
                  <a:pt x="319404" y="107805"/>
                </a:cubicBezTo>
                <a:close/>
                <a:moveTo>
                  <a:pt x="0" y="0"/>
                </a:moveTo>
                <a:lnTo>
                  <a:pt x="355351" y="0"/>
                </a:lnTo>
                <a:cubicBezTo>
                  <a:pt x="381021" y="48"/>
                  <a:pt x="404409" y="6321"/>
                  <a:pt x="425516" y="18816"/>
                </a:cubicBezTo>
                <a:cubicBezTo>
                  <a:pt x="446623" y="31312"/>
                  <a:pt x="463446" y="48092"/>
                  <a:pt x="475986" y="69155"/>
                </a:cubicBezTo>
                <a:cubicBezTo>
                  <a:pt x="488525" y="90219"/>
                  <a:pt x="494779" y="113626"/>
                  <a:pt x="494747" y="139379"/>
                </a:cubicBezTo>
                <a:cubicBezTo>
                  <a:pt x="494779" y="165049"/>
                  <a:pt x="488525" y="188437"/>
                  <a:pt x="475986" y="209540"/>
                </a:cubicBezTo>
                <a:cubicBezTo>
                  <a:pt x="463446" y="230644"/>
                  <a:pt x="446623" y="247464"/>
                  <a:pt x="425516" y="260000"/>
                </a:cubicBezTo>
                <a:cubicBezTo>
                  <a:pt x="404409" y="272537"/>
                  <a:pt x="381021" y="278789"/>
                  <a:pt x="355351" y="278758"/>
                </a:cubicBezTo>
                <a:lnTo>
                  <a:pt x="143787" y="278758"/>
                </a:lnTo>
                <a:lnTo>
                  <a:pt x="143787" y="368487"/>
                </a:lnTo>
                <a:lnTo>
                  <a:pt x="0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8" name="TextBox 57">
            <a:hlinkClick r:id="rId4"/>
            <a:extLst>
              <a:ext uri="{FF2B5EF4-FFF2-40B4-BE49-F238E27FC236}">
                <a16:creationId xmlns:a16="http://schemas.microsoft.com/office/drawing/2014/main" id="{FFFE4E84-7FF2-4DBB-8BC6-1A26B3B0BBD1}"/>
              </a:ext>
            </a:extLst>
          </p:cNvPr>
          <p:cNvSpPr txBox="1"/>
          <p:nvPr/>
        </p:nvSpPr>
        <p:spPr>
          <a:xfrm>
            <a:off x="5842516" y="3212748"/>
            <a:ext cx="494713" cy="368488"/>
          </a:xfrm>
          <a:custGeom>
            <a:avLst/>
            <a:gdLst/>
            <a:ahLst/>
            <a:cxnLst/>
            <a:rect l="l" t="t" r="r" b="b"/>
            <a:pathLst>
              <a:path w="494713" h="368488">
                <a:moveTo>
                  <a:pt x="143787" y="231561"/>
                </a:moveTo>
                <a:lnTo>
                  <a:pt x="143787" y="280714"/>
                </a:lnTo>
                <a:lnTo>
                  <a:pt x="337240" y="280714"/>
                </a:lnTo>
                <a:cubicBezTo>
                  <a:pt x="343580" y="280458"/>
                  <a:pt x="348874" y="277898"/>
                  <a:pt x="353121" y="273034"/>
                </a:cubicBezTo>
                <a:cubicBezTo>
                  <a:pt x="357369" y="268170"/>
                  <a:pt x="359575" y="262538"/>
                  <a:pt x="359741" y="256138"/>
                </a:cubicBezTo>
                <a:cubicBezTo>
                  <a:pt x="359575" y="249738"/>
                  <a:pt x="357369" y="244106"/>
                  <a:pt x="353121" y="239242"/>
                </a:cubicBezTo>
                <a:cubicBezTo>
                  <a:pt x="348874" y="234378"/>
                  <a:pt x="343580" y="231817"/>
                  <a:pt x="337240" y="231561"/>
                </a:cubicBezTo>
                <a:close/>
                <a:moveTo>
                  <a:pt x="143787" y="87500"/>
                </a:moveTo>
                <a:lnTo>
                  <a:pt x="143787" y="137202"/>
                </a:lnTo>
                <a:lnTo>
                  <a:pt x="310349" y="137202"/>
                </a:lnTo>
                <a:cubicBezTo>
                  <a:pt x="316689" y="136933"/>
                  <a:pt x="321982" y="134313"/>
                  <a:pt x="326230" y="129341"/>
                </a:cubicBezTo>
                <a:cubicBezTo>
                  <a:pt x="330477" y="124370"/>
                  <a:pt x="332684" y="118661"/>
                  <a:pt x="332850" y="112214"/>
                </a:cubicBezTo>
                <a:cubicBezTo>
                  <a:pt x="332684" y="105778"/>
                  <a:pt x="330477" y="100115"/>
                  <a:pt x="326230" y="95223"/>
                </a:cubicBezTo>
                <a:cubicBezTo>
                  <a:pt x="321982" y="90332"/>
                  <a:pt x="316689" y="87758"/>
                  <a:pt x="310349" y="87500"/>
                </a:cubicBezTo>
                <a:close/>
                <a:moveTo>
                  <a:pt x="0" y="1"/>
                </a:moveTo>
                <a:lnTo>
                  <a:pt x="350681" y="1"/>
                </a:lnTo>
                <a:cubicBezTo>
                  <a:pt x="372265" y="-55"/>
                  <a:pt x="391919" y="3683"/>
                  <a:pt x="409642" y="11217"/>
                </a:cubicBezTo>
                <a:cubicBezTo>
                  <a:pt x="427366" y="18750"/>
                  <a:pt x="441492" y="29865"/>
                  <a:pt x="452022" y="44562"/>
                </a:cubicBezTo>
                <a:cubicBezTo>
                  <a:pt x="462551" y="59259"/>
                  <a:pt x="467818" y="77324"/>
                  <a:pt x="467821" y="98759"/>
                </a:cubicBezTo>
                <a:cubicBezTo>
                  <a:pt x="467684" y="116515"/>
                  <a:pt x="463843" y="132070"/>
                  <a:pt x="456299" y="145424"/>
                </a:cubicBezTo>
                <a:cubicBezTo>
                  <a:pt x="448755" y="158779"/>
                  <a:pt x="438330" y="169661"/>
                  <a:pt x="425025" y="178073"/>
                </a:cubicBezTo>
                <a:lnTo>
                  <a:pt x="425032" y="178073"/>
                </a:lnTo>
                <a:cubicBezTo>
                  <a:pt x="446178" y="184877"/>
                  <a:pt x="463004" y="196024"/>
                  <a:pt x="475509" y="211516"/>
                </a:cubicBezTo>
                <a:cubicBezTo>
                  <a:pt x="488014" y="227008"/>
                  <a:pt x="494415" y="246342"/>
                  <a:pt x="494713" y="269518"/>
                </a:cubicBezTo>
                <a:cubicBezTo>
                  <a:pt x="494703" y="291017"/>
                  <a:pt x="489419" y="309112"/>
                  <a:pt x="478862" y="323803"/>
                </a:cubicBezTo>
                <a:cubicBezTo>
                  <a:pt x="468305" y="338494"/>
                  <a:pt x="454181" y="349608"/>
                  <a:pt x="436491" y="357142"/>
                </a:cubicBezTo>
                <a:cubicBezTo>
                  <a:pt x="418801" y="364677"/>
                  <a:pt x="399250" y="368459"/>
                  <a:pt x="377840" y="368488"/>
                </a:cubicBezTo>
                <a:lnTo>
                  <a:pt x="0" y="368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9" name="TextBox 58">
            <a:hlinkClick r:id="rId5"/>
            <a:extLst>
              <a:ext uri="{FF2B5EF4-FFF2-40B4-BE49-F238E27FC236}">
                <a16:creationId xmlns:a16="http://schemas.microsoft.com/office/drawing/2014/main" id="{F4A87296-6334-463E-97DD-3BAC93624B1C}"/>
              </a:ext>
            </a:extLst>
          </p:cNvPr>
          <p:cNvSpPr txBox="1"/>
          <p:nvPr/>
        </p:nvSpPr>
        <p:spPr>
          <a:xfrm>
            <a:off x="7820687" y="3212749"/>
            <a:ext cx="557584" cy="368487"/>
          </a:xfrm>
          <a:custGeom>
            <a:avLst/>
            <a:gdLst/>
            <a:ahLst/>
            <a:cxnLst/>
            <a:rect l="l" t="t" r="r" b="b"/>
            <a:pathLst>
              <a:path w="557584" h="368487">
                <a:moveTo>
                  <a:pt x="0" y="0"/>
                </a:moveTo>
                <a:lnTo>
                  <a:pt x="170952" y="0"/>
                </a:lnTo>
                <a:lnTo>
                  <a:pt x="278792" y="132151"/>
                </a:lnTo>
                <a:lnTo>
                  <a:pt x="386906" y="0"/>
                </a:lnTo>
                <a:lnTo>
                  <a:pt x="557584" y="0"/>
                </a:lnTo>
                <a:lnTo>
                  <a:pt x="350685" y="242642"/>
                </a:lnTo>
                <a:lnTo>
                  <a:pt x="350685" y="368487"/>
                </a:lnTo>
                <a:lnTo>
                  <a:pt x="206899" y="368487"/>
                </a:lnTo>
                <a:lnTo>
                  <a:pt x="206899" y="2426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60" name="TextBox 59">
            <a:hlinkClick r:id="rId6"/>
            <a:extLst>
              <a:ext uri="{FF2B5EF4-FFF2-40B4-BE49-F238E27FC236}">
                <a16:creationId xmlns:a16="http://schemas.microsoft.com/office/drawing/2014/main" id="{7B644DE9-B779-4C0C-943C-3F841771A940}"/>
              </a:ext>
            </a:extLst>
          </p:cNvPr>
          <p:cNvSpPr txBox="1"/>
          <p:nvPr/>
        </p:nvSpPr>
        <p:spPr>
          <a:xfrm>
            <a:off x="9855582" y="3212749"/>
            <a:ext cx="494747" cy="368487"/>
          </a:xfrm>
          <a:custGeom>
            <a:avLst/>
            <a:gdLst/>
            <a:ahLst/>
            <a:cxnLst/>
            <a:rect l="l" t="t" r="r" b="b"/>
            <a:pathLst>
              <a:path w="494747" h="368487">
                <a:moveTo>
                  <a:pt x="143787" y="107805"/>
                </a:moveTo>
                <a:lnTo>
                  <a:pt x="143787" y="170678"/>
                </a:lnTo>
                <a:lnTo>
                  <a:pt x="319404" y="170678"/>
                </a:lnTo>
                <a:cubicBezTo>
                  <a:pt x="327956" y="170678"/>
                  <a:pt x="335273" y="167657"/>
                  <a:pt x="341356" y="161617"/>
                </a:cubicBezTo>
                <a:cubicBezTo>
                  <a:pt x="347622" y="155303"/>
                  <a:pt x="350731" y="147890"/>
                  <a:pt x="350686" y="139379"/>
                </a:cubicBezTo>
                <a:cubicBezTo>
                  <a:pt x="350731" y="130593"/>
                  <a:pt x="347622" y="123180"/>
                  <a:pt x="341356" y="117140"/>
                </a:cubicBezTo>
                <a:cubicBezTo>
                  <a:pt x="338332" y="113988"/>
                  <a:pt x="334982" y="111643"/>
                  <a:pt x="331306" y="110104"/>
                </a:cubicBezTo>
                <a:cubicBezTo>
                  <a:pt x="327630" y="108566"/>
                  <a:pt x="323663" y="107800"/>
                  <a:pt x="319404" y="107805"/>
                </a:cubicBezTo>
                <a:close/>
                <a:moveTo>
                  <a:pt x="0" y="0"/>
                </a:moveTo>
                <a:lnTo>
                  <a:pt x="355350" y="0"/>
                </a:lnTo>
                <a:cubicBezTo>
                  <a:pt x="381020" y="48"/>
                  <a:pt x="404409" y="6321"/>
                  <a:pt x="425516" y="18816"/>
                </a:cubicBezTo>
                <a:cubicBezTo>
                  <a:pt x="446623" y="31312"/>
                  <a:pt x="463446" y="48092"/>
                  <a:pt x="475986" y="69155"/>
                </a:cubicBezTo>
                <a:cubicBezTo>
                  <a:pt x="488525" y="90219"/>
                  <a:pt x="494779" y="113626"/>
                  <a:pt x="494747" y="139379"/>
                </a:cubicBezTo>
                <a:cubicBezTo>
                  <a:pt x="494779" y="165049"/>
                  <a:pt x="488525" y="188437"/>
                  <a:pt x="475986" y="209540"/>
                </a:cubicBezTo>
                <a:cubicBezTo>
                  <a:pt x="463446" y="230644"/>
                  <a:pt x="446623" y="247464"/>
                  <a:pt x="425516" y="260000"/>
                </a:cubicBezTo>
                <a:cubicBezTo>
                  <a:pt x="404409" y="272537"/>
                  <a:pt x="381021" y="278789"/>
                  <a:pt x="355350" y="278758"/>
                </a:cubicBezTo>
                <a:lnTo>
                  <a:pt x="143787" y="278758"/>
                </a:lnTo>
                <a:lnTo>
                  <a:pt x="143787" y="368487"/>
                </a:lnTo>
                <a:lnTo>
                  <a:pt x="0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860DA54-607B-4537-93EC-394BFF8BE177}"/>
              </a:ext>
            </a:extLst>
          </p:cNvPr>
          <p:cNvSpPr/>
          <p:nvPr/>
        </p:nvSpPr>
        <p:spPr>
          <a:xfrm>
            <a:off x="5141250" y="6071115"/>
            <a:ext cx="1907828" cy="425196"/>
          </a:xfrm>
          <a:custGeom>
            <a:avLst/>
            <a:gdLst/>
            <a:ahLst/>
            <a:cxnLst/>
            <a:rect l="l" t="t" r="r" b="b"/>
            <a:pathLst>
              <a:path w="1907828" h="425196">
                <a:moveTo>
                  <a:pt x="1222403" y="319126"/>
                </a:moveTo>
                <a:cubicBezTo>
                  <a:pt x="1206756" y="332334"/>
                  <a:pt x="1195428" y="344373"/>
                  <a:pt x="1188417" y="355245"/>
                </a:cubicBezTo>
                <a:cubicBezTo>
                  <a:pt x="1181407" y="366116"/>
                  <a:pt x="1177902" y="375615"/>
                  <a:pt x="1177902" y="383743"/>
                </a:cubicBezTo>
                <a:cubicBezTo>
                  <a:pt x="1177902" y="387198"/>
                  <a:pt x="1178562" y="390043"/>
                  <a:pt x="1179883" y="392278"/>
                </a:cubicBezTo>
                <a:cubicBezTo>
                  <a:pt x="1181204" y="394513"/>
                  <a:pt x="1183388" y="395631"/>
                  <a:pt x="1186436" y="395631"/>
                </a:cubicBezTo>
                <a:cubicBezTo>
                  <a:pt x="1191516" y="395631"/>
                  <a:pt x="1197206" y="389738"/>
                  <a:pt x="1203505" y="377952"/>
                </a:cubicBezTo>
                <a:cubicBezTo>
                  <a:pt x="1209804" y="366167"/>
                  <a:pt x="1216103" y="346558"/>
                  <a:pt x="1222403" y="319126"/>
                </a:cubicBezTo>
                <a:close/>
                <a:moveTo>
                  <a:pt x="1724174" y="182779"/>
                </a:moveTo>
                <a:lnTo>
                  <a:pt x="1733252" y="182779"/>
                </a:lnTo>
                <a:cubicBezTo>
                  <a:pt x="1740505" y="214628"/>
                  <a:pt x="1760125" y="230553"/>
                  <a:pt x="1792114" y="230553"/>
                </a:cubicBezTo>
                <a:cubicBezTo>
                  <a:pt x="1824103" y="230553"/>
                  <a:pt x="1843723" y="214628"/>
                  <a:pt x="1850975" y="182779"/>
                </a:cubicBezTo>
                <a:lnTo>
                  <a:pt x="1860203" y="182779"/>
                </a:lnTo>
                <a:cubicBezTo>
                  <a:pt x="1857917" y="203417"/>
                  <a:pt x="1850741" y="219589"/>
                  <a:pt x="1838673" y="231297"/>
                </a:cubicBezTo>
                <a:cubicBezTo>
                  <a:pt x="1826604" y="243005"/>
                  <a:pt x="1811085" y="248859"/>
                  <a:pt x="1792114" y="248859"/>
                </a:cubicBezTo>
                <a:cubicBezTo>
                  <a:pt x="1773143" y="248859"/>
                  <a:pt x="1757648" y="243005"/>
                  <a:pt x="1745629" y="231297"/>
                </a:cubicBezTo>
                <a:cubicBezTo>
                  <a:pt x="1733611" y="219589"/>
                  <a:pt x="1726459" y="203417"/>
                  <a:pt x="1724174" y="182779"/>
                </a:cubicBezTo>
                <a:close/>
                <a:moveTo>
                  <a:pt x="47774" y="182779"/>
                </a:moveTo>
                <a:lnTo>
                  <a:pt x="56852" y="182779"/>
                </a:lnTo>
                <a:cubicBezTo>
                  <a:pt x="64105" y="214628"/>
                  <a:pt x="83725" y="230553"/>
                  <a:pt x="115714" y="230553"/>
                </a:cubicBezTo>
                <a:cubicBezTo>
                  <a:pt x="147703" y="230553"/>
                  <a:pt x="167323" y="214628"/>
                  <a:pt x="174575" y="182779"/>
                </a:cubicBezTo>
                <a:lnTo>
                  <a:pt x="183803" y="182779"/>
                </a:lnTo>
                <a:cubicBezTo>
                  <a:pt x="181518" y="203417"/>
                  <a:pt x="174341" y="219589"/>
                  <a:pt x="162273" y="231297"/>
                </a:cubicBezTo>
                <a:cubicBezTo>
                  <a:pt x="150204" y="243005"/>
                  <a:pt x="134685" y="248859"/>
                  <a:pt x="115714" y="248859"/>
                </a:cubicBezTo>
                <a:cubicBezTo>
                  <a:pt x="96743" y="248859"/>
                  <a:pt x="81248" y="243005"/>
                  <a:pt x="69229" y="231297"/>
                </a:cubicBezTo>
                <a:cubicBezTo>
                  <a:pt x="57211" y="219589"/>
                  <a:pt x="50059" y="203417"/>
                  <a:pt x="47774" y="182779"/>
                </a:cubicBezTo>
                <a:close/>
                <a:moveTo>
                  <a:pt x="1368630" y="176479"/>
                </a:moveTo>
                <a:cubicBezTo>
                  <a:pt x="1360502" y="176479"/>
                  <a:pt x="1353746" y="180391"/>
                  <a:pt x="1348361" y="188214"/>
                </a:cubicBezTo>
                <a:cubicBezTo>
                  <a:pt x="1342977" y="196037"/>
                  <a:pt x="1340284" y="207061"/>
                  <a:pt x="1340284" y="221285"/>
                </a:cubicBezTo>
                <a:cubicBezTo>
                  <a:pt x="1340284" y="232461"/>
                  <a:pt x="1342469" y="240995"/>
                  <a:pt x="1346837" y="246888"/>
                </a:cubicBezTo>
                <a:cubicBezTo>
                  <a:pt x="1351206" y="252781"/>
                  <a:pt x="1356337" y="255727"/>
                  <a:pt x="1362230" y="255727"/>
                </a:cubicBezTo>
                <a:cubicBezTo>
                  <a:pt x="1368732" y="255727"/>
                  <a:pt x="1374371" y="253086"/>
                  <a:pt x="1379146" y="247803"/>
                </a:cubicBezTo>
                <a:cubicBezTo>
                  <a:pt x="1383921" y="242519"/>
                  <a:pt x="1387122" y="234899"/>
                  <a:pt x="1388747" y="224943"/>
                </a:cubicBezTo>
                <a:cubicBezTo>
                  <a:pt x="1382448" y="220675"/>
                  <a:pt x="1377622" y="215087"/>
                  <a:pt x="1374269" y="208179"/>
                </a:cubicBezTo>
                <a:cubicBezTo>
                  <a:pt x="1370917" y="201270"/>
                  <a:pt x="1369240" y="193955"/>
                  <a:pt x="1369240" y="186233"/>
                </a:cubicBezTo>
                <a:cubicBezTo>
                  <a:pt x="1369240" y="182982"/>
                  <a:pt x="1369545" y="179731"/>
                  <a:pt x="1370155" y="176479"/>
                </a:cubicBezTo>
                <a:close/>
                <a:moveTo>
                  <a:pt x="702338" y="172212"/>
                </a:moveTo>
                <a:cubicBezTo>
                  <a:pt x="693803" y="172415"/>
                  <a:pt x="685929" y="175616"/>
                  <a:pt x="678716" y="181813"/>
                </a:cubicBezTo>
                <a:cubicBezTo>
                  <a:pt x="671502" y="188011"/>
                  <a:pt x="665762" y="196190"/>
                  <a:pt x="661495" y="206350"/>
                </a:cubicBezTo>
                <a:cubicBezTo>
                  <a:pt x="657227" y="216510"/>
                  <a:pt x="655094" y="227279"/>
                  <a:pt x="655094" y="238659"/>
                </a:cubicBezTo>
                <a:cubicBezTo>
                  <a:pt x="655094" y="244958"/>
                  <a:pt x="656364" y="249631"/>
                  <a:pt x="658904" y="252679"/>
                </a:cubicBezTo>
                <a:cubicBezTo>
                  <a:pt x="661444" y="255727"/>
                  <a:pt x="664949" y="257251"/>
                  <a:pt x="669419" y="257251"/>
                </a:cubicBezTo>
                <a:cubicBezTo>
                  <a:pt x="673890" y="257251"/>
                  <a:pt x="678157" y="254610"/>
                  <a:pt x="682221" y="249327"/>
                </a:cubicBezTo>
                <a:cubicBezTo>
                  <a:pt x="686285" y="244043"/>
                  <a:pt x="689231" y="237033"/>
                  <a:pt x="691060" y="228295"/>
                </a:cubicBezTo>
                <a:close/>
                <a:moveTo>
                  <a:pt x="1369850" y="144171"/>
                </a:moveTo>
                <a:cubicBezTo>
                  <a:pt x="1385293" y="144171"/>
                  <a:pt x="1397739" y="149505"/>
                  <a:pt x="1407188" y="160173"/>
                </a:cubicBezTo>
                <a:cubicBezTo>
                  <a:pt x="1416637" y="170841"/>
                  <a:pt x="1422174" y="183998"/>
                  <a:pt x="1423799" y="199644"/>
                </a:cubicBezTo>
                <a:cubicBezTo>
                  <a:pt x="1428574" y="199339"/>
                  <a:pt x="1433807" y="198679"/>
                  <a:pt x="1439497" y="197663"/>
                </a:cubicBezTo>
                <a:lnTo>
                  <a:pt x="1444495" y="196548"/>
                </a:lnTo>
                <a:lnTo>
                  <a:pt x="1453213" y="161544"/>
                </a:lnTo>
                <a:cubicBezTo>
                  <a:pt x="1455245" y="155448"/>
                  <a:pt x="1458089" y="151079"/>
                  <a:pt x="1461747" y="148438"/>
                </a:cubicBezTo>
                <a:cubicBezTo>
                  <a:pt x="1465405" y="145796"/>
                  <a:pt x="1471196" y="144475"/>
                  <a:pt x="1479121" y="144475"/>
                </a:cubicBezTo>
                <a:cubicBezTo>
                  <a:pt x="1483591" y="144475"/>
                  <a:pt x="1486690" y="145187"/>
                  <a:pt x="1488417" y="146609"/>
                </a:cubicBezTo>
                <a:cubicBezTo>
                  <a:pt x="1490144" y="148031"/>
                  <a:pt x="1491008" y="150165"/>
                  <a:pt x="1491008" y="153010"/>
                </a:cubicBezTo>
                <a:cubicBezTo>
                  <a:pt x="1491008" y="154635"/>
                  <a:pt x="1489890" y="160122"/>
                  <a:pt x="1487655" y="169469"/>
                </a:cubicBezTo>
                <a:cubicBezTo>
                  <a:pt x="1485623" y="176987"/>
                  <a:pt x="1483997" y="183795"/>
                  <a:pt x="1482778" y="189891"/>
                </a:cubicBezTo>
                <a:cubicBezTo>
                  <a:pt x="1478714" y="211227"/>
                  <a:pt x="1476682" y="225451"/>
                  <a:pt x="1476682" y="232563"/>
                </a:cubicBezTo>
                <a:cubicBezTo>
                  <a:pt x="1476682" y="236830"/>
                  <a:pt x="1477190" y="239827"/>
                  <a:pt x="1478206" y="241554"/>
                </a:cubicBezTo>
                <a:cubicBezTo>
                  <a:pt x="1479222" y="243281"/>
                  <a:pt x="1480848" y="244145"/>
                  <a:pt x="1483083" y="244145"/>
                </a:cubicBezTo>
                <a:cubicBezTo>
                  <a:pt x="1486131" y="244145"/>
                  <a:pt x="1489941" y="241097"/>
                  <a:pt x="1494513" y="235001"/>
                </a:cubicBezTo>
                <a:cubicBezTo>
                  <a:pt x="1499085" y="228905"/>
                  <a:pt x="1503962" y="219659"/>
                  <a:pt x="1509143" y="207264"/>
                </a:cubicBezTo>
                <a:cubicBezTo>
                  <a:pt x="1514325" y="194869"/>
                  <a:pt x="1519354" y="179629"/>
                  <a:pt x="1524231" y="161544"/>
                </a:cubicBezTo>
                <a:cubicBezTo>
                  <a:pt x="1525856" y="155448"/>
                  <a:pt x="1528346" y="151079"/>
                  <a:pt x="1531698" y="148438"/>
                </a:cubicBezTo>
                <a:cubicBezTo>
                  <a:pt x="1535051" y="145796"/>
                  <a:pt x="1540080" y="144475"/>
                  <a:pt x="1546786" y="144475"/>
                </a:cubicBezTo>
                <a:cubicBezTo>
                  <a:pt x="1551460" y="144475"/>
                  <a:pt x="1554711" y="145034"/>
                  <a:pt x="1556540" y="146152"/>
                </a:cubicBezTo>
                <a:cubicBezTo>
                  <a:pt x="1558368" y="147269"/>
                  <a:pt x="1559283" y="149352"/>
                  <a:pt x="1559283" y="152400"/>
                </a:cubicBezTo>
                <a:cubicBezTo>
                  <a:pt x="1559283" y="157480"/>
                  <a:pt x="1556743" y="171399"/>
                  <a:pt x="1551663" y="194158"/>
                </a:cubicBezTo>
                <a:cubicBezTo>
                  <a:pt x="1545973" y="220167"/>
                  <a:pt x="1543129" y="236220"/>
                  <a:pt x="1543129" y="242316"/>
                </a:cubicBezTo>
                <a:cubicBezTo>
                  <a:pt x="1543129" y="246177"/>
                  <a:pt x="1543941" y="249174"/>
                  <a:pt x="1545567" y="251308"/>
                </a:cubicBezTo>
                <a:cubicBezTo>
                  <a:pt x="1547193" y="253441"/>
                  <a:pt x="1549326" y="254508"/>
                  <a:pt x="1551968" y="254508"/>
                </a:cubicBezTo>
                <a:cubicBezTo>
                  <a:pt x="1556032" y="254508"/>
                  <a:pt x="1560858" y="252019"/>
                  <a:pt x="1566446" y="247041"/>
                </a:cubicBezTo>
                <a:cubicBezTo>
                  <a:pt x="1572034" y="242062"/>
                  <a:pt x="1579501" y="233985"/>
                  <a:pt x="1588848" y="222809"/>
                </a:cubicBezTo>
                <a:cubicBezTo>
                  <a:pt x="1591287" y="219964"/>
                  <a:pt x="1594030" y="218542"/>
                  <a:pt x="1597078" y="218542"/>
                </a:cubicBezTo>
                <a:cubicBezTo>
                  <a:pt x="1599720" y="218542"/>
                  <a:pt x="1601802" y="219761"/>
                  <a:pt x="1603326" y="222199"/>
                </a:cubicBezTo>
                <a:cubicBezTo>
                  <a:pt x="1604851" y="224638"/>
                  <a:pt x="1605613" y="227991"/>
                  <a:pt x="1605613" y="232258"/>
                </a:cubicBezTo>
                <a:cubicBezTo>
                  <a:pt x="1605613" y="240386"/>
                  <a:pt x="1603682" y="246685"/>
                  <a:pt x="1599821" y="251155"/>
                </a:cubicBezTo>
                <a:cubicBezTo>
                  <a:pt x="1591084" y="261925"/>
                  <a:pt x="1581686" y="270764"/>
                  <a:pt x="1571627" y="277673"/>
                </a:cubicBezTo>
                <a:cubicBezTo>
                  <a:pt x="1561569" y="284582"/>
                  <a:pt x="1550139" y="288036"/>
                  <a:pt x="1537337" y="288036"/>
                </a:cubicBezTo>
                <a:cubicBezTo>
                  <a:pt x="1527584" y="288036"/>
                  <a:pt x="1520421" y="284277"/>
                  <a:pt x="1515849" y="276759"/>
                </a:cubicBezTo>
                <a:cubicBezTo>
                  <a:pt x="1511277" y="269240"/>
                  <a:pt x="1508991" y="258674"/>
                  <a:pt x="1508991" y="245059"/>
                </a:cubicBezTo>
                <a:cubicBezTo>
                  <a:pt x="1505537" y="258877"/>
                  <a:pt x="1500355" y="269494"/>
                  <a:pt x="1493446" y="276911"/>
                </a:cubicBezTo>
                <a:cubicBezTo>
                  <a:pt x="1486537" y="284328"/>
                  <a:pt x="1479121" y="288036"/>
                  <a:pt x="1471196" y="288036"/>
                </a:cubicBezTo>
                <a:cubicBezTo>
                  <a:pt x="1462052" y="288036"/>
                  <a:pt x="1454584" y="283820"/>
                  <a:pt x="1448793" y="275387"/>
                </a:cubicBezTo>
                <a:cubicBezTo>
                  <a:pt x="1443002" y="266954"/>
                  <a:pt x="1440106" y="256439"/>
                  <a:pt x="1440106" y="243840"/>
                </a:cubicBezTo>
                <a:lnTo>
                  <a:pt x="1440603" y="229557"/>
                </a:lnTo>
                <a:lnTo>
                  <a:pt x="1421361" y="231648"/>
                </a:lnTo>
                <a:cubicBezTo>
                  <a:pt x="1417500" y="248717"/>
                  <a:pt x="1409880" y="262382"/>
                  <a:pt x="1398501" y="272644"/>
                </a:cubicBezTo>
                <a:cubicBezTo>
                  <a:pt x="1387122" y="282905"/>
                  <a:pt x="1374219" y="288036"/>
                  <a:pt x="1359791" y="288036"/>
                </a:cubicBezTo>
                <a:cubicBezTo>
                  <a:pt x="1347599" y="288036"/>
                  <a:pt x="1337185" y="285090"/>
                  <a:pt x="1328549" y="279197"/>
                </a:cubicBezTo>
                <a:lnTo>
                  <a:pt x="1309982" y="257031"/>
                </a:lnTo>
                <a:lnTo>
                  <a:pt x="1261112" y="289865"/>
                </a:lnTo>
                <a:cubicBezTo>
                  <a:pt x="1253391" y="331927"/>
                  <a:pt x="1243281" y="364998"/>
                  <a:pt x="1230785" y="389077"/>
                </a:cubicBezTo>
                <a:cubicBezTo>
                  <a:pt x="1218288" y="413157"/>
                  <a:pt x="1202387" y="425196"/>
                  <a:pt x="1183084" y="425196"/>
                </a:cubicBezTo>
                <a:cubicBezTo>
                  <a:pt x="1172720" y="425196"/>
                  <a:pt x="1164287" y="421996"/>
                  <a:pt x="1157785" y="415595"/>
                </a:cubicBezTo>
                <a:cubicBezTo>
                  <a:pt x="1151283" y="409194"/>
                  <a:pt x="1148031" y="400812"/>
                  <a:pt x="1148031" y="390449"/>
                </a:cubicBezTo>
                <a:cubicBezTo>
                  <a:pt x="1148031" y="380899"/>
                  <a:pt x="1150216" y="371145"/>
                  <a:pt x="1154585" y="361188"/>
                </a:cubicBezTo>
                <a:cubicBezTo>
                  <a:pt x="1158953" y="351231"/>
                  <a:pt x="1167081" y="339801"/>
                  <a:pt x="1178969" y="326898"/>
                </a:cubicBezTo>
                <a:cubicBezTo>
                  <a:pt x="1190856" y="313995"/>
                  <a:pt x="1207671" y="299212"/>
                  <a:pt x="1229413" y="282550"/>
                </a:cubicBezTo>
                <a:lnTo>
                  <a:pt x="1230327" y="275539"/>
                </a:lnTo>
                <a:cubicBezTo>
                  <a:pt x="1231750" y="268021"/>
                  <a:pt x="1233376" y="257251"/>
                  <a:pt x="1235204" y="243231"/>
                </a:cubicBezTo>
                <a:cubicBezTo>
                  <a:pt x="1231140" y="257861"/>
                  <a:pt x="1225451" y="268986"/>
                  <a:pt x="1218135" y="276606"/>
                </a:cubicBezTo>
                <a:cubicBezTo>
                  <a:pt x="1210820" y="284226"/>
                  <a:pt x="1203099" y="288036"/>
                  <a:pt x="1194971" y="288036"/>
                </a:cubicBezTo>
                <a:cubicBezTo>
                  <a:pt x="1185827" y="288036"/>
                  <a:pt x="1178359" y="283820"/>
                  <a:pt x="1172568" y="275387"/>
                </a:cubicBezTo>
                <a:cubicBezTo>
                  <a:pt x="1166777" y="266954"/>
                  <a:pt x="1163881" y="256439"/>
                  <a:pt x="1163881" y="243840"/>
                </a:cubicBezTo>
                <a:cubicBezTo>
                  <a:pt x="1163881" y="228600"/>
                  <a:pt x="1164897" y="214630"/>
                  <a:pt x="1166929" y="201930"/>
                </a:cubicBezTo>
                <a:cubicBezTo>
                  <a:pt x="1168961" y="189230"/>
                  <a:pt x="1172314" y="175768"/>
                  <a:pt x="1176988" y="161544"/>
                </a:cubicBezTo>
                <a:cubicBezTo>
                  <a:pt x="1179020" y="155448"/>
                  <a:pt x="1181864" y="151079"/>
                  <a:pt x="1185522" y="148438"/>
                </a:cubicBezTo>
                <a:cubicBezTo>
                  <a:pt x="1189180" y="145796"/>
                  <a:pt x="1194971" y="144475"/>
                  <a:pt x="1202896" y="144475"/>
                </a:cubicBezTo>
                <a:cubicBezTo>
                  <a:pt x="1207366" y="144475"/>
                  <a:pt x="1210465" y="145187"/>
                  <a:pt x="1212192" y="146609"/>
                </a:cubicBezTo>
                <a:cubicBezTo>
                  <a:pt x="1213919" y="148031"/>
                  <a:pt x="1214783" y="150165"/>
                  <a:pt x="1214783" y="153010"/>
                </a:cubicBezTo>
                <a:cubicBezTo>
                  <a:pt x="1214783" y="154635"/>
                  <a:pt x="1213665" y="160122"/>
                  <a:pt x="1211430" y="169469"/>
                </a:cubicBezTo>
                <a:cubicBezTo>
                  <a:pt x="1209398" y="176987"/>
                  <a:pt x="1207772" y="183795"/>
                  <a:pt x="1206553" y="189891"/>
                </a:cubicBezTo>
                <a:cubicBezTo>
                  <a:pt x="1204928" y="198222"/>
                  <a:pt x="1203505" y="206197"/>
                  <a:pt x="1202286" y="213817"/>
                </a:cubicBezTo>
                <a:cubicBezTo>
                  <a:pt x="1201067" y="221437"/>
                  <a:pt x="1200457" y="227686"/>
                  <a:pt x="1200457" y="232563"/>
                </a:cubicBezTo>
                <a:cubicBezTo>
                  <a:pt x="1200457" y="240284"/>
                  <a:pt x="1202591" y="244145"/>
                  <a:pt x="1206858" y="244145"/>
                </a:cubicBezTo>
                <a:cubicBezTo>
                  <a:pt x="1209906" y="244145"/>
                  <a:pt x="1213716" y="241097"/>
                  <a:pt x="1218288" y="235001"/>
                </a:cubicBezTo>
                <a:cubicBezTo>
                  <a:pt x="1222860" y="228905"/>
                  <a:pt x="1227737" y="219659"/>
                  <a:pt x="1232918" y="207264"/>
                </a:cubicBezTo>
                <a:cubicBezTo>
                  <a:pt x="1238100" y="194869"/>
                  <a:pt x="1243129" y="179629"/>
                  <a:pt x="1248006" y="161544"/>
                </a:cubicBezTo>
                <a:cubicBezTo>
                  <a:pt x="1249631" y="155448"/>
                  <a:pt x="1252121" y="151079"/>
                  <a:pt x="1255473" y="148438"/>
                </a:cubicBezTo>
                <a:cubicBezTo>
                  <a:pt x="1258826" y="145796"/>
                  <a:pt x="1263855" y="144475"/>
                  <a:pt x="1270561" y="144475"/>
                </a:cubicBezTo>
                <a:cubicBezTo>
                  <a:pt x="1275235" y="144475"/>
                  <a:pt x="1278486" y="145085"/>
                  <a:pt x="1280315" y="146304"/>
                </a:cubicBezTo>
                <a:cubicBezTo>
                  <a:pt x="1282143" y="147523"/>
                  <a:pt x="1283058" y="149555"/>
                  <a:pt x="1283058" y="152400"/>
                </a:cubicBezTo>
                <a:cubicBezTo>
                  <a:pt x="1283058" y="157480"/>
                  <a:pt x="1280416" y="174955"/>
                  <a:pt x="1275133" y="204826"/>
                </a:cubicBezTo>
                <a:lnTo>
                  <a:pt x="1267208" y="253899"/>
                </a:lnTo>
                <a:lnTo>
                  <a:pt x="1303133" y="228512"/>
                </a:lnTo>
                <a:lnTo>
                  <a:pt x="1302184" y="224028"/>
                </a:lnTo>
                <a:cubicBezTo>
                  <a:pt x="1302184" y="208585"/>
                  <a:pt x="1305130" y="194818"/>
                  <a:pt x="1311023" y="182728"/>
                </a:cubicBezTo>
                <a:cubicBezTo>
                  <a:pt x="1316916" y="170637"/>
                  <a:pt x="1325044" y="161189"/>
                  <a:pt x="1335407" y="154381"/>
                </a:cubicBezTo>
                <a:cubicBezTo>
                  <a:pt x="1345771" y="147574"/>
                  <a:pt x="1357251" y="144171"/>
                  <a:pt x="1369850" y="144171"/>
                </a:cubicBezTo>
                <a:close/>
                <a:moveTo>
                  <a:pt x="1828949" y="121313"/>
                </a:moveTo>
                <a:cubicBezTo>
                  <a:pt x="1834009" y="121313"/>
                  <a:pt x="1838325" y="123099"/>
                  <a:pt x="1841897" y="126671"/>
                </a:cubicBezTo>
                <a:cubicBezTo>
                  <a:pt x="1845469" y="130243"/>
                  <a:pt x="1847255" y="134559"/>
                  <a:pt x="1847255" y="139619"/>
                </a:cubicBezTo>
                <a:cubicBezTo>
                  <a:pt x="1847255" y="144679"/>
                  <a:pt x="1845469" y="148995"/>
                  <a:pt x="1841897" y="152567"/>
                </a:cubicBezTo>
                <a:cubicBezTo>
                  <a:pt x="1838325" y="156139"/>
                  <a:pt x="1834009" y="157925"/>
                  <a:pt x="1828949" y="157925"/>
                </a:cubicBezTo>
                <a:cubicBezTo>
                  <a:pt x="1823889" y="157925"/>
                  <a:pt x="1819548" y="156139"/>
                  <a:pt x="1815926" y="152567"/>
                </a:cubicBezTo>
                <a:cubicBezTo>
                  <a:pt x="1812305" y="148995"/>
                  <a:pt x="1810494" y="144679"/>
                  <a:pt x="1810494" y="139619"/>
                </a:cubicBezTo>
                <a:cubicBezTo>
                  <a:pt x="1810494" y="134559"/>
                  <a:pt x="1812305" y="130243"/>
                  <a:pt x="1815926" y="126671"/>
                </a:cubicBezTo>
                <a:cubicBezTo>
                  <a:pt x="1819548" y="123099"/>
                  <a:pt x="1823889" y="121313"/>
                  <a:pt x="1828949" y="121313"/>
                </a:cubicBezTo>
                <a:close/>
                <a:moveTo>
                  <a:pt x="1755279" y="121313"/>
                </a:moveTo>
                <a:cubicBezTo>
                  <a:pt x="1760438" y="121313"/>
                  <a:pt x="1764804" y="123099"/>
                  <a:pt x="1768376" y="126671"/>
                </a:cubicBezTo>
                <a:cubicBezTo>
                  <a:pt x="1771948" y="130243"/>
                  <a:pt x="1773734" y="134559"/>
                  <a:pt x="1773734" y="139619"/>
                </a:cubicBezTo>
                <a:cubicBezTo>
                  <a:pt x="1773734" y="144679"/>
                  <a:pt x="1771923" y="148995"/>
                  <a:pt x="1768301" y="152567"/>
                </a:cubicBezTo>
                <a:cubicBezTo>
                  <a:pt x="1764680" y="156139"/>
                  <a:pt x="1760339" y="157925"/>
                  <a:pt x="1755279" y="157925"/>
                </a:cubicBezTo>
                <a:cubicBezTo>
                  <a:pt x="1750219" y="157925"/>
                  <a:pt x="1745903" y="156139"/>
                  <a:pt x="1742331" y="152567"/>
                </a:cubicBezTo>
                <a:cubicBezTo>
                  <a:pt x="1738759" y="148995"/>
                  <a:pt x="1736973" y="144679"/>
                  <a:pt x="1736973" y="139619"/>
                </a:cubicBezTo>
                <a:cubicBezTo>
                  <a:pt x="1736973" y="134559"/>
                  <a:pt x="1738759" y="130243"/>
                  <a:pt x="1742331" y="126671"/>
                </a:cubicBezTo>
                <a:cubicBezTo>
                  <a:pt x="1745903" y="123099"/>
                  <a:pt x="1750219" y="121313"/>
                  <a:pt x="1755279" y="121313"/>
                </a:cubicBezTo>
                <a:close/>
                <a:moveTo>
                  <a:pt x="152549" y="121313"/>
                </a:moveTo>
                <a:cubicBezTo>
                  <a:pt x="157609" y="121313"/>
                  <a:pt x="161925" y="123099"/>
                  <a:pt x="165497" y="126671"/>
                </a:cubicBezTo>
                <a:cubicBezTo>
                  <a:pt x="169069" y="130243"/>
                  <a:pt x="170855" y="134559"/>
                  <a:pt x="170855" y="139619"/>
                </a:cubicBezTo>
                <a:cubicBezTo>
                  <a:pt x="170855" y="144679"/>
                  <a:pt x="169069" y="148995"/>
                  <a:pt x="165497" y="152567"/>
                </a:cubicBezTo>
                <a:cubicBezTo>
                  <a:pt x="161925" y="156139"/>
                  <a:pt x="157609" y="157925"/>
                  <a:pt x="152549" y="157925"/>
                </a:cubicBezTo>
                <a:cubicBezTo>
                  <a:pt x="147489" y="157925"/>
                  <a:pt x="143148" y="156139"/>
                  <a:pt x="139526" y="152567"/>
                </a:cubicBezTo>
                <a:cubicBezTo>
                  <a:pt x="135905" y="148995"/>
                  <a:pt x="134094" y="144679"/>
                  <a:pt x="134094" y="139619"/>
                </a:cubicBezTo>
                <a:cubicBezTo>
                  <a:pt x="134094" y="134559"/>
                  <a:pt x="135905" y="130243"/>
                  <a:pt x="139526" y="126671"/>
                </a:cubicBezTo>
                <a:cubicBezTo>
                  <a:pt x="143148" y="123099"/>
                  <a:pt x="147489" y="121313"/>
                  <a:pt x="152549" y="121313"/>
                </a:cubicBezTo>
                <a:close/>
                <a:moveTo>
                  <a:pt x="78879" y="121313"/>
                </a:moveTo>
                <a:cubicBezTo>
                  <a:pt x="84038" y="121313"/>
                  <a:pt x="88404" y="123099"/>
                  <a:pt x="91976" y="126671"/>
                </a:cubicBezTo>
                <a:cubicBezTo>
                  <a:pt x="95548" y="130243"/>
                  <a:pt x="97334" y="134559"/>
                  <a:pt x="97334" y="139619"/>
                </a:cubicBezTo>
                <a:cubicBezTo>
                  <a:pt x="97334" y="144679"/>
                  <a:pt x="95523" y="148995"/>
                  <a:pt x="91901" y="152567"/>
                </a:cubicBezTo>
                <a:cubicBezTo>
                  <a:pt x="88280" y="156139"/>
                  <a:pt x="83939" y="157925"/>
                  <a:pt x="78879" y="157925"/>
                </a:cubicBezTo>
                <a:cubicBezTo>
                  <a:pt x="73819" y="157925"/>
                  <a:pt x="69503" y="156139"/>
                  <a:pt x="65931" y="152567"/>
                </a:cubicBezTo>
                <a:cubicBezTo>
                  <a:pt x="62359" y="148995"/>
                  <a:pt x="60573" y="144679"/>
                  <a:pt x="60573" y="139619"/>
                </a:cubicBezTo>
                <a:cubicBezTo>
                  <a:pt x="60573" y="134559"/>
                  <a:pt x="62359" y="130243"/>
                  <a:pt x="65931" y="126671"/>
                </a:cubicBezTo>
                <a:cubicBezTo>
                  <a:pt x="69503" y="123099"/>
                  <a:pt x="73819" y="121313"/>
                  <a:pt x="78879" y="121313"/>
                </a:cubicBezTo>
                <a:close/>
                <a:moveTo>
                  <a:pt x="1792114" y="75474"/>
                </a:moveTo>
                <a:cubicBezTo>
                  <a:pt x="1764213" y="75474"/>
                  <a:pt x="1740408" y="85339"/>
                  <a:pt x="1720698" y="105069"/>
                </a:cubicBezTo>
                <a:cubicBezTo>
                  <a:pt x="1700989" y="124798"/>
                  <a:pt x="1691134" y="148594"/>
                  <a:pt x="1691134" y="176454"/>
                </a:cubicBezTo>
                <a:cubicBezTo>
                  <a:pt x="1691134" y="204314"/>
                  <a:pt x="1700989" y="228084"/>
                  <a:pt x="1720698" y="247765"/>
                </a:cubicBezTo>
                <a:cubicBezTo>
                  <a:pt x="1740408" y="267445"/>
                  <a:pt x="1764213" y="277285"/>
                  <a:pt x="1792114" y="277285"/>
                </a:cubicBezTo>
                <a:cubicBezTo>
                  <a:pt x="1820014" y="277285"/>
                  <a:pt x="1843819" y="267445"/>
                  <a:pt x="1863529" y="247765"/>
                </a:cubicBezTo>
                <a:cubicBezTo>
                  <a:pt x="1883239" y="228084"/>
                  <a:pt x="1893094" y="204314"/>
                  <a:pt x="1893094" y="176454"/>
                </a:cubicBezTo>
                <a:cubicBezTo>
                  <a:pt x="1893094" y="148594"/>
                  <a:pt x="1883239" y="124798"/>
                  <a:pt x="1863529" y="105069"/>
                </a:cubicBezTo>
                <a:cubicBezTo>
                  <a:pt x="1843819" y="85339"/>
                  <a:pt x="1820014" y="75474"/>
                  <a:pt x="1792114" y="75474"/>
                </a:cubicBezTo>
                <a:close/>
                <a:moveTo>
                  <a:pt x="115714" y="75474"/>
                </a:moveTo>
                <a:cubicBezTo>
                  <a:pt x="87813" y="75474"/>
                  <a:pt x="64008" y="85339"/>
                  <a:pt x="44298" y="105069"/>
                </a:cubicBezTo>
                <a:cubicBezTo>
                  <a:pt x="24589" y="124798"/>
                  <a:pt x="14734" y="148594"/>
                  <a:pt x="14734" y="176454"/>
                </a:cubicBezTo>
                <a:cubicBezTo>
                  <a:pt x="14734" y="204314"/>
                  <a:pt x="24589" y="228084"/>
                  <a:pt x="44298" y="247765"/>
                </a:cubicBezTo>
                <a:cubicBezTo>
                  <a:pt x="64008" y="267445"/>
                  <a:pt x="87813" y="277285"/>
                  <a:pt x="115714" y="277285"/>
                </a:cubicBezTo>
                <a:cubicBezTo>
                  <a:pt x="143614" y="277285"/>
                  <a:pt x="167420" y="267445"/>
                  <a:pt x="187129" y="247765"/>
                </a:cubicBezTo>
                <a:cubicBezTo>
                  <a:pt x="206839" y="228084"/>
                  <a:pt x="216694" y="204314"/>
                  <a:pt x="216694" y="176454"/>
                </a:cubicBezTo>
                <a:cubicBezTo>
                  <a:pt x="216694" y="148594"/>
                  <a:pt x="206839" y="124798"/>
                  <a:pt x="187129" y="105069"/>
                </a:cubicBezTo>
                <a:cubicBezTo>
                  <a:pt x="167420" y="85339"/>
                  <a:pt x="143614" y="75474"/>
                  <a:pt x="115714" y="75474"/>
                </a:cubicBezTo>
                <a:close/>
                <a:moveTo>
                  <a:pt x="1792114" y="60740"/>
                </a:moveTo>
                <a:cubicBezTo>
                  <a:pt x="1824082" y="60740"/>
                  <a:pt x="1851360" y="72026"/>
                  <a:pt x="1873947" y="94598"/>
                </a:cubicBezTo>
                <a:cubicBezTo>
                  <a:pt x="1896534" y="117171"/>
                  <a:pt x="1907828" y="144431"/>
                  <a:pt x="1907828" y="176379"/>
                </a:cubicBezTo>
                <a:cubicBezTo>
                  <a:pt x="1907828" y="208328"/>
                  <a:pt x="1896534" y="235588"/>
                  <a:pt x="1873947" y="258160"/>
                </a:cubicBezTo>
                <a:cubicBezTo>
                  <a:pt x="1851360" y="280733"/>
                  <a:pt x="1824082" y="292019"/>
                  <a:pt x="1792114" y="292019"/>
                </a:cubicBezTo>
                <a:cubicBezTo>
                  <a:pt x="1760145" y="292019"/>
                  <a:pt x="1732867" y="280733"/>
                  <a:pt x="1710280" y="258160"/>
                </a:cubicBezTo>
                <a:cubicBezTo>
                  <a:pt x="1687693" y="235588"/>
                  <a:pt x="1676400" y="208328"/>
                  <a:pt x="1676400" y="176379"/>
                </a:cubicBezTo>
                <a:cubicBezTo>
                  <a:pt x="1676400" y="144431"/>
                  <a:pt x="1687693" y="117171"/>
                  <a:pt x="1710280" y="94598"/>
                </a:cubicBezTo>
                <a:cubicBezTo>
                  <a:pt x="1732867" y="72026"/>
                  <a:pt x="1760145" y="60740"/>
                  <a:pt x="1792114" y="60740"/>
                </a:cubicBezTo>
                <a:close/>
                <a:moveTo>
                  <a:pt x="115714" y="60740"/>
                </a:moveTo>
                <a:cubicBezTo>
                  <a:pt x="147682" y="60740"/>
                  <a:pt x="174960" y="72026"/>
                  <a:pt x="197547" y="94598"/>
                </a:cubicBezTo>
                <a:cubicBezTo>
                  <a:pt x="220134" y="117171"/>
                  <a:pt x="231428" y="144431"/>
                  <a:pt x="231428" y="176379"/>
                </a:cubicBezTo>
                <a:cubicBezTo>
                  <a:pt x="231428" y="208328"/>
                  <a:pt x="220134" y="235588"/>
                  <a:pt x="197547" y="258160"/>
                </a:cubicBezTo>
                <a:cubicBezTo>
                  <a:pt x="174960" y="280733"/>
                  <a:pt x="147682" y="292019"/>
                  <a:pt x="115714" y="292019"/>
                </a:cubicBezTo>
                <a:cubicBezTo>
                  <a:pt x="83745" y="292019"/>
                  <a:pt x="56467" y="280733"/>
                  <a:pt x="33880" y="258160"/>
                </a:cubicBezTo>
                <a:cubicBezTo>
                  <a:pt x="11293" y="235588"/>
                  <a:pt x="0" y="208328"/>
                  <a:pt x="0" y="176379"/>
                </a:cubicBezTo>
                <a:cubicBezTo>
                  <a:pt x="0" y="144431"/>
                  <a:pt x="11293" y="117171"/>
                  <a:pt x="33880" y="94598"/>
                </a:cubicBezTo>
                <a:cubicBezTo>
                  <a:pt x="56467" y="72026"/>
                  <a:pt x="83745" y="60740"/>
                  <a:pt x="115714" y="60740"/>
                </a:cubicBezTo>
                <a:close/>
                <a:moveTo>
                  <a:pt x="427332" y="49683"/>
                </a:moveTo>
                <a:cubicBezTo>
                  <a:pt x="424284" y="49683"/>
                  <a:pt x="420880" y="53493"/>
                  <a:pt x="417121" y="61113"/>
                </a:cubicBezTo>
                <a:cubicBezTo>
                  <a:pt x="413362" y="68733"/>
                  <a:pt x="409806" y="79299"/>
                  <a:pt x="406453" y="92812"/>
                </a:cubicBezTo>
                <a:cubicBezTo>
                  <a:pt x="403100" y="106325"/>
                  <a:pt x="400306" y="121311"/>
                  <a:pt x="398071" y="137770"/>
                </a:cubicBezTo>
                <a:cubicBezTo>
                  <a:pt x="410060" y="127407"/>
                  <a:pt x="419052" y="115773"/>
                  <a:pt x="425046" y="102870"/>
                </a:cubicBezTo>
                <a:cubicBezTo>
                  <a:pt x="431040" y="89967"/>
                  <a:pt x="434037" y="78232"/>
                  <a:pt x="434037" y="67666"/>
                </a:cubicBezTo>
                <a:cubicBezTo>
                  <a:pt x="434037" y="55677"/>
                  <a:pt x="431802" y="49683"/>
                  <a:pt x="427332" y="49683"/>
                </a:cubicBezTo>
                <a:close/>
                <a:moveTo>
                  <a:pt x="994869" y="30175"/>
                </a:moveTo>
                <a:cubicBezTo>
                  <a:pt x="991212" y="30175"/>
                  <a:pt x="987148" y="35408"/>
                  <a:pt x="982677" y="45873"/>
                </a:cubicBezTo>
                <a:cubicBezTo>
                  <a:pt x="978207" y="56337"/>
                  <a:pt x="973889" y="70460"/>
                  <a:pt x="969724" y="88240"/>
                </a:cubicBezTo>
                <a:cubicBezTo>
                  <a:pt x="965558" y="106020"/>
                  <a:pt x="962154" y="125375"/>
                  <a:pt x="959513" y="146304"/>
                </a:cubicBezTo>
                <a:cubicBezTo>
                  <a:pt x="972111" y="131471"/>
                  <a:pt x="982525" y="115316"/>
                  <a:pt x="990755" y="97841"/>
                </a:cubicBezTo>
                <a:cubicBezTo>
                  <a:pt x="998984" y="80366"/>
                  <a:pt x="1003099" y="64516"/>
                  <a:pt x="1003099" y="50292"/>
                </a:cubicBezTo>
                <a:cubicBezTo>
                  <a:pt x="1003099" y="43790"/>
                  <a:pt x="1002388" y="38811"/>
                  <a:pt x="1000965" y="35357"/>
                </a:cubicBezTo>
                <a:cubicBezTo>
                  <a:pt x="999543" y="31903"/>
                  <a:pt x="997511" y="30175"/>
                  <a:pt x="994869" y="30175"/>
                </a:cubicBezTo>
                <a:close/>
                <a:moveTo>
                  <a:pt x="547195" y="30175"/>
                </a:moveTo>
                <a:cubicBezTo>
                  <a:pt x="543537" y="30175"/>
                  <a:pt x="539473" y="35408"/>
                  <a:pt x="535003" y="45873"/>
                </a:cubicBezTo>
                <a:cubicBezTo>
                  <a:pt x="530532" y="56337"/>
                  <a:pt x="526214" y="70460"/>
                  <a:pt x="522049" y="88240"/>
                </a:cubicBezTo>
                <a:cubicBezTo>
                  <a:pt x="517883" y="106020"/>
                  <a:pt x="514479" y="125375"/>
                  <a:pt x="511838" y="146304"/>
                </a:cubicBezTo>
                <a:cubicBezTo>
                  <a:pt x="524436" y="131471"/>
                  <a:pt x="534850" y="115316"/>
                  <a:pt x="543080" y="97841"/>
                </a:cubicBezTo>
                <a:cubicBezTo>
                  <a:pt x="551309" y="80366"/>
                  <a:pt x="555424" y="64516"/>
                  <a:pt x="555424" y="50292"/>
                </a:cubicBezTo>
                <a:cubicBezTo>
                  <a:pt x="555424" y="43790"/>
                  <a:pt x="554713" y="38811"/>
                  <a:pt x="553291" y="35357"/>
                </a:cubicBezTo>
                <a:cubicBezTo>
                  <a:pt x="551868" y="31903"/>
                  <a:pt x="549836" y="30175"/>
                  <a:pt x="547195" y="30175"/>
                </a:cubicBezTo>
                <a:close/>
                <a:moveTo>
                  <a:pt x="553595" y="0"/>
                </a:moveTo>
                <a:cubicBezTo>
                  <a:pt x="562943" y="0"/>
                  <a:pt x="570512" y="4013"/>
                  <a:pt x="576303" y="12040"/>
                </a:cubicBezTo>
                <a:cubicBezTo>
                  <a:pt x="582094" y="20066"/>
                  <a:pt x="584990" y="30480"/>
                  <a:pt x="584990" y="43282"/>
                </a:cubicBezTo>
                <a:cubicBezTo>
                  <a:pt x="584990" y="63805"/>
                  <a:pt x="578995" y="85090"/>
                  <a:pt x="567007" y="107137"/>
                </a:cubicBezTo>
                <a:cubicBezTo>
                  <a:pt x="555018" y="129185"/>
                  <a:pt x="535511" y="154940"/>
                  <a:pt x="508485" y="184404"/>
                </a:cubicBezTo>
                <a:cubicBezTo>
                  <a:pt x="507875" y="194971"/>
                  <a:pt x="507570" y="205842"/>
                  <a:pt x="507570" y="217018"/>
                </a:cubicBezTo>
                <a:cubicBezTo>
                  <a:pt x="514276" y="199746"/>
                  <a:pt x="521744" y="185674"/>
                  <a:pt x="529973" y="174803"/>
                </a:cubicBezTo>
                <a:cubicBezTo>
                  <a:pt x="538203" y="163932"/>
                  <a:pt x="546331" y="156159"/>
                  <a:pt x="554357" y="151486"/>
                </a:cubicBezTo>
                <a:cubicBezTo>
                  <a:pt x="562384" y="146812"/>
                  <a:pt x="569750" y="144475"/>
                  <a:pt x="576455" y="144475"/>
                </a:cubicBezTo>
                <a:cubicBezTo>
                  <a:pt x="589663" y="144475"/>
                  <a:pt x="596267" y="151079"/>
                  <a:pt x="596267" y="164287"/>
                </a:cubicBezTo>
                <a:cubicBezTo>
                  <a:pt x="596267" y="172212"/>
                  <a:pt x="594032" y="186538"/>
                  <a:pt x="589562" y="207264"/>
                </a:cubicBezTo>
                <a:cubicBezTo>
                  <a:pt x="585701" y="224943"/>
                  <a:pt x="583771" y="236627"/>
                  <a:pt x="583771" y="242316"/>
                </a:cubicBezTo>
                <a:cubicBezTo>
                  <a:pt x="583771" y="250444"/>
                  <a:pt x="586717" y="254508"/>
                  <a:pt x="592610" y="254508"/>
                </a:cubicBezTo>
                <a:cubicBezTo>
                  <a:pt x="596674" y="254508"/>
                  <a:pt x="601500" y="252019"/>
                  <a:pt x="607088" y="247041"/>
                </a:cubicBezTo>
                <a:cubicBezTo>
                  <a:pt x="609882" y="244551"/>
                  <a:pt x="613146" y="241288"/>
                  <a:pt x="616879" y="237249"/>
                </a:cubicBezTo>
                <a:lnTo>
                  <a:pt x="617164" y="236924"/>
                </a:lnTo>
                <a:lnTo>
                  <a:pt x="619813" y="214618"/>
                </a:lnTo>
                <a:cubicBezTo>
                  <a:pt x="621693" y="206921"/>
                  <a:pt x="624512" y="199441"/>
                  <a:pt x="628271" y="192177"/>
                </a:cubicBezTo>
                <a:cubicBezTo>
                  <a:pt x="635790" y="177648"/>
                  <a:pt x="645797" y="165964"/>
                  <a:pt x="658294" y="157125"/>
                </a:cubicBezTo>
                <a:cubicBezTo>
                  <a:pt x="670791" y="148285"/>
                  <a:pt x="684050" y="143866"/>
                  <a:pt x="698071" y="143866"/>
                </a:cubicBezTo>
                <a:cubicBezTo>
                  <a:pt x="702541" y="143866"/>
                  <a:pt x="705538" y="144729"/>
                  <a:pt x="707062" y="146457"/>
                </a:cubicBezTo>
                <a:cubicBezTo>
                  <a:pt x="708586" y="148184"/>
                  <a:pt x="709856" y="151283"/>
                  <a:pt x="710872" y="155753"/>
                </a:cubicBezTo>
                <a:cubicBezTo>
                  <a:pt x="715139" y="154940"/>
                  <a:pt x="719610" y="154534"/>
                  <a:pt x="724283" y="154534"/>
                </a:cubicBezTo>
                <a:cubicBezTo>
                  <a:pt x="734240" y="154534"/>
                  <a:pt x="739219" y="158090"/>
                  <a:pt x="739219" y="165202"/>
                </a:cubicBezTo>
                <a:cubicBezTo>
                  <a:pt x="739219" y="169469"/>
                  <a:pt x="737695" y="179629"/>
                  <a:pt x="734647" y="195682"/>
                </a:cubicBezTo>
                <a:cubicBezTo>
                  <a:pt x="729973" y="219050"/>
                  <a:pt x="727636" y="235306"/>
                  <a:pt x="727636" y="244450"/>
                </a:cubicBezTo>
                <a:cubicBezTo>
                  <a:pt x="727636" y="247498"/>
                  <a:pt x="728398" y="249936"/>
                  <a:pt x="729922" y="251765"/>
                </a:cubicBezTo>
                <a:cubicBezTo>
                  <a:pt x="731446" y="253594"/>
                  <a:pt x="733427" y="254508"/>
                  <a:pt x="735866" y="254508"/>
                </a:cubicBezTo>
                <a:cubicBezTo>
                  <a:pt x="739727" y="254508"/>
                  <a:pt x="744400" y="252019"/>
                  <a:pt x="749887" y="247041"/>
                </a:cubicBezTo>
                <a:cubicBezTo>
                  <a:pt x="752630" y="244551"/>
                  <a:pt x="755856" y="241288"/>
                  <a:pt x="759564" y="237249"/>
                </a:cubicBezTo>
                <a:lnTo>
                  <a:pt x="764853" y="231174"/>
                </a:lnTo>
                <a:lnTo>
                  <a:pt x="767260" y="198196"/>
                </a:lnTo>
                <a:cubicBezTo>
                  <a:pt x="769140" y="185649"/>
                  <a:pt x="771959" y="173431"/>
                  <a:pt x="775718" y="161544"/>
                </a:cubicBezTo>
                <a:cubicBezTo>
                  <a:pt x="777547" y="155651"/>
                  <a:pt x="780544" y="151333"/>
                  <a:pt x="784710" y="148590"/>
                </a:cubicBezTo>
                <a:cubicBezTo>
                  <a:pt x="788875" y="145847"/>
                  <a:pt x="794718" y="144475"/>
                  <a:pt x="802236" y="144475"/>
                </a:cubicBezTo>
                <a:cubicBezTo>
                  <a:pt x="806300" y="144475"/>
                  <a:pt x="809145" y="144983"/>
                  <a:pt x="810770" y="145999"/>
                </a:cubicBezTo>
                <a:cubicBezTo>
                  <a:pt x="812396" y="147015"/>
                  <a:pt x="813209" y="148946"/>
                  <a:pt x="813209" y="151791"/>
                </a:cubicBezTo>
                <a:cubicBezTo>
                  <a:pt x="813209" y="155042"/>
                  <a:pt x="811685" y="162357"/>
                  <a:pt x="808637" y="173736"/>
                </a:cubicBezTo>
                <a:cubicBezTo>
                  <a:pt x="806605" y="181864"/>
                  <a:pt x="804979" y="188976"/>
                  <a:pt x="803760" y="195072"/>
                </a:cubicBezTo>
                <a:cubicBezTo>
                  <a:pt x="802541" y="201168"/>
                  <a:pt x="801525" y="208687"/>
                  <a:pt x="800712" y="217627"/>
                </a:cubicBezTo>
                <a:cubicBezTo>
                  <a:pt x="807417" y="200152"/>
                  <a:pt x="814936" y="185928"/>
                  <a:pt x="823267" y="174955"/>
                </a:cubicBezTo>
                <a:cubicBezTo>
                  <a:pt x="831598" y="163983"/>
                  <a:pt x="839777" y="156159"/>
                  <a:pt x="847803" y="151486"/>
                </a:cubicBezTo>
                <a:cubicBezTo>
                  <a:pt x="855830" y="146812"/>
                  <a:pt x="863196" y="144475"/>
                  <a:pt x="869901" y="144475"/>
                </a:cubicBezTo>
                <a:cubicBezTo>
                  <a:pt x="883109" y="144475"/>
                  <a:pt x="889713" y="151079"/>
                  <a:pt x="889713" y="164287"/>
                </a:cubicBezTo>
                <a:cubicBezTo>
                  <a:pt x="889713" y="172212"/>
                  <a:pt x="887478" y="186538"/>
                  <a:pt x="883008" y="207264"/>
                </a:cubicBezTo>
                <a:cubicBezTo>
                  <a:pt x="879147" y="224943"/>
                  <a:pt x="877217" y="236627"/>
                  <a:pt x="877217" y="242316"/>
                </a:cubicBezTo>
                <a:cubicBezTo>
                  <a:pt x="877217" y="250444"/>
                  <a:pt x="880163" y="254508"/>
                  <a:pt x="886056" y="254508"/>
                </a:cubicBezTo>
                <a:cubicBezTo>
                  <a:pt x="890120" y="254508"/>
                  <a:pt x="894946" y="252019"/>
                  <a:pt x="900534" y="247041"/>
                </a:cubicBezTo>
                <a:cubicBezTo>
                  <a:pt x="903328" y="244551"/>
                  <a:pt x="906592" y="241288"/>
                  <a:pt x="910326" y="237249"/>
                </a:cubicBezTo>
                <a:lnTo>
                  <a:pt x="918520" y="227866"/>
                </a:lnTo>
                <a:lnTo>
                  <a:pt x="918365" y="217932"/>
                </a:lnTo>
                <a:cubicBezTo>
                  <a:pt x="918365" y="186639"/>
                  <a:pt x="921565" y="154026"/>
                  <a:pt x="927966" y="120091"/>
                </a:cubicBezTo>
                <a:cubicBezTo>
                  <a:pt x="934367" y="86157"/>
                  <a:pt x="943815" y="57658"/>
                  <a:pt x="956312" y="34595"/>
                </a:cubicBezTo>
                <a:cubicBezTo>
                  <a:pt x="968809" y="11532"/>
                  <a:pt x="983795" y="0"/>
                  <a:pt x="1001270" y="0"/>
                </a:cubicBezTo>
                <a:cubicBezTo>
                  <a:pt x="1010617" y="0"/>
                  <a:pt x="1018187" y="4013"/>
                  <a:pt x="1023978" y="12040"/>
                </a:cubicBezTo>
                <a:cubicBezTo>
                  <a:pt x="1029769" y="20066"/>
                  <a:pt x="1032665" y="30480"/>
                  <a:pt x="1032665" y="43282"/>
                </a:cubicBezTo>
                <a:cubicBezTo>
                  <a:pt x="1032665" y="63805"/>
                  <a:pt x="1026670" y="85090"/>
                  <a:pt x="1014681" y="107137"/>
                </a:cubicBezTo>
                <a:cubicBezTo>
                  <a:pt x="1002693" y="129185"/>
                  <a:pt x="983185" y="154940"/>
                  <a:pt x="956160" y="184404"/>
                </a:cubicBezTo>
                <a:cubicBezTo>
                  <a:pt x="955550" y="194971"/>
                  <a:pt x="955245" y="205842"/>
                  <a:pt x="955245" y="217018"/>
                </a:cubicBezTo>
                <a:cubicBezTo>
                  <a:pt x="964999" y="191618"/>
                  <a:pt x="976175" y="173177"/>
                  <a:pt x="988773" y="161697"/>
                </a:cubicBezTo>
                <a:cubicBezTo>
                  <a:pt x="1001372" y="150216"/>
                  <a:pt x="1013158" y="144475"/>
                  <a:pt x="1024130" y="144475"/>
                </a:cubicBezTo>
                <a:cubicBezTo>
                  <a:pt x="1034290" y="144475"/>
                  <a:pt x="1042469" y="147930"/>
                  <a:pt x="1048667" y="154839"/>
                </a:cubicBezTo>
                <a:cubicBezTo>
                  <a:pt x="1054864" y="161747"/>
                  <a:pt x="1057963" y="170282"/>
                  <a:pt x="1057963" y="180442"/>
                </a:cubicBezTo>
                <a:cubicBezTo>
                  <a:pt x="1057963" y="191618"/>
                  <a:pt x="1055118" y="201879"/>
                  <a:pt x="1049429" y="211227"/>
                </a:cubicBezTo>
                <a:cubicBezTo>
                  <a:pt x="1043739" y="220574"/>
                  <a:pt x="1033985" y="228905"/>
                  <a:pt x="1020168" y="236220"/>
                </a:cubicBezTo>
                <a:cubicBezTo>
                  <a:pt x="1020981" y="241707"/>
                  <a:pt x="1023470" y="246126"/>
                  <a:pt x="1027635" y="249479"/>
                </a:cubicBezTo>
                <a:cubicBezTo>
                  <a:pt x="1031801" y="252832"/>
                  <a:pt x="1036830" y="254508"/>
                  <a:pt x="1042723" y="254508"/>
                </a:cubicBezTo>
                <a:cubicBezTo>
                  <a:pt x="1049022" y="254508"/>
                  <a:pt x="1055118" y="252070"/>
                  <a:pt x="1061011" y="247193"/>
                </a:cubicBezTo>
                <a:cubicBezTo>
                  <a:pt x="1066904" y="242316"/>
                  <a:pt x="1074625" y="234188"/>
                  <a:pt x="1084176" y="222809"/>
                </a:cubicBezTo>
                <a:cubicBezTo>
                  <a:pt x="1086614" y="219964"/>
                  <a:pt x="1089357" y="218542"/>
                  <a:pt x="1092405" y="218542"/>
                </a:cubicBezTo>
                <a:cubicBezTo>
                  <a:pt x="1095047" y="218542"/>
                  <a:pt x="1097130" y="219761"/>
                  <a:pt x="1098654" y="222199"/>
                </a:cubicBezTo>
                <a:cubicBezTo>
                  <a:pt x="1100178" y="224638"/>
                  <a:pt x="1100940" y="227991"/>
                  <a:pt x="1100940" y="232258"/>
                </a:cubicBezTo>
                <a:cubicBezTo>
                  <a:pt x="1100940" y="240386"/>
                  <a:pt x="1099009" y="246685"/>
                  <a:pt x="1095149" y="251155"/>
                </a:cubicBezTo>
                <a:cubicBezTo>
                  <a:pt x="1086005" y="262331"/>
                  <a:pt x="1076759" y="271272"/>
                  <a:pt x="1067412" y="277978"/>
                </a:cubicBezTo>
                <a:cubicBezTo>
                  <a:pt x="1058065" y="284683"/>
                  <a:pt x="1046990" y="288036"/>
                  <a:pt x="1034189" y="288036"/>
                </a:cubicBezTo>
                <a:cubicBezTo>
                  <a:pt x="1018542" y="288036"/>
                  <a:pt x="1005944" y="283566"/>
                  <a:pt x="996393" y="274625"/>
                </a:cubicBezTo>
                <a:cubicBezTo>
                  <a:pt x="986843" y="265684"/>
                  <a:pt x="982068" y="253797"/>
                  <a:pt x="982068" y="238963"/>
                </a:cubicBezTo>
                <a:cubicBezTo>
                  <a:pt x="982068" y="231039"/>
                  <a:pt x="986132" y="225349"/>
                  <a:pt x="994260" y="221895"/>
                </a:cubicBezTo>
                <a:cubicBezTo>
                  <a:pt x="1003201" y="218034"/>
                  <a:pt x="1009602" y="213919"/>
                  <a:pt x="1013462" y="209550"/>
                </a:cubicBezTo>
                <a:cubicBezTo>
                  <a:pt x="1017323" y="205181"/>
                  <a:pt x="1019254" y="199847"/>
                  <a:pt x="1019254" y="193548"/>
                </a:cubicBezTo>
                <a:cubicBezTo>
                  <a:pt x="1019254" y="189891"/>
                  <a:pt x="1018492" y="187147"/>
                  <a:pt x="1016967" y="185319"/>
                </a:cubicBezTo>
                <a:cubicBezTo>
                  <a:pt x="1015443" y="183490"/>
                  <a:pt x="1013564" y="182575"/>
                  <a:pt x="1011329" y="182575"/>
                </a:cubicBezTo>
                <a:cubicBezTo>
                  <a:pt x="1005842" y="182575"/>
                  <a:pt x="999797" y="186538"/>
                  <a:pt x="993193" y="194463"/>
                </a:cubicBezTo>
                <a:cubicBezTo>
                  <a:pt x="986589" y="202387"/>
                  <a:pt x="980442" y="212598"/>
                  <a:pt x="974753" y="225095"/>
                </a:cubicBezTo>
                <a:cubicBezTo>
                  <a:pt x="969063" y="237592"/>
                  <a:pt x="964593" y="250444"/>
                  <a:pt x="961341" y="263652"/>
                </a:cubicBezTo>
                <a:cubicBezTo>
                  <a:pt x="959106" y="273203"/>
                  <a:pt x="956515" y="279654"/>
                  <a:pt x="953569" y="283007"/>
                </a:cubicBezTo>
                <a:cubicBezTo>
                  <a:pt x="950623" y="286360"/>
                  <a:pt x="946000" y="288036"/>
                  <a:pt x="939701" y="288036"/>
                </a:cubicBezTo>
                <a:cubicBezTo>
                  <a:pt x="933402" y="288036"/>
                  <a:pt x="928779" y="285750"/>
                  <a:pt x="925832" y="281178"/>
                </a:cubicBezTo>
                <a:cubicBezTo>
                  <a:pt x="924359" y="278892"/>
                  <a:pt x="923127" y="275984"/>
                  <a:pt x="922137" y="272453"/>
                </a:cubicBezTo>
                <a:lnTo>
                  <a:pt x="920843" y="265283"/>
                </a:lnTo>
                <a:lnTo>
                  <a:pt x="920308" y="265862"/>
                </a:lnTo>
                <a:cubicBezTo>
                  <a:pt x="915609" y="270282"/>
                  <a:pt x="910745" y="274219"/>
                  <a:pt x="905715" y="277673"/>
                </a:cubicBezTo>
                <a:cubicBezTo>
                  <a:pt x="895657" y="284582"/>
                  <a:pt x="884227" y="288036"/>
                  <a:pt x="871426" y="288036"/>
                </a:cubicBezTo>
                <a:cubicBezTo>
                  <a:pt x="861062" y="288036"/>
                  <a:pt x="853239" y="285039"/>
                  <a:pt x="847956" y="279045"/>
                </a:cubicBezTo>
                <a:cubicBezTo>
                  <a:pt x="842673" y="273050"/>
                  <a:pt x="840031" y="264363"/>
                  <a:pt x="840031" y="252984"/>
                </a:cubicBezTo>
                <a:cubicBezTo>
                  <a:pt x="840031" y="247295"/>
                  <a:pt x="841454" y="237135"/>
                  <a:pt x="844298" y="222504"/>
                </a:cubicBezTo>
                <a:cubicBezTo>
                  <a:pt x="846940" y="209703"/>
                  <a:pt x="848261" y="200863"/>
                  <a:pt x="848261" y="195987"/>
                </a:cubicBezTo>
                <a:cubicBezTo>
                  <a:pt x="848261" y="192735"/>
                  <a:pt x="847143" y="191110"/>
                  <a:pt x="844908" y="191110"/>
                </a:cubicBezTo>
                <a:cubicBezTo>
                  <a:pt x="842266" y="191110"/>
                  <a:pt x="838558" y="194513"/>
                  <a:pt x="833783" y="201321"/>
                </a:cubicBezTo>
                <a:cubicBezTo>
                  <a:pt x="829008" y="208128"/>
                  <a:pt x="824131" y="217119"/>
                  <a:pt x="819152" y="228295"/>
                </a:cubicBezTo>
                <a:cubicBezTo>
                  <a:pt x="814174" y="239471"/>
                  <a:pt x="810161" y="251257"/>
                  <a:pt x="807113" y="263652"/>
                </a:cubicBezTo>
                <a:cubicBezTo>
                  <a:pt x="804877" y="273203"/>
                  <a:pt x="802287" y="279654"/>
                  <a:pt x="799340" y="283007"/>
                </a:cubicBezTo>
                <a:cubicBezTo>
                  <a:pt x="796394" y="286360"/>
                  <a:pt x="791771" y="288036"/>
                  <a:pt x="785472" y="288036"/>
                </a:cubicBezTo>
                <a:cubicBezTo>
                  <a:pt x="777750" y="288036"/>
                  <a:pt x="772315" y="283972"/>
                  <a:pt x="769165" y="275844"/>
                </a:cubicBezTo>
                <a:cubicBezTo>
                  <a:pt x="768378" y="273812"/>
                  <a:pt x="767689" y="271475"/>
                  <a:pt x="767098" y="268834"/>
                </a:cubicBezTo>
                <a:lnTo>
                  <a:pt x="767008" y="268291"/>
                </a:lnTo>
                <a:lnTo>
                  <a:pt x="756592" y="277368"/>
                </a:lnTo>
                <a:cubicBezTo>
                  <a:pt x="747245" y="284480"/>
                  <a:pt x="738202" y="288036"/>
                  <a:pt x="729465" y="288036"/>
                </a:cubicBezTo>
                <a:cubicBezTo>
                  <a:pt x="722759" y="288036"/>
                  <a:pt x="716613" y="285750"/>
                  <a:pt x="711025" y="281178"/>
                </a:cubicBezTo>
                <a:cubicBezTo>
                  <a:pt x="705437" y="276606"/>
                  <a:pt x="701220" y="270358"/>
                  <a:pt x="698375" y="262433"/>
                </a:cubicBezTo>
                <a:cubicBezTo>
                  <a:pt x="687809" y="279502"/>
                  <a:pt x="674499" y="288036"/>
                  <a:pt x="658447" y="288036"/>
                </a:cubicBezTo>
                <a:cubicBezTo>
                  <a:pt x="645848" y="288036"/>
                  <a:pt x="635790" y="283464"/>
                  <a:pt x="628271" y="274320"/>
                </a:cubicBezTo>
                <a:lnTo>
                  <a:pt x="624510" y="267272"/>
                </a:lnTo>
                <a:lnTo>
                  <a:pt x="611660" y="277673"/>
                </a:lnTo>
                <a:cubicBezTo>
                  <a:pt x="601804" y="284582"/>
                  <a:pt x="590578" y="288036"/>
                  <a:pt x="577979" y="288036"/>
                </a:cubicBezTo>
                <a:cubicBezTo>
                  <a:pt x="567616" y="288036"/>
                  <a:pt x="559793" y="285039"/>
                  <a:pt x="554510" y="279045"/>
                </a:cubicBezTo>
                <a:cubicBezTo>
                  <a:pt x="549227" y="273050"/>
                  <a:pt x="546585" y="264363"/>
                  <a:pt x="546585" y="252984"/>
                </a:cubicBezTo>
                <a:cubicBezTo>
                  <a:pt x="546585" y="247295"/>
                  <a:pt x="548007" y="237135"/>
                  <a:pt x="550852" y="222504"/>
                </a:cubicBezTo>
                <a:cubicBezTo>
                  <a:pt x="553494" y="209703"/>
                  <a:pt x="554815" y="200863"/>
                  <a:pt x="554815" y="195987"/>
                </a:cubicBezTo>
                <a:cubicBezTo>
                  <a:pt x="554815" y="192735"/>
                  <a:pt x="553697" y="191110"/>
                  <a:pt x="551462" y="191110"/>
                </a:cubicBezTo>
                <a:cubicBezTo>
                  <a:pt x="548820" y="191110"/>
                  <a:pt x="545061" y="194513"/>
                  <a:pt x="540184" y="201321"/>
                </a:cubicBezTo>
                <a:cubicBezTo>
                  <a:pt x="535307" y="208128"/>
                  <a:pt x="530431" y="217119"/>
                  <a:pt x="525554" y="228295"/>
                </a:cubicBezTo>
                <a:cubicBezTo>
                  <a:pt x="520677" y="239471"/>
                  <a:pt x="516715" y="251257"/>
                  <a:pt x="513666" y="263652"/>
                </a:cubicBezTo>
                <a:cubicBezTo>
                  <a:pt x="509806" y="279908"/>
                  <a:pt x="500255" y="288036"/>
                  <a:pt x="485015" y="288036"/>
                </a:cubicBezTo>
                <a:cubicBezTo>
                  <a:pt x="478919" y="288036"/>
                  <a:pt x="474906" y="285852"/>
                  <a:pt x="472976" y="281483"/>
                </a:cubicBezTo>
                <a:lnTo>
                  <a:pt x="470701" y="262923"/>
                </a:lnTo>
                <a:lnTo>
                  <a:pt x="454764" y="277673"/>
                </a:lnTo>
                <a:cubicBezTo>
                  <a:pt x="444401" y="284582"/>
                  <a:pt x="432514" y="288036"/>
                  <a:pt x="419102" y="288036"/>
                </a:cubicBezTo>
                <a:cubicBezTo>
                  <a:pt x="377650" y="288036"/>
                  <a:pt x="356923" y="258877"/>
                  <a:pt x="356923" y="200559"/>
                </a:cubicBezTo>
                <a:cubicBezTo>
                  <a:pt x="356923" y="191618"/>
                  <a:pt x="357228" y="182575"/>
                  <a:pt x="357838" y="173431"/>
                </a:cubicBezTo>
                <a:lnTo>
                  <a:pt x="345950" y="173431"/>
                </a:lnTo>
                <a:cubicBezTo>
                  <a:pt x="339854" y="173431"/>
                  <a:pt x="335740" y="172314"/>
                  <a:pt x="333606" y="170079"/>
                </a:cubicBezTo>
                <a:cubicBezTo>
                  <a:pt x="331472" y="167843"/>
                  <a:pt x="330406" y="164287"/>
                  <a:pt x="330406" y="159411"/>
                </a:cubicBezTo>
                <a:cubicBezTo>
                  <a:pt x="330406" y="148031"/>
                  <a:pt x="334978" y="142342"/>
                  <a:pt x="344122" y="142342"/>
                </a:cubicBezTo>
                <a:lnTo>
                  <a:pt x="361495" y="142342"/>
                </a:lnTo>
                <a:cubicBezTo>
                  <a:pt x="364950" y="119990"/>
                  <a:pt x="370233" y="99568"/>
                  <a:pt x="377345" y="81077"/>
                </a:cubicBezTo>
                <a:cubicBezTo>
                  <a:pt x="384457" y="62586"/>
                  <a:pt x="393042" y="47854"/>
                  <a:pt x="403100" y="36881"/>
                </a:cubicBezTo>
                <a:cubicBezTo>
                  <a:pt x="413159" y="25908"/>
                  <a:pt x="423979" y="20422"/>
                  <a:pt x="435562" y="20422"/>
                </a:cubicBezTo>
                <a:cubicBezTo>
                  <a:pt x="444096" y="20422"/>
                  <a:pt x="450802" y="24181"/>
                  <a:pt x="455678" y="31699"/>
                </a:cubicBezTo>
                <a:cubicBezTo>
                  <a:pt x="460555" y="39218"/>
                  <a:pt x="462993" y="48667"/>
                  <a:pt x="462993" y="60046"/>
                </a:cubicBezTo>
                <a:cubicBezTo>
                  <a:pt x="462993" y="91542"/>
                  <a:pt x="449786" y="118974"/>
                  <a:pt x="423370" y="142342"/>
                </a:cubicBezTo>
                <a:lnTo>
                  <a:pt x="457507" y="142342"/>
                </a:lnTo>
                <a:cubicBezTo>
                  <a:pt x="460758" y="142342"/>
                  <a:pt x="463095" y="143053"/>
                  <a:pt x="464518" y="144475"/>
                </a:cubicBezTo>
                <a:cubicBezTo>
                  <a:pt x="465940" y="145898"/>
                  <a:pt x="466651" y="148539"/>
                  <a:pt x="466651" y="152400"/>
                </a:cubicBezTo>
                <a:cubicBezTo>
                  <a:pt x="466651" y="166421"/>
                  <a:pt x="455170" y="173431"/>
                  <a:pt x="432209" y="173431"/>
                </a:cubicBezTo>
                <a:lnTo>
                  <a:pt x="395023" y="173431"/>
                </a:lnTo>
                <a:cubicBezTo>
                  <a:pt x="394617" y="183591"/>
                  <a:pt x="394414" y="191516"/>
                  <a:pt x="394414" y="197206"/>
                </a:cubicBezTo>
                <a:cubicBezTo>
                  <a:pt x="394414" y="218339"/>
                  <a:pt x="396903" y="233172"/>
                  <a:pt x="401881" y="241707"/>
                </a:cubicBezTo>
                <a:cubicBezTo>
                  <a:pt x="406859" y="250241"/>
                  <a:pt x="414734" y="254508"/>
                  <a:pt x="425503" y="254508"/>
                </a:cubicBezTo>
                <a:cubicBezTo>
                  <a:pt x="434241" y="254508"/>
                  <a:pt x="441962" y="251867"/>
                  <a:pt x="448668" y="246583"/>
                </a:cubicBezTo>
                <a:lnTo>
                  <a:pt x="470606" y="224646"/>
                </a:lnTo>
                <a:lnTo>
                  <a:pt x="470690" y="217932"/>
                </a:lnTo>
                <a:cubicBezTo>
                  <a:pt x="470690" y="186639"/>
                  <a:pt x="473890" y="154026"/>
                  <a:pt x="480291" y="120091"/>
                </a:cubicBezTo>
                <a:cubicBezTo>
                  <a:pt x="486692" y="86157"/>
                  <a:pt x="496141" y="57658"/>
                  <a:pt x="508637" y="34595"/>
                </a:cubicBezTo>
                <a:cubicBezTo>
                  <a:pt x="521134" y="11532"/>
                  <a:pt x="536120" y="0"/>
                  <a:pt x="55359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2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5AE27-5D35-6B44-6F14-557BABAD1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6C6F531-EAD9-0E25-9408-A8C2FFCBFD2B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54F4EC0-C943-2083-B490-8270136FF28E}"/>
              </a:ext>
            </a:extLst>
          </p:cNvPr>
          <p:cNvSpPr/>
          <p:nvPr/>
        </p:nvSpPr>
        <p:spPr>
          <a:xfrm>
            <a:off x="4839272" y="2403532"/>
            <a:ext cx="6962775" cy="2841562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E8C6A7-87D4-BF46-6681-D80FD574F2D4}"/>
              </a:ext>
            </a:extLst>
          </p:cNvPr>
          <p:cNvSpPr/>
          <p:nvPr/>
        </p:nvSpPr>
        <p:spPr>
          <a:xfrm>
            <a:off x="11331458" y="2515541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15C81FD-86BB-6F15-56AA-411B8062F1CC}"/>
              </a:ext>
            </a:extLst>
          </p:cNvPr>
          <p:cNvSpPr/>
          <p:nvPr/>
        </p:nvSpPr>
        <p:spPr>
          <a:xfrm>
            <a:off x="5004607" y="4840655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59D1C4E-01EB-82E7-3C64-6423075A0E4D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B59E26E-21C4-BF36-656D-0794B94BC1E2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8B80F9-403B-3EEF-8B41-022DFBA07DA5}"/>
              </a:ext>
            </a:extLst>
          </p:cNvPr>
          <p:cNvSpPr/>
          <p:nvPr/>
        </p:nvSpPr>
        <p:spPr>
          <a:xfrm>
            <a:off x="5361953" y="2815233"/>
            <a:ext cx="6363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After 3 long days and 3 cold nights in the Sahara Desert, I finally found what I was looking for – the Desert Temple.</a:t>
            </a:r>
          </a:p>
          <a:p>
            <a:r>
              <a:rPr lang="en-US" b="1" dirty="0">
                <a:solidFill>
                  <a:schemeClr val="accent1"/>
                </a:solidFill>
              </a:rPr>
              <a:t>Help me navigate the snake-infested maze that lays beneath it.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My trusty dynamite stick would come in handy in clearing my path to the hidden door. Once we reach it… I could already smell the Golden Idol…</a:t>
            </a:r>
          </a:p>
          <a:p>
            <a:r>
              <a:rPr lang="en-US" b="1" dirty="0">
                <a:solidFill>
                  <a:schemeClr val="accent1"/>
                </a:solidFill>
              </a:rPr>
              <a:t>But be warned – your greed might consume us all.</a:t>
            </a:r>
          </a:p>
        </p:txBody>
      </p:sp>
      <p:pic>
        <p:nvPicPr>
          <p:cNvPr id="13" name="Picture 12" descr="A pixelated cartoon of a cowboy&#10;&#10;AI-generated content may be incorrect.">
            <a:extLst>
              <a:ext uri="{FF2B5EF4-FFF2-40B4-BE49-F238E27FC236}">
                <a16:creationId xmlns:a16="http://schemas.microsoft.com/office/drawing/2014/main" id="{E69A42B1-3ECA-3C15-A941-A3CA0F44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7980" l="5859" r="91717">
                        <a14:foregroundMark x1="9899" y1="31919" x2="9899" y2="31919"/>
                        <a14:foregroundMark x1="46465" y1="8889" x2="46465" y2="8889"/>
                        <a14:foregroundMark x1="5859" y1="28485" x2="5859" y2="28485"/>
                        <a14:foregroundMark x1="92121" y1="35152" x2="92121" y2="35152"/>
                        <a14:foregroundMark x1="33131" y1="96768" x2="33131" y2="96768"/>
                        <a14:foregroundMark x1="47273" y1="97980" x2="47273" y2="97980"/>
                        <a14:foregroundMark x1="35960" y1="97374" x2="35960" y2="97374"/>
                        <a14:foregroundMark x1="33737" y1="97374" x2="63434" y2="9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80" y="2089150"/>
            <a:ext cx="303847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7036FB-88B8-4848-CD45-30A27DA479FD}"/>
              </a:ext>
            </a:extLst>
          </p:cNvPr>
          <p:cNvSpPr txBox="1"/>
          <p:nvPr/>
        </p:nvSpPr>
        <p:spPr>
          <a:xfrm>
            <a:off x="4906317" y="1612906"/>
            <a:ext cx="427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A message from Indiana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B3C338-4FCA-56BE-6E6C-A77EFB158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76" y="5450945"/>
            <a:ext cx="527824" cy="5278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4" name="Picture 23" descr="A pixel art of a skull&#10;&#10;AI-generated content may be incorrect.">
            <a:extLst>
              <a:ext uri="{FF2B5EF4-FFF2-40B4-BE49-F238E27FC236}">
                <a16:creationId xmlns:a16="http://schemas.microsoft.com/office/drawing/2014/main" id="{06A31A97-27A1-1014-9FC8-19FCDC3DE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91" y="5817193"/>
            <a:ext cx="606547" cy="6065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2039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9BD12-CB89-7FA0-7A5B-FC2B70BC3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6BC57DC-D3D1-3AD0-EE54-EDE21FF6A449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A59C119-B202-432B-A2BE-8C77A4528322}"/>
              </a:ext>
            </a:extLst>
          </p:cNvPr>
          <p:cNvSpPr/>
          <p:nvPr/>
        </p:nvSpPr>
        <p:spPr>
          <a:xfrm>
            <a:off x="4839272" y="2403532"/>
            <a:ext cx="6962775" cy="2841562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DB86E89-C211-F441-2DE2-1BED2DE8CBD2}"/>
              </a:ext>
            </a:extLst>
          </p:cNvPr>
          <p:cNvSpPr/>
          <p:nvPr/>
        </p:nvSpPr>
        <p:spPr>
          <a:xfrm>
            <a:off x="11331458" y="2515541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4D4808-E08F-EBB9-0BDB-604CE2CBC240}"/>
              </a:ext>
            </a:extLst>
          </p:cNvPr>
          <p:cNvSpPr/>
          <p:nvPr/>
        </p:nvSpPr>
        <p:spPr>
          <a:xfrm>
            <a:off x="5004607" y="4840655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62ED26-E374-F67F-D698-DFF8DF7F2A42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019B1C-5A1C-4ED3-3809-77D7773DDCF4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9834D-0BCF-4EE2-D4F6-B70E6D3CD0D8}"/>
              </a:ext>
            </a:extLst>
          </p:cNvPr>
          <p:cNvSpPr/>
          <p:nvPr/>
        </p:nvSpPr>
        <p:spPr>
          <a:xfrm>
            <a:off x="5361953" y="2815233"/>
            <a:ext cx="6363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After 3 long days and 3 cold nights in the Sahara Desert, I finally found what I was looking for – the Desert Temple.</a:t>
            </a:r>
          </a:p>
          <a:p>
            <a:r>
              <a:rPr lang="en-US" b="1" dirty="0">
                <a:solidFill>
                  <a:schemeClr val="accent1"/>
                </a:solidFill>
              </a:rPr>
              <a:t>Help me navigate the snake-infested maze that lays beneath it.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My trusty dynamite stick would come in handy in clearing my path to the hidden door. Once we reach it… I could already smell the Golden Idol…</a:t>
            </a:r>
          </a:p>
          <a:p>
            <a:r>
              <a:rPr lang="en-US" b="1" dirty="0">
                <a:solidFill>
                  <a:schemeClr val="accent1"/>
                </a:solidFill>
              </a:rPr>
              <a:t>But be warned – your greed might consume us all.</a:t>
            </a:r>
          </a:p>
        </p:txBody>
      </p:sp>
      <p:pic>
        <p:nvPicPr>
          <p:cNvPr id="13" name="Picture 12" descr="A pixelated cartoon of a cowboy&#10;&#10;AI-generated content may be incorrect.">
            <a:extLst>
              <a:ext uri="{FF2B5EF4-FFF2-40B4-BE49-F238E27FC236}">
                <a16:creationId xmlns:a16="http://schemas.microsoft.com/office/drawing/2014/main" id="{B2601D89-B34B-D054-25AD-5AA445A7D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7980" l="5859" r="91717">
                        <a14:foregroundMark x1="9899" y1="31919" x2="9899" y2="31919"/>
                        <a14:foregroundMark x1="46465" y1="8889" x2="46465" y2="8889"/>
                        <a14:foregroundMark x1="5859" y1="28485" x2="5859" y2="28485"/>
                        <a14:foregroundMark x1="92121" y1="35152" x2="92121" y2="35152"/>
                        <a14:foregroundMark x1="33131" y1="96768" x2="33131" y2="96768"/>
                        <a14:foregroundMark x1="47273" y1="97980" x2="47273" y2="97980"/>
                        <a14:foregroundMark x1="35960" y1="97374" x2="35960" y2="97374"/>
                        <a14:foregroundMark x1="33737" y1="97374" x2="63434" y2="9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80" y="2089150"/>
            <a:ext cx="3038475" cy="3038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1DAEB9-A20A-6C28-3033-A9A64D2F699C}"/>
              </a:ext>
            </a:extLst>
          </p:cNvPr>
          <p:cNvSpPr txBox="1"/>
          <p:nvPr/>
        </p:nvSpPr>
        <p:spPr>
          <a:xfrm>
            <a:off x="4906317" y="1612906"/>
            <a:ext cx="427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A message from Indiana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3E2EA08-970D-4D7C-0BFB-8343A9ED1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176" y="5450945"/>
            <a:ext cx="527824" cy="5278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  <p:pic>
        <p:nvPicPr>
          <p:cNvPr id="24" name="Picture 23" descr="A pixel art of a skull&#10;&#10;AI-generated content may be incorrect.">
            <a:extLst>
              <a:ext uri="{FF2B5EF4-FFF2-40B4-BE49-F238E27FC236}">
                <a16:creationId xmlns:a16="http://schemas.microsoft.com/office/drawing/2014/main" id="{9A42C208-6C43-A1A2-8887-2B0006F45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891" y="5817193"/>
            <a:ext cx="606547" cy="6065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7C90AB2-C9E4-CDD3-AE0C-89CD81659EAA}"/>
              </a:ext>
            </a:extLst>
          </p:cNvPr>
          <p:cNvSpPr/>
          <p:nvPr/>
        </p:nvSpPr>
        <p:spPr>
          <a:xfrm>
            <a:off x="6286500" y="5409640"/>
            <a:ext cx="3467100" cy="987815"/>
          </a:xfrm>
          <a:custGeom>
            <a:avLst/>
            <a:gdLst>
              <a:gd name="connsiteX0" fmla="*/ 0 w 3467100"/>
              <a:gd name="connsiteY0" fmla="*/ 419660 h 987815"/>
              <a:gd name="connsiteX1" fmla="*/ 409575 w 3467100"/>
              <a:gd name="connsiteY1" fmla="*/ 934010 h 987815"/>
              <a:gd name="connsiteX2" fmla="*/ 1514475 w 3467100"/>
              <a:gd name="connsiteY2" fmla="*/ 905435 h 987815"/>
              <a:gd name="connsiteX3" fmla="*/ 2695575 w 3467100"/>
              <a:gd name="connsiteY3" fmla="*/ 343460 h 987815"/>
              <a:gd name="connsiteX4" fmla="*/ 2705100 w 3467100"/>
              <a:gd name="connsiteY4" fmla="*/ 10085 h 987815"/>
              <a:gd name="connsiteX5" fmla="*/ 2124075 w 3467100"/>
              <a:gd name="connsiteY5" fmla="*/ 124385 h 987815"/>
              <a:gd name="connsiteX6" fmla="*/ 2076450 w 3467100"/>
              <a:gd name="connsiteY6" fmla="*/ 505385 h 987815"/>
              <a:gd name="connsiteX7" fmla="*/ 2743200 w 3467100"/>
              <a:gd name="connsiteY7" fmla="*/ 772085 h 987815"/>
              <a:gd name="connsiteX8" fmla="*/ 3467100 w 3467100"/>
              <a:gd name="connsiteY8" fmla="*/ 772085 h 987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67100" h="987815" fill="none" extrusionOk="0">
                <a:moveTo>
                  <a:pt x="0" y="419660"/>
                </a:moveTo>
                <a:cubicBezTo>
                  <a:pt x="74045" y="635620"/>
                  <a:pt x="162900" y="857740"/>
                  <a:pt x="409575" y="934010"/>
                </a:cubicBezTo>
                <a:cubicBezTo>
                  <a:pt x="690191" y="1056956"/>
                  <a:pt x="1140227" y="1073786"/>
                  <a:pt x="1514475" y="905435"/>
                </a:cubicBezTo>
                <a:cubicBezTo>
                  <a:pt x="1904188" y="820432"/>
                  <a:pt x="2514894" y="514435"/>
                  <a:pt x="2695575" y="343460"/>
                </a:cubicBezTo>
                <a:cubicBezTo>
                  <a:pt x="2909022" y="181093"/>
                  <a:pt x="2803422" y="32149"/>
                  <a:pt x="2705100" y="10085"/>
                </a:cubicBezTo>
                <a:cubicBezTo>
                  <a:pt x="2592974" y="-23656"/>
                  <a:pt x="2221368" y="36673"/>
                  <a:pt x="2124075" y="124385"/>
                </a:cubicBezTo>
                <a:cubicBezTo>
                  <a:pt x="2012890" y="206480"/>
                  <a:pt x="1962695" y="375893"/>
                  <a:pt x="2076450" y="505385"/>
                </a:cubicBezTo>
                <a:cubicBezTo>
                  <a:pt x="2182630" y="572844"/>
                  <a:pt x="2505119" y="731317"/>
                  <a:pt x="2743200" y="772085"/>
                </a:cubicBezTo>
                <a:cubicBezTo>
                  <a:pt x="2951648" y="858245"/>
                  <a:pt x="3247931" y="814294"/>
                  <a:pt x="3467100" y="772085"/>
                </a:cubicBezTo>
              </a:path>
              <a:path w="3467100" h="987815" stroke="0" extrusionOk="0">
                <a:moveTo>
                  <a:pt x="0" y="419660"/>
                </a:moveTo>
                <a:cubicBezTo>
                  <a:pt x="43431" y="614672"/>
                  <a:pt x="150138" y="855684"/>
                  <a:pt x="409575" y="934010"/>
                </a:cubicBezTo>
                <a:cubicBezTo>
                  <a:pt x="693054" y="1021513"/>
                  <a:pt x="1102439" y="1004847"/>
                  <a:pt x="1514475" y="905435"/>
                </a:cubicBezTo>
                <a:cubicBezTo>
                  <a:pt x="1862140" y="839564"/>
                  <a:pt x="2490492" y="529418"/>
                  <a:pt x="2695575" y="343460"/>
                </a:cubicBezTo>
                <a:cubicBezTo>
                  <a:pt x="2876149" y="184462"/>
                  <a:pt x="2805079" y="48857"/>
                  <a:pt x="2705100" y="10085"/>
                </a:cubicBezTo>
                <a:cubicBezTo>
                  <a:pt x="2626749" y="-24422"/>
                  <a:pt x="2235162" y="28844"/>
                  <a:pt x="2124075" y="124385"/>
                </a:cubicBezTo>
                <a:cubicBezTo>
                  <a:pt x="2008162" y="205229"/>
                  <a:pt x="1966773" y="403546"/>
                  <a:pt x="2076450" y="505385"/>
                </a:cubicBezTo>
                <a:cubicBezTo>
                  <a:pt x="2178001" y="597730"/>
                  <a:pt x="2508542" y="731642"/>
                  <a:pt x="2743200" y="772085"/>
                </a:cubicBezTo>
                <a:cubicBezTo>
                  <a:pt x="2987400" y="823491"/>
                  <a:pt x="3230138" y="796498"/>
                  <a:pt x="3467100" y="772085"/>
                </a:cubicBezTo>
              </a:path>
            </a:pathLst>
          </a:custGeom>
          <a:ln w="50800">
            <a:solidFill>
              <a:srgbClr val="FF0000"/>
            </a:solidFill>
            <a:prstDash val="lgDash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67100"/>
                      <a:gd name="connsiteY0" fmla="*/ 419660 h 987815"/>
                      <a:gd name="connsiteX1" fmla="*/ 409575 w 3467100"/>
                      <a:gd name="connsiteY1" fmla="*/ 934010 h 987815"/>
                      <a:gd name="connsiteX2" fmla="*/ 1514475 w 3467100"/>
                      <a:gd name="connsiteY2" fmla="*/ 905435 h 987815"/>
                      <a:gd name="connsiteX3" fmla="*/ 2695575 w 3467100"/>
                      <a:gd name="connsiteY3" fmla="*/ 343460 h 987815"/>
                      <a:gd name="connsiteX4" fmla="*/ 2705100 w 3467100"/>
                      <a:gd name="connsiteY4" fmla="*/ 10085 h 987815"/>
                      <a:gd name="connsiteX5" fmla="*/ 2124075 w 3467100"/>
                      <a:gd name="connsiteY5" fmla="*/ 124385 h 987815"/>
                      <a:gd name="connsiteX6" fmla="*/ 2076450 w 3467100"/>
                      <a:gd name="connsiteY6" fmla="*/ 505385 h 987815"/>
                      <a:gd name="connsiteX7" fmla="*/ 2743200 w 3467100"/>
                      <a:gd name="connsiteY7" fmla="*/ 772085 h 987815"/>
                      <a:gd name="connsiteX8" fmla="*/ 3467100 w 3467100"/>
                      <a:gd name="connsiteY8" fmla="*/ 772085 h 9878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67100" h="987815">
                        <a:moveTo>
                          <a:pt x="0" y="419660"/>
                        </a:moveTo>
                        <a:cubicBezTo>
                          <a:pt x="78581" y="636354"/>
                          <a:pt x="157163" y="853048"/>
                          <a:pt x="409575" y="934010"/>
                        </a:cubicBezTo>
                        <a:cubicBezTo>
                          <a:pt x="661988" y="1014973"/>
                          <a:pt x="1133475" y="1003860"/>
                          <a:pt x="1514475" y="905435"/>
                        </a:cubicBezTo>
                        <a:cubicBezTo>
                          <a:pt x="1895475" y="807010"/>
                          <a:pt x="2497138" y="492685"/>
                          <a:pt x="2695575" y="343460"/>
                        </a:cubicBezTo>
                        <a:cubicBezTo>
                          <a:pt x="2894012" y="194235"/>
                          <a:pt x="2800350" y="46597"/>
                          <a:pt x="2705100" y="10085"/>
                        </a:cubicBezTo>
                        <a:cubicBezTo>
                          <a:pt x="2609850" y="-26427"/>
                          <a:pt x="2228850" y="41835"/>
                          <a:pt x="2124075" y="124385"/>
                        </a:cubicBezTo>
                        <a:cubicBezTo>
                          <a:pt x="2019300" y="206935"/>
                          <a:pt x="1973263" y="397435"/>
                          <a:pt x="2076450" y="505385"/>
                        </a:cubicBezTo>
                        <a:cubicBezTo>
                          <a:pt x="2179637" y="613335"/>
                          <a:pt x="2511425" y="727635"/>
                          <a:pt x="2743200" y="772085"/>
                        </a:cubicBezTo>
                        <a:cubicBezTo>
                          <a:pt x="2974975" y="816535"/>
                          <a:pt x="3221037" y="794310"/>
                          <a:pt x="3467100" y="772085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4693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r" rtl="1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BBD29-E26D-4DC4-AA36-9E917733ADF2}"/>
              </a:ext>
            </a:extLst>
          </p:cNvPr>
          <p:cNvGrpSpPr/>
          <p:nvPr/>
        </p:nvGrpSpPr>
        <p:grpSpPr>
          <a:xfrm>
            <a:off x="4683490" y="2458974"/>
            <a:ext cx="2825020" cy="2868263"/>
            <a:chOff x="4623149" y="2458974"/>
            <a:chExt cx="2825020" cy="28682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C84584-59D0-404C-9118-C5E4522DD1A0}"/>
                </a:ext>
              </a:extLst>
            </p:cNvPr>
            <p:cNvGrpSpPr/>
            <p:nvPr/>
          </p:nvGrpSpPr>
          <p:grpSpPr>
            <a:xfrm>
              <a:off x="4700301" y="2545365"/>
              <a:ext cx="2671762" cy="2696433"/>
              <a:chOff x="4700301" y="2545365"/>
              <a:chExt cx="2671762" cy="2696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CE6A726-B200-4A3C-AC94-09D437B612C9}"/>
                  </a:ext>
                </a:extLst>
              </p:cNvPr>
              <p:cNvSpPr/>
              <p:nvPr/>
            </p:nvSpPr>
            <p:spPr>
              <a:xfrm>
                <a:off x="4700301" y="3228784"/>
                <a:ext cx="523875" cy="619125"/>
              </a:xfrm>
              <a:custGeom>
                <a:avLst/>
                <a:gdLst>
                  <a:gd name="connsiteX0" fmla="*/ 524542 w 523875"/>
                  <a:gd name="connsiteY0" fmla="*/ 211455 h 619125"/>
                  <a:gd name="connsiteX1" fmla="*/ 415766 w 523875"/>
                  <a:gd name="connsiteY1" fmla="*/ 617791 h 619125"/>
                  <a:gd name="connsiteX2" fmla="*/ 7144 w 523875"/>
                  <a:gd name="connsiteY2" fmla="*/ 617791 h 619125"/>
                  <a:gd name="connsiteX3" fmla="*/ 170593 w 523875"/>
                  <a:gd name="connsiteY3" fmla="*/ 7144 h 619125"/>
                  <a:gd name="connsiteX4" fmla="*/ 524542 w 523875"/>
                  <a:gd name="connsiteY4" fmla="*/ 211455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524542" y="211455"/>
                    </a:moveTo>
                    <a:cubicBezTo>
                      <a:pt x="455390" y="330994"/>
                      <a:pt x="415766" y="469773"/>
                      <a:pt x="415766" y="617791"/>
                    </a:cubicBezTo>
                    <a:lnTo>
                      <a:pt x="7144" y="617791"/>
                    </a:lnTo>
                    <a:cubicBezTo>
                      <a:pt x="7144" y="395288"/>
                      <a:pt x="66580" y="186785"/>
                      <a:pt x="170593" y="7144"/>
                    </a:cubicBezTo>
                    <a:lnTo>
                      <a:pt x="524542" y="211455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AA40B16-2901-4D0A-A185-FD75B2DB61B1}"/>
                  </a:ext>
                </a:extLst>
              </p:cNvPr>
              <p:cNvSpPr/>
              <p:nvPr/>
            </p:nvSpPr>
            <p:spPr>
              <a:xfrm>
                <a:off x="5383815" y="2545365"/>
                <a:ext cx="619125" cy="523875"/>
              </a:xfrm>
              <a:custGeom>
                <a:avLst/>
                <a:gdLst>
                  <a:gd name="connsiteX0" fmla="*/ 617696 w 619125"/>
                  <a:gd name="connsiteY0" fmla="*/ 7144 h 523875"/>
                  <a:gd name="connsiteX1" fmla="*/ 617696 w 619125"/>
                  <a:gd name="connsiteY1" fmla="*/ 415766 h 523875"/>
                  <a:gd name="connsiteX2" fmla="*/ 211455 w 619125"/>
                  <a:gd name="connsiteY2" fmla="*/ 524542 h 523875"/>
                  <a:gd name="connsiteX3" fmla="*/ 7144 w 619125"/>
                  <a:gd name="connsiteY3" fmla="*/ 170593 h 523875"/>
                  <a:gd name="connsiteX4" fmla="*/ 617696 w 619125"/>
                  <a:gd name="connsiteY4" fmla="*/ 7144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617696" y="7144"/>
                    </a:moveTo>
                    <a:lnTo>
                      <a:pt x="617696" y="415766"/>
                    </a:lnTo>
                    <a:cubicBezTo>
                      <a:pt x="469773" y="415766"/>
                      <a:pt x="330898" y="455295"/>
                      <a:pt x="211455" y="524542"/>
                    </a:cubicBezTo>
                    <a:lnTo>
                      <a:pt x="7144" y="170593"/>
                    </a:lnTo>
                    <a:cubicBezTo>
                      <a:pt x="186690" y="66675"/>
                      <a:pt x="395287" y="7144"/>
                      <a:pt x="617696" y="7144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91C9C5E-5ED9-4F90-98F0-649769562F1D}"/>
                  </a:ext>
                </a:extLst>
              </p:cNvPr>
              <p:cNvSpPr/>
              <p:nvPr/>
            </p:nvSpPr>
            <p:spPr>
              <a:xfrm>
                <a:off x="6515862" y="2734341"/>
                <a:ext cx="657225" cy="657225"/>
              </a:xfrm>
              <a:custGeom>
                <a:avLst/>
                <a:gdLst>
                  <a:gd name="connsiteX0" fmla="*/ 658558 w 657225"/>
                  <a:gd name="connsiteY0" fmla="*/ 454247 h 657225"/>
                  <a:gd name="connsiteX1" fmla="*/ 304609 w 657225"/>
                  <a:gd name="connsiteY1" fmla="*/ 658558 h 657225"/>
                  <a:gd name="connsiteX2" fmla="*/ 7144 w 657225"/>
                  <a:gd name="connsiteY2" fmla="*/ 361093 h 657225"/>
                  <a:gd name="connsiteX3" fmla="*/ 211455 w 657225"/>
                  <a:gd name="connsiteY3" fmla="*/ 7144 h 657225"/>
                  <a:gd name="connsiteX4" fmla="*/ 658558 w 657225"/>
                  <a:gd name="connsiteY4" fmla="*/ 454247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658558" y="454247"/>
                    </a:moveTo>
                    <a:lnTo>
                      <a:pt x="304609" y="658558"/>
                    </a:lnTo>
                    <a:cubicBezTo>
                      <a:pt x="233363" y="535305"/>
                      <a:pt x="130493" y="432435"/>
                      <a:pt x="7144" y="361093"/>
                    </a:cubicBezTo>
                    <a:lnTo>
                      <a:pt x="211455" y="7144"/>
                    </a:lnTo>
                    <a:cubicBezTo>
                      <a:pt x="396907" y="114300"/>
                      <a:pt x="551402" y="268891"/>
                      <a:pt x="658558" y="454247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FBA53-5298-47D4-91E3-422F40681200}"/>
                  </a:ext>
                </a:extLst>
              </p:cNvPr>
              <p:cNvSpPr/>
              <p:nvPr/>
            </p:nvSpPr>
            <p:spPr>
              <a:xfrm>
                <a:off x="6848188" y="3941254"/>
                <a:ext cx="523875" cy="619125"/>
              </a:xfrm>
              <a:custGeom>
                <a:avLst/>
                <a:gdLst>
                  <a:gd name="connsiteX0" fmla="*/ 7144 w 523875"/>
                  <a:gd name="connsiteY0" fmla="*/ 413480 h 619125"/>
                  <a:gd name="connsiteX1" fmla="*/ 115920 w 523875"/>
                  <a:gd name="connsiteY1" fmla="*/ 7144 h 619125"/>
                  <a:gd name="connsiteX2" fmla="*/ 524542 w 523875"/>
                  <a:gd name="connsiteY2" fmla="*/ 7144 h 619125"/>
                  <a:gd name="connsiteX3" fmla="*/ 361093 w 523875"/>
                  <a:gd name="connsiteY3" fmla="*/ 617792 h 619125"/>
                  <a:gd name="connsiteX4" fmla="*/ 7144 w 523875"/>
                  <a:gd name="connsiteY4" fmla="*/ 41348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7144" y="413480"/>
                    </a:moveTo>
                    <a:cubicBezTo>
                      <a:pt x="76295" y="293942"/>
                      <a:pt x="115920" y="155162"/>
                      <a:pt x="115920" y="7144"/>
                    </a:cubicBezTo>
                    <a:lnTo>
                      <a:pt x="524542" y="7144"/>
                    </a:lnTo>
                    <a:cubicBezTo>
                      <a:pt x="524542" y="229648"/>
                      <a:pt x="465106" y="438150"/>
                      <a:pt x="361093" y="617792"/>
                    </a:cubicBezTo>
                    <a:lnTo>
                      <a:pt x="7144" y="413480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634E309-95DA-4EA6-A836-2ECC2CDBE61B}"/>
                  </a:ext>
                </a:extLst>
              </p:cNvPr>
              <p:cNvSpPr/>
              <p:nvPr/>
            </p:nvSpPr>
            <p:spPr>
              <a:xfrm>
                <a:off x="6071520" y="4717923"/>
                <a:ext cx="619125" cy="523875"/>
              </a:xfrm>
              <a:custGeom>
                <a:avLst/>
                <a:gdLst>
                  <a:gd name="connsiteX0" fmla="*/ 7144 w 619125"/>
                  <a:gd name="connsiteY0" fmla="*/ 524542 h 523875"/>
                  <a:gd name="connsiteX1" fmla="*/ 7144 w 619125"/>
                  <a:gd name="connsiteY1" fmla="*/ 115919 h 523875"/>
                  <a:gd name="connsiteX2" fmla="*/ 413385 w 619125"/>
                  <a:gd name="connsiteY2" fmla="*/ 7144 h 523875"/>
                  <a:gd name="connsiteX3" fmla="*/ 617697 w 619125"/>
                  <a:gd name="connsiteY3" fmla="*/ 361093 h 523875"/>
                  <a:gd name="connsiteX4" fmla="*/ 7144 w 619125"/>
                  <a:gd name="connsiteY4" fmla="*/ 524542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7144" y="524542"/>
                    </a:moveTo>
                    <a:lnTo>
                      <a:pt x="7144" y="115919"/>
                    </a:lnTo>
                    <a:cubicBezTo>
                      <a:pt x="155067" y="115919"/>
                      <a:pt x="293941" y="76390"/>
                      <a:pt x="413385" y="7144"/>
                    </a:cubicBezTo>
                    <a:lnTo>
                      <a:pt x="617697" y="361093"/>
                    </a:lnTo>
                    <a:cubicBezTo>
                      <a:pt x="438055" y="465106"/>
                      <a:pt x="229553" y="524542"/>
                      <a:pt x="7144" y="524542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C660A7F-6014-451B-ADE7-0981574B3211}"/>
                  </a:ext>
                </a:extLst>
              </p:cNvPr>
              <p:cNvSpPr/>
              <p:nvPr/>
            </p:nvSpPr>
            <p:spPr>
              <a:xfrm>
                <a:off x="4898516" y="4395025"/>
                <a:ext cx="657225" cy="657225"/>
              </a:xfrm>
              <a:custGeom>
                <a:avLst/>
                <a:gdLst>
                  <a:gd name="connsiteX0" fmla="*/ 7144 w 657225"/>
                  <a:gd name="connsiteY0" fmla="*/ 211455 h 657225"/>
                  <a:gd name="connsiteX1" fmla="*/ 361093 w 657225"/>
                  <a:gd name="connsiteY1" fmla="*/ 7144 h 657225"/>
                  <a:gd name="connsiteX2" fmla="*/ 658558 w 657225"/>
                  <a:gd name="connsiteY2" fmla="*/ 304609 h 657225"/>
                  <a:gd name="connsiteX3" fmla="*/ 454247 w 657225"/>
                  <a:gd name="connsiteY3" fmla="*/ 658558 h 657225"/>
                  <a:gd name="connsiteX4" fmla="*/ 7144 w 657225"/>
                  <a:gd name="connsiteY4" fmla="*/ 21145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7144" y="211455"/>
                    </a:moveTo>
                    <a:lnTo>
                      <a:pt x="361093" y="7144"/>
                    </a:lnTo>
                    <a:cubicBezTo>
                      <a:pt x="432340" y="130397"/>
                      <a:pt x="535210" y="233267"/>
                      <a:pt x="658558" y="304609"/>
                    </a:cubicBezTo>
                    <a:lnTo>
                      <a:pt x="454247" y="658558"/>
                    </a:lnTo>
                    <a:cubicBezTo>
                      <a:pt x="268891" y="551307"/>
                      <a:pt x="114395" y="396716"/>
                      <a:pt x="7144" y="211455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C37FB34-306E-4C9C-AB53-8242D7F4BD86}"/>
                </a:ext>
              </a:extLst>
            </p:cNvPr>
            <p:cNvGrpSpPr/>
            <p:nvPr/>
          </p:nvGrpSpPr>
          <p:grpSpPr>
            <a:xfrm>
              <a:off x="4623149" y="2458974"/>
              <a:ext cx="2825020" cy="2868263"/>
              <a:chOff x="4623149" y="2458974"/>
              <a:chExt cx="2825020" cy="286826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F9521EB-7F91-442E-9924-EBB2BBD0D717}"/>
                  </a:ext>
                </a:extLst>
              </p:cNvPr>
              <p:cNvSpPr/>
              <p:nvPr/>
            </p:nvSpPr>
            <p:spPr>
              <a:xfrm>
                <a:off x="4780788" y="2625851"/>
                <a:ext cx="876300" cy="876300"/>
              </a:xfrm>
              <a:custGeom>
                <a:avLst/>
                <a:gdLst>
                  <a:gd name="connsiteX0" fmla="*/ 875633 w 876300"/>
                  <a:gd name="connsiteY0" fmla="*/ 479012 h 876300"/>
                  <a:gd name="connsiteX1" fmla="*/ 479012 w 876300"/>
                  <a:gd name="connsiteY1" fmla="*/ 875633 h 876300"/>
                  <a:gd name="connsiteX2" fmla="*/ 7144 w 876300"/>
                  <a:gd name="connsiteY2" fmla="*/ 603218 h 876300"/>
                  <a:gd name="connsiteX3" fmla="*/ 603218 w 876300"/>
                  <a:gd name="connsiteY3" fmla="*/ 7144 h 876300"/>
                  <a:gd name="connsiteX4" fmla="*/ 875633 w 876300"/>
                  <a:gd name="connsiteY4" fmla="*/ 479012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875633" y="479012"/>
                    </a:moveTo>
                    <a:cubicBezTo>
                      <a:pt x="711232" y="574072"/>
                      <a:pt x="574167" y="711232"/>
                      <a:pt x="479012" y="875633"/>
                    </a:cubicBezTo>
                    <a:lnTo>
                      <a:pt x="7144" y="603218"/>
                    </a:lnTo>
                    <a:cubicBezTo>
                      <a:pt x="150114" y="356140"/>
                      <a:pt x="356140" y="150019"/>
                      <a:pt x="603218" y="7144"/>
                    </a:cubicBezTo>
                    <a:lnTo>
                      <a:pt x="875633" y="479012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9C4F98D-E359-4D6F-810E-4A2D835AC844}"/>
                  </a:ext>
                </a:extLst>
              </p:cNvPr>
              <p:cNvSpPr/>
              <p:nvPr/>
            </p:nvSpPr>
            <p:spPr>
              <a:xfrm>
                <a:off x="5960364" y="2458974"/>
                <a:ext cx="819150" cy="695325"/>
              </a:xfrm>
              <a:custGeom>
                <a:avLst/>
                <a:gdLst>
                  <a:gd name="connsiteX0" fmla="*/ 821341 w 819150"/>
                  <a:gd name="connsiteY0" fmla="*/ 225076 h 695325"/>
                  <a:gd name="connsiteX1" fmla="*/ 548926 w 819150"/>
                  <a:gd name="connsiteY1" fmla="*/ 696944 h 695325"/>
                  <a:gd name="connsiteX2" fmla="*/ 7144 w 819150"/>
                  <a:gd name="connsiteY2" fmla="*/ 551974 h 695325"/>
                  <a:gd name="connsiteX3" fmla="*/ 7144 w 819150"/>
                  <a:gd name="connsiteY3" fmla="*/ 7144 h 695325"/>
                  <a:gd name="connsiteX4" fmla="*/ 821341 w 819150"/>
                  <a:gd name="connsiteY4" fmla="*/ 225076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821341" y="225076"/>
                    </a:moveTo>
                    <a:lnTo>
                      <a:pt x="548926" y="696944"/>
                    </a:lnTo>
                    <a:cubicBezTo>
                      <a:pt x="389572" y="604742"/>
                      <a:pt x="204501" y="551974"/>
                      <a:pt x="7144" y="551974"/>
                    </a:cubicBezTo>
                    <a:lnTo>
                      <a:pt x="7144" y="7144"/>
                    </a:lnTo>
                    <a:cubicBezTo>
                      <a:pt x="303752" y="7144"/>
                      <a:pt x="581787" y="86487"/>
                      <a:pt x="821341" y="225076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76A82CC-FCAE-4E81-9509-92B7B1344CF3}"/>
                  </a:ext>
                </a:extLst>
              </p:cNvPr>
              <p:cNvSpPr/>
              <p:nvPr/>
            </p:nvSpPr>
            <p:spPr>
              <a:xfrm>
                <a:off x="6752844" y="3127152"/>
                <a:ext cx="695325" cy="819150"/>
              </a:xfrm>
              <a:custGeom>
                <a:avLst/>
                <a:gdLst>
                  <a:gd name="connsiteX0" fmla="*/ 696944 w 695325"/>
                  <a:gd name="connsiteY0" fmla="*/ 821341 h 819150"/>
                  <a:gd name="connsiteX1" fmla="*/ 152114 w 695325"/>
                  <a:gd name="connsiteY1" fmla="*/ 821341 h 819150"/>
                  <a:gd name="connsiteX2" fmla="*/ 7144 w 695325"/>
                  <a:gd name="connsiteY2" fmla="*/ 279559 h 819150"/>
                  <a:gd name="connsiteX3" fmla="*/ 479012 w 695325"/>
                  <a:gd name="connsiteY3" fmla="*/ 7144 h 819150"/>
                  <a:gd name="connsiteX4" fmla="*/ 696944 w 695325"/>
                  <a:gd name="connsiteY4" fmla="*/ 821341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696944" y="821341"/>
                    </a:moveTo>
                    <a:lnTo>
                      <a:pt x="152114" y="821341"/>
                    </a:lnTo>
                    <a:cubicBezTo>
                      <a:pt x="152114" y="623983"/>
                      <a:pt x="99346" y="438912"/>
                      <a:pt x="7144" y="279559"/>
                    </a:cubicBezTo>
                    <a:lnTo>
                      <a:pt x="479012" y="7144"/>
                    </a:lnTo>
                    <a:cubicBezTo>
                      <a:pt x="617696" y="246602"/>
                      <a:pt x="696944" y="524732"/>
                      <a:pt x="696944" y="821341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B2D695F-2723-40B8-98AD-6E79B851BCF9}"/>
                  </a:ext>
                </a:extLst>
              </p:cNvPr>
              <p:cNvSpPr/>
              <p:nvPr/>
            </p:nvSpPr>
            <p:spPr>
              <a:xfrm>
                <a:off x="6416611" y="4286440"/>
                <a:ext cx="876300" cy="876300"/>
              </a:xfrm>
              <a:custGeom>
                <a:avLst/>
                <a:gdLst>
                  <a:gd name="connsiteX0" fmla="*/ 7144 w 876300"/>
                  <a:gd name="connsiteY0" fmla="*/ 403765 h 876300"/>
                  <a:gd name="connsiteX1" fmla="*/ 403765 w 876300"/>
                  <a:gd name="connsiteY1" fmla="*/ 7144 h 876300"/>
                  <a:gd name="connsiteX2" fmla="*/ 875634 w 876300"/>
                  <a:gd name="connsiteY2" fmla="*/ 279559 h 876300"/>
                  <a:gd name="connsiteX3" fmla="*/ 279559 w 876300"/>
                  <a:gd name="connsiteY3" fmla="*/ 875634 h 876300"/>
                  <a:gd name="connsiteX4" fmla="*/ 7144 w 876300"/>
                  <a:gd name="connsiteY4" fmla="*/ 403765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7144" y="403765"/>
                    </a:moveTo>
                    <a:cubicBezTo>
                      <a:pt x="171545" y="308705"/>
                      <a:pt x="308610" y="171545"/>
                      <a:pt x="403765" y="7144"/>
                    </a:cubicBezTo>
                    <a:lnTo>
                      <a:pt x="875634" y="279559"/>
                    </a:lnTo>
                    <a:cubicBezTo>
                      <a:pt x="732663" y="526637"/>
                      <a:pt x="526638" y="732759"/>
                      <a:pt x="279559" y="875634"/>
                    </a:cubicBezTo>
                    <a:lnTo>
                      <a:pt x="7144" y="403765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A932812-2DDD-447B-A501-40D53336EE86}"/>
                  </a:ext>
                </a:extLst>
              </p:cNvPr>
              <p:cNvSpPr/>
              <p:nvPr/>
            </p:nvSpPr>
            <p:spPr>
              <a:xfrm>
                <a:off x="5291327" y="4631912"/>
                <a:ext cx="819150" cy="695325"/>
              </a:xfrm>
              <a:custGeom>
                <a:avLst/>
                <a:gdLst>
                  <a:gd name="connsiteX0" fmla="*/ 7144 w 819150"/>
                  <a:gd name="connsiteY0" fmla="*/ 479012 h 695325"/>
                  <a:gd name="connsiteX1" fmla="*/ 279559 w 819150"/>
                  <a:gd name="connsiteY1" fmla="*/ 7144 h 695325"/>
                  <a:gd name="connsiteX2" fmla="*/ 821341 w 819150"/>
                  <a:gd name="connsiteY2" fmla="*/ 152114 h 695325"/>
                  <a:gd name="connsiteX3" fmla="*/ 821341 w 819150"/>
                  <a:gd name="connsiteY3" fmla="*/ 696944 h 695325"/>
                  <a:gd name="connsiteX4" fmla="*/ 7144 w 819150"/>
                  <a:gd name="connsiteY4" fmla="*/ 479012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7144" y="479012"/>
                    </a:moveTo>
                    <a:lnTo>
                      <a:pt x="279559" y="7144"/>
                    </a:lnTo>
                    <a:cubicBezTo>
                      <a:pt x="438912" y="99346"/>
                      <a:pt x="623983" y="152114"/>
                      <a:pt x="821341" y="152114"/>
                    </a:cubicBezTo>
                    <a:lnTo>
                      <a:pt x="821341" y="696944"/>
                    </a:lnTo>
                    <a:cubicBezTo>
                      <a:pt x="524732" y="696944"/>
                      <a:pt x="246697" y="617601"/>
                      <a:pt x="7144" y="479012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442EC63-8D04-4E10-B274-E6622FC9929E}"/>
                  </a:ext>
                </a:extLst>
              </p:cNvPr>
              <p:cNvSpPr/>
              <p:nvPr/>
            </p:nvSpPr>
            <p:spPr>
              <a:xfrm>
                <a:off x="4623149" y="3839432"/>
                <a:ext cx="695325" cy="819150"/>
              </a:xfrm>
              <a:custGeom>
                <a:avLst/>
                <a:gdLst>
                  <a:gd name="connsiteX0" fmla="*/ 7144 w 695325"/>
                  <a:gd name="connsiteY0" fmla="*/ 7144 h 819150"/>
                  <a:gd name="connsiteX1" fmla="*/ 551974 w 695325"/>
                  <a:gd name="connsiteY1" fmla="*/ 7144 h 819150"/>
                  <a:gd name="connsiteX2" fmla="*/ 696944 w 695325"/>
                  <a:gd name="connsiteY2" fmla="*/ 548926 h 819150"/>
                  <a:gd name="connsiteX3" fmla="*/ 225076 w 695325"/>
                  <a:gd name="connsiteY3" fmla="*/ 821341 h 819150"/>
                  <a:gd name="connsiteX4" fmla="*/ 7144 w 695325"/>
                  <a:gd name="connsiteY4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7144" y="7144"/>
                    </a:moveTo>
                    <a:lnTo>
                      <a:pt x="551974" y="7144"/>
                    </a:lnTo>
                    <a:cubicBezTo>
                      <a:pt x="551974" y="204502"/>
                      <a:pt x="604742" y="389572"/>
                      <a:pt x="696944" y="548926"/>
                    </a:cubicBezTo>
                    <a:lnTo>
                      <a:pt x="225076" y="821341"/>
                    </a:lnTo>
                    <a:cubicBezTo>
                      <a:pt x="86487" y="581787"/>
                      <a:pt x="7144" y="303752"/>
                      <a:pt x="7144" y="7144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 rtl="1"/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394AF7-FBEF-4413-B4E2-C37980057456}"/>
              </a:ext>
            </a:extLst>
          </p:cNvPr>
          <p:cNvGrpSpPr/>
          <p:nvPr/>
        </p:nvGrpSpPr>
        <p:grpSpPr>
          <a:xfrm>
            <a:off x="7353252" y="1932667"/>
            <a:ext cx="2828973" cy="1396487"/>
            <a:chOff x="6986920" y="1079445"/>
            <a:chExt cx="2828973" cy="139648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973CB0-9E60-4CE4-BCCE-D31B6CB1D66A}"/>
                </a:ext>
              </a:extLst>
            </p:cNvPr>
            <p:cNvSpPr/>
            <p:nvPr/>
          </p:nvSpPr>
          <p:spPr>
            <a:xfrm>
              <a:off x="7043737" y="1460269"/>
              <a:ext cx="277215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1"/>
              <a:r>
                <a:rPr lang="he-IL" sz="2000" dirty="0">
                  <a:solidFill>
                    <a:schemeClr val="accent1"/>
                  </a:solidFill>
                </a:rPr>
                <a:t>יכול לנוע ב-4 כיוונים, מוגבל ע"י קירות שונים, יכול להניח פצצה מתוזמנת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16B777-B297-4CD5-99F8-4134285B91D0}"/>
                </a:ext>
              </a:extLst>
            </p:cNvPr>
            <p:cNvSpPr txBox="1"/>
            <p:nvPr/>
          </p:nvSpPr>
          <p:spPr>
            <a:xfrm>
              <a:off x="6986920" y="1079445"/>
              <a:ext cx="1997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he-IL" sz="2400" b="1" dirty="0">
                  <a:solidFill>
                    <a:schemeClr val="accent3"/>
                  </a:solidFill>
                </a:rPr>
                <a:t>אינדיאנה ג'ונס</a:t>
              </a:r>
              <a:endParaRPr lang="en-US" sz="2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499F37-1CCC-404E-AF1F-41A18C325973}"/>
              </a:ext>
            </a:extLst>
          </p:cNvPr>
          <p:cNvGrpSpPr/>
          <p:nvPr/>
        </p:nvGrpSpPr>
        <p:grpSpPr>
          <a:xfrm>
            <a:off x="1518748" y="1874904"/>
            <a:ext cx="3213875" cy="1415136"/>
            <a:chOff x="7043736" y="4783447"/>
            <a:chExt cx="3213875" cy="141513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67FE7-C2E3-485B-BFB3-47D50200A5D1}"/>
                </a:ext>
              </a:extLst>
            </p:cNvPr>
            <p:cNvSpPr/>
            <p:nvPr/>
          </p:nvSpPr>
          <p:spPr>
            <a:xfrm>
              <a:off x="7043736" y="5182920"/>
              <a:ext cx="321387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מוגבלים בתנועתם ע"י הקירות והקופסאות, פוגעים בשחקן ונהרגים ע"י פיצוץ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011C5E-E9DD-4F3B-9173-94BFA45AC6CD}"/>
                </a:ext>
              </a:extLst>
            </p:cNvPr>
            <p:cNvSpPr txBox="1"/>
            <p:nvPr/>
          </p:nvSpPr>
          <p:spPr>
            <a:xfrm>
              <a:off x="8295835" y="4783447"/>
              <a:ext cx="1951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he-IL" sz="2400" b="1" dirty="0">
                  <a:solidFill>
                    <a:schemeClr val="accent1"/>
                  </a:solidFill>
                </a:rPr>
                <a:t>נחשים ארסיים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EE64E1-D78E-48D4-9696-B0D4C86C903F}"/>
              </a:ext>
            </a:extLst>
          </p:cNvPr>
          <p:cNvGrpSpPr/>
          <p:nvPr/>
        </p:nvGrpSpPr>
        <p:grpSpPr>
          <a:xfrm>
            <a:off x="7448169" y="4286440"/>
            <a:ext cx="3152188" cy="1081456"/>
            <a:chOff x="7043737" y="2329793"/>
            <a:chExt cx="3152188" cy="10814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001B15-E491-4990-A272-59331F94EBCF}"/>
                </a:ext>
              </a:extLst>
            </p:cNvPr>
            <p:cNvSpPr/>
            <p:nvPr/>
          </p:nvSpPr>
          <p:spPr>
            <a:xfrm>
              <a:off x="7043737" y="2703363"/>
              <a:ext cx="31521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1"/>
              <a:r>
                <a:rPr lang="he-IL" sz="2000" dirty="0">
                  <a:solidFill>
                    <a:schemeClr val="accent1"/>
                  </a:solidFill>
                </a:rPr>
                <a:t>קירות אבן-חול קבועים</a:t>
              </a:r>
            </a:p>
            <a:p>
              <a:pPr rtl="1"/>
              <a:r>
                <a:rPr lang="he-IL" sz="2000" dirty="0">
                  <a:solidFill>
                    <a:schemeClr val="accent1"/>
                  </a:solidFill>
                </a:rPr>
                <a:t>קופסאות עץ הניתנות להריסה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1B13FA-9737-4362-866C-6734AE4C2953}"/>
                </a:ext>
              </a:extLst>
            </p:cNvPr>
            <p:cNvSpPr txBox="1"/>
            <p:nvPr/>
          </p:nvSpPr>
          <p:spPr>
            <a:xfrm>
              <a:off x="7043737" y="2329793"/>
              <a:ext cx="2162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he-IL" sz="2400" b="1" dirty="0">
                  <a:solidFill>
                    <a:schemeClr val="accent2"/>
                  </a:solidFill>
                </a:rPr>
                <a:t>קירות וקופסאות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A6B0260-0D25-41AE-89D3-FDE87F7C264F}"/>
              </a:ext>
            </a:extLst>
          </p:cNvPr>
          <p:cNvGrpSpPr/>
          <p:nvPr/>
        </p:nvGrpSpPr>
        <p:grpSpPr>
          <a:xfrm>
            <a:off x="2314483" y="5057818"/>
            <a:ext cx="3021060" cy="773680"/>
            <a:chOff x="1541732" y="4809350"/>
            <a:chExt cx="3021060" cy="7736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5D4D983-9AEE-4EAA-8BAF-D79D4E128A87}"/>
                </a:ext>
              </a:extLst>
            </p:cNvPr>
            <p:cNvSpPr/>
            <p:nvPr/>
          </p:nvSpPr>
          <p:spPr>
            <a:xfrm>
              <a:off x="1541732" y="5182920"/>
              <a:ext cx="3021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צליל זכייה וצליל הפסד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DAD135-682E-41D5-94F7-48F4B3618F3C}"/>
                </a:ext>
              </a:extLst>
            </p:cNvPr>
            <p:cNvSpPr txBox="1"/>
            <p:nvPr/>
          </p:nvSpPr>
          <p:spPr>
            <a:xfrm>
              <a:off x="3562197" y="4809350"/>
              <a:ext cx="10005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1"/>
              <a:r>
                <a:rPr lang="he-IL" sz="2400" b="1" dirty="0">
                  <a:solidFill>
                    <a:schemeClr val="accent3"/>
                  </a:solidFill>
                </a:rPr>
                <a:t>צלילים</a:t>
              </a:r>
              <a:endParaRPr lang="en-US" sz="24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7E05F8-5A7F-4953-9A5D-C64E1D5B7780}"/>
              </a:ext>
            </a:extLst>
          </p:cNvPr>
          <p:cNvGrpSpPr/>
          <p:nvPr/>
        </p:nvGrpSpPr>
        <p:grpSpPr>
          <a:xfrm>
            <a:off x="1525983" y="3899600"/>
            <a:ext cx="3021060" cy="773680"/>
            <a:chOff x="1541732" y="3154299"/>
            <a:chExt cx="3021060" cy="77368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866539-4757-4E62-A34E-46EFCBD521CA}"/>
                </a:ext>
              </a:extLst>
            </p:cNvPr>
            <p:cNvSpPr/>
            <p:nvPr/>
          </p:nvSpPr>
          <p:spPr>
            <a:xfrm>
              <a:off x="1541732" y="3527869"/>
              <a:ext cx="30210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זמן, חיים, מספר שלבים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35A031D-1153-48D5-A15E-1B4092FAE9AF}"/>
                </a:ext>
              </a:extLst>
            </p:cNvPr>
            <p:cNvSpPr txBox="1"/>
            <p:nvPr/>
          </p:nvSpPr>
          <p:spPr>
            <a:xfrm>
              <a:off x="2978704" y="3154299"/>
              <a:ext cx="15840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1"/>
              <a:r>
                <a:rPr lang="he-IL" sz="2400" b="1" dirty="0">
                  <a:solidFill>
                    <a:schemeClr val="accent2"/>
                  </a:solidFill>
                </a:rPr>
                <a:t>מטא-דאטה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3918112" y="69933"/>
            <a:ext cx="45977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אפיון הפרויקט</a:t>
            </a:r>
          </a:p>
          <a:p>
            <a:pPr algn="ctr" rtl="1"/>
            <a:r>
              <a:rPr lang="he-IL" sz="4000" b="1" dirty="0">
                <a:solidFill>
                  <a:schemeClr val="accent2"/>
                </a:solidFill>
                <a:latin typeface="+mj-lt"/>
              </a:rPr>
              <a:t>תכונות בסיסיות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66069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018AC-8247-E9AD-E5EC-6CBF4E7D2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1AC48BD-8F3D-F982-BD79-B7C6AEC00B12}"/>
              </a:ext>
            </a:extLst>
          </p:cNvPr>
          <p:cNvSpPr/>
          <p:nvPr/>
        </p:nvSpPr>
        <p:spPr>
          <a:xfrm>
            <a:off x="633031" y="17729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4D8459B-20EB-3103-13F4-384FE1EC1965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DC51C91-7D5F-787E-A185-87F0C90BF933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74994E7-68A7-2F41-F27A-2BDDEF40EEAD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9EE675-59B7-0681-1AA8-134B8E5FF81E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EE4DFE9-B61F-A01E-512E-C88D7911DDFF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3FCFDB-3F66-22DE-1E5E-F2DAA6934DDB}"/>
              </a:ext>
            </a:extLst>
          </p:cNvPr>
          <p:cNvSpPr/>
          <p:nvPr/>
        </p:nvSpPr>
        <p:spPr>
          <a:xfrm>
            <a:off x="10657046" y="357711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A81CBFB-E00C-A55B-3CF2-79312D85684A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BBAB02-C96E-5B34-3D5E-646411F4C3F0}"/>
              </a:ext>
            </a:extLst>
          </p:cNvPr>
          <p:cNvSpPr/>
          <p:nvPr/>
        </p:nvSpPr>
        <p:spPr>
          <a:xfrm>
            <a:off x="2330577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7C183DA-DDAA-C460-0E57-81862D1FB064}"/>
              </a:ext>
            </a:extLst>
          </p:cNvPr>
          <p:cNvSpPr/>
          <p:nvPr/>
        </p:nvSpPr>
        <p:spPr>
          <a:xfrm>
            <a:off x="1589913" y="3469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0A38C2-972B-196C-D026-13C1C98031E0}"/>
              </a:ext>
            </a:extLst>
          </p:cNvPr>
          <p:cNvSpPr/>
          <p:nvPr/>
        </p:nvSpPr>
        <p:spPr>
          <a:xfrm>
            <a:off x="848201" y="54736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77E785-5358-75BD-ED85-71F3E7321463}"/>
              </a:ext>
            </a:extLst>
          </p:cNvPr>
          <p:cNvGrpSpPr/>
          <p:nvPr/>
        </p:nvGrpSpPr>
        <p:grpSpPr>
          <a:xfrm>
            <a:off x="5396242" y="2127500"/>
            <a:ext cx="1399516" cy="3081722"/>
            <a:chOff x="5450353" y="2127500"/>
            <a:chExt cx="1399516" cy="308172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0E6C37-F9D7-EA5A-8CE9-3C390D795078}"/>
                </a:ext>
              </a:extLst>
            </p:cNvPr>
            <p:cNvSpPr/>
            <p:nvPr/>
          </p:nvSpPr>
          <p:spPr>
            <a:xfrm>
              <a:off x="5775198" y="4547425"/>
              <a:ext cx="819150" cy="209550"/>
            </a:xfrm>
            <a:custGeom>
              <a:avLst/>
              <a:gdLst>
                <a:gd name="connsiteX0" fmla="*/ 719804 w 819150"/>
                <a:gd name="connsiteY0" fmla="*/ 204311 h 209550"/>
                <a:gd name="connsiteX1" fmla="*/ 105727 w 819150"/>
                <a:gd name="connsiteY1" fmla="*/ 204311 h 209550"/>
                <a:gd name="connsiteX2" fmla="*/ 7144 w 819150"/>
                <a:gd name="connsiteY2" fmla="*/ 105727 h 209550"/>
                <a:gd name="connsiteX3" fmla="*/ 7144 w 819150"/>
                <a:gd name="connsiteY3" fmla="*/ 105727 h 209550"/>
                <a:gd name="connsiteX4" fmla="*/ 105727 w 819150"/>
                <a:gd name="connsiteY4" fmla="*/ 7144 h 209550"/>
                <a:gd name="connsiteX5" fmla="*/ 719804 w 819150"/>
                <a:gd name="connsiteY5" fmla="*/ 7144 h 209550"/>
                <a:gd name="connsiteX6" fmla="*/ 818388 w 819150"/>
                <a:gd name="connsiteY6" fmla="*/ 105727 h 209550"/>
                <a:gd name="connsiteX7" fmla="*/ 818388 w 819150"/>
                <a:gd name="connsiteY7" fmla="*/ 105727 h 209550"/>
                <a:gd name="connsiteX8" fmla="*/ 719804 w 8191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150" h="209550">
                  <a:moveTo>
                    <a:pt x="719804" y="204311"/>
                  </a:moveTo>
                  <a:lnTo>
                    <a:pt x="105727" y="204311"/>
                  </a:lnTo>
                  <a:cubicBezTo>
                    <a:pt x="51245" y="204311"/>
                    <a:pt x="7144" y="160115"/>
                    <a:pt x="7144" y="105727"/>
                  </a:cubicBezTo>
                  <a:lnTo>
                    <a:pt x="7144" y="105727"/>
                  </a:lnTo>
                  <a:cubicBezTo>
                    <a:pt x="7144" y="51244"/>
                    <a:pt x="51340" y="7144"/>
                    <a:pt x="105727" y="7144"/>
                  </a:cubicBezTo>
                  <a:lnTo>
                    <a:pt x="719804" y="7144"/>
                  </a:lnTo>
                  <a:cubicBezTo>
                    <a:pt x="774287" y="7144"/>
                    <a:pt x="818388" y="51340"/>
                    <a:pt x="818388" y="105727"/>
                  </a:cubicBezTo>
                  <a:lnTo>
                    <a:pt x="818388" y="105727"/>
                  </a:lnTo>
                  <a:cubicBezTo>
                    <a:pt x="818388" y="160210"/>
                    <a:pt x="774287" y="204311"/>
                    <a:pt x="719804" y="20431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93DCB7-8399-0DBA-92AC-1CBA474579C5}"/>
                </a:ext>
              </a:extLst>
            </p:cNvPr>
            <p:cNvSpPr/>
            <p:nvPr/>
          </p:nvSpPr>
          <p:spPr>
            <a:xfrm>
              <a:off x="5901118" y="4773549"/>
              <a:ext cx="571500" cy="209550"/>
            </a:xfrm>
            <a:custGeom>
              <a:avLst/>
              <a:gdLst>
                <a:gd name="connsiteX0" fmla="*/ 467963 w 571500"/>
                <a:gd name="connsiteY0" fmla="*/ 204311 h 209550"/>
                <a:gd name="connsiteX1" fmla="*/ 105728 w 571500"/>
                <a:gd name="connsiteY1" fmla="*/ 204311 h 209550"/>
                <a:gd name="connsiteX2" fmla="*/ 7144 w 571500"/>
                <a:gd name="connsiteY2" fmla="*/ 105728 h 209550"/>
                <a:gd name="connsiteX3" fmla="*/ 7144 w 571500"/>
                <a:gd name="connsiteY3" fmla="*/ 105728 h 209550"/>
                <a:gd name="connsiteX4" fmla="*/ 105728 w 571500"/>
                <a:gd name="connsiteY4" fmla="*/ 7144 h 209550"/>
                <a:gd name="connsiteX5" fmla="*/ 467963 w 571500"/>
                <a:gd name="connsiteY5" fmla="*/ 7144 h 209550"/>
                <a:gd name="connsiteX6" fmla="*/ 566547 w 571500"/>
                <a:gd name="connsiteY6" fmla="*/ 105728 h 209550"/>
                <a:gd name="connsiteX7" fmla="*/ 566547 w 571500"/>
                <a:gd name="connsiteY7" fmla="*/ 105728 h 209550"/>
                <a:gd name="connsiteX8" fmla="*/ 467963 w 57150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209550">
                  <a:moveTo>
                    <a:pt x="46796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467963" y="7144"/>
                  </a:lnTo>
                  <a:cubicBezTo>
                    <a:pt x="522447" y="7144"/>
                    <a:pt x="566547" y="51340"/>
                    <a:pt x="566547" y="105728"/>
                  </a:cubicBezTo>
                  <a:lnTo>
                    <a:pt x="566547" y="105728"/>
                  </a:lnTo>
                  <a:cubicBezTo>
                    <a:pt x="566547" y="160211"/>
                    <a:pt x="522447" y="204311"/>
                    <a:pt x="467963" y="20431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C24D49-69E8-23DB-6671-8A0E1FA9E8C2}"/>
                </a:ext>
              </a:extLst>
            </p:cNvPr>
            <p:cNvSpPr/>
            <p:nvPr/>
          </p:nvSpPr>
          <p:spPr>
            <a:xfrm>
              <a:off x="6005988" y="4999672"/>
              <a:ext cx="361950" cy="209550"/>
            </a:xfrm>
            <a:custGeom>
              <a:avLst/>
              <a:gdLst>
                <a:gd name="connsiteX0" fmla="*/ 258223 w 361950"/>
                <a:gd name="connsiteY0" fmla="*/ 204311 h 209550"/>
                <a:gd name="connsiteX1" fmla="*/ 105728 w 361950"/>
                <a:gd name="connsiteY1" fmla="*/ 204311 h 209550"/>
                <a:gd name="connsiteX2" fmla="*/ 7144 w 361950"/>
                <a:gd name="connsiteY2" fmla="*/ 105728 h 209550"/>
                <a:gd name="connsiteX3" fmla="*/ 7144 w 361950"/>
                <a:gd name="connsiteY3" fmla="*/ 105728 h 209550"/>
                <a:gd name="connsiteX4" fmla="*/ 105728 w 361950"/>
                <a:gd name="connsiteY4" fmla="*/ 7144 h 209550"/>
                <a:gd name="connsiteX5" fmla="*/ 258223 w 361950"/>
                <a:gd name="connsiteY5" fmla="*/ 7144 h 209550"/>
                <a:gd name="connsiteX6" fmla="*/ 356807 w 361950"/>
                <a:gd name="connsiteY6" fmla="*/ 105728 h 209550"/>
                <a:gd name="connsiteX7" fmla="*/ 356807 w 361950"/>
                <a:gd name="connsiteY7" fmla="*/ 105728 h 209550"/>
                <a:gd name="connsiteX8" fmla="*/ 258223 w 3619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9550">
                  <a:moveTo>
                    <a:pt x="25822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258223" y="7144"/>
                  </a:lnTo>
                  <a:cubicBezTo>
                    <a:pt x="312706" y="7144"/>
                    <a:pt x="356807" y="51340"/>
                    <a:pt x="356807" y="105728"/>
                  </a:cubicBezTo>
                  <a:lnTo>
                    <a:pt x="356807" y="105728"/>
                  </a:lnTo>
                  <a:cubicBezTo>
                    <a:pt x="356807" y="160211"/>
                    <a:pt x="312706" y="204311"/>
                    <a:pt x="258223" y="20431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7A2D98-2881-9F39-F3A4-F63E74499FA3}"/>
                </a:ext>
              </a:extLst>
            </p:cNvPr>
            <p:cNvSpPr/>
            <p:nvPr/>
          </p:nvSpPr>
          <p:spPr>
            <a:xfrm>
              <a:off x="5450353" y="2467502"/>
              <a:ext cx="1371600" cy="600075"/>
            </a:xfrm>
            <a:custGeom>
              <a:avLst/>
              <a:gdLst>
                <a:gd name="connsiteX0" fmla="*/ 78623 w 1371600"/>
                <a:gd name="connsiteY0" fmla="*/ 600977 h 600075"/>
                <a:gd name="connsiteX1" fmla="*/ 133678 w 1371600"/>
                <a:gd name="connsiteY1" fmla="*/ 558971 h 600075"/>
                <a:gd name="connsiteX2" fmla="*/ 550778 w 1371600"/>
                <a:gd name="connsiteY2" fmla="*/ 352850 h 600075"/>
                <a:gd name="connsiteX3" fmla="*/ 964639 w 1371600"/>
                <a:gd name="connsiteY3" fmla="*/ 284937 h 600075"/>
                <a:gd name="connsiteX4" fmla="*/ 1163330 w 1371600"/>
                <a:gd name="connsiteY4" fmla="*/ 280937 h 600075"/>
                <a:gd name="connsiteX5" fmla="*/ 1297633 w 1371600"/>
                <a:gd name="connsiteY5" fmla="*/ 255029 h 600075"/>
                <a:gd name="connsiteX6" fmla="*/ 1372976 w 1371600"/>
                <a:gd name="connsiteY6" fmla="*/ 150730 h 600075"/>
                <a:gd name="connsiteX7" fmla="*/ 1308587 w 1371600"/>
                <a:gd name="connsiteY7" fmla="*/ 41002 h 600075"/>
                <a:gd name="connsiteX8" fmla="*/ 1177618 w 1371600"/>
                <a:gd name="connsiteY8" fmla="*/ 10998 h 600075"/>
                <a:gd name="connsiteX9" fmla="*/ 833861 w 1371600"/>
                <a:gd name="connsiteY9" fmla="*/ 28619 h 600075"/>
                <a:gd name="connsiteX10" fmla="*/ 277315 w 1371600"/>
                <a:gd name="connsiteY10" fmla="*/ 192926 h 600075"/>
                <a:gd name="connsiteX11" fmla="*/ 74528 w 1371600"/>
                <a:gd name="connsiteY11" fmla="*/ 327323 h 600075"/>
                <a:gd name="connsiteX12" fmla="*/ 78623 w 1371600"/>
                <a:gd name="connsiteY12" fmla="*/ 60097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600075">
                  <a:moveTo>
                    <a:pt x="78623" y="600977"/>
                  </a:moveTo>
                  <a:cubicBezTo>
                    <a:pt x="97769" y="586308"/>
                    <a:pt x="115200" y="571925"/>
                    <a:pt x="133678" y="558971"/>
                  </a:cubicBezTo>
                  <a:cubicBezTo>
                    <a:pt x="262266" y="469246"/>
                    <a:pt x="401236" y="400475"/>
                    <a:pt x="550778" y="352850"/>
                  </a:cubicBezTo>
                  <a:cubicBezTo>
                    <a:pt x="685461" y="309988"/>
                    <a:pt x="822526" y="283032"/>
                    <a:pt x="964639" y="284937"/>
                  </a:cubicBezTo>
                  <a:cubicBezTo>
                    <a:pt x="1030838" y="285794"/>
                    <a:pt x="1097418" y="285985"/>
                    <a:pt x="1163330" y="280937"/>
                  </a:cubicBezTo>
                  <a:cubicBezTo>
                    <a:pt x="1208574" y="277508"/>
                    <a:pt x="1254009" y="267983"/>
                    <a:pt x="1297633" y="255029"/>
                  </a:cubicBezTo>
                  <a:cubicBezTo>
                    <a:pt x="1346877" y="240360"/>
                    <a:pt x="1370118" y="200831"/>
                    <a:pt x="1372976" y="150730"/>
                  </a:cubicBezTo>
                  <a:cubicBezTo>
                    <a:pt x="1375929" y="100533"/>
                    <a:pt x="1352974" y="64052"/>
                    <a:pt x="1308587" y="41002"/>
                  </a:cubicBezTo>
                  <a:cubicBezTo>
                    <a:pt x="1267534" y="19761"/>
                    <a:pt x="1222767" y="14522"/>
                    <a:pt x="1177618" y="10998"/>
                  </a:cubicBezTo>
                  <a:cubicBezTo>
                    <a:pt x="1062270" y="1854"/>
                    <a:pt x="947589" y="9474"/>
                    <a:pt x="833861" y="28619"/>
                  </a:cubicBezTo>
                  <a:cubicBezTo>
                    <a:pt x="641837" y="61004"/>
                    <a:pt x="454480" y="109868"/>
                    <a:pt x="277315" y="192926"/>
                  </a:cubicBezTo>
                  <a:cubicBezTo>
                    <a:pt x="203115" y="227692"/>
                    <a:pt x="132249" y="268173"/>
                    <a:pt x="74528" y="327323"/>
                  </a:cubicBezTo>
                  <a:cubicBezTo>
                    <a:pt x="-20912" y="425241"/>
                    <a:pt x="-10816" y="518300"/>
                    <a:pt x="78623" y="600977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B3B7EB-6726-D37C-D2A6-E33294BCBF54}"/>
                </a:ext>
              </a:extLst>
            </p:cNvPr>
            <p:cNvSpPr/>
            <p:nvPr/>
          </p:nvSpPr>
          <p:spPr>
            <a:xfrm>
              <a:off x="5469153" y="2794834"/>
              <a:ext cx="1371600" cy="590550"/>
            </a:xfrm>
            <a:custGeom>
              <a:avLst/>
              <a:gdLst>
                <a:gd name="connsiteX0" fmla="*/ 81826 w 1371600"/>
                <a:gd name="connsiteY0" fmla="*/ 589589 h 590550"/>
                <a:gd name="connsiteX1" fmla="*/ 100590 w 1371600"/>
                <a:gd name="connsiteY1" fmla="*/ 572348 h 590550"/>
                <a:gd name="connsiteX2" fmla="*/ 492163 w 1371600"/>
                <a:gd name="connsiteY2" fmla="*/ 379467 h 590550"/>
                <a:gd name="connsiteX3" fmla="*/ 1141387 w 1371600"/>
                <a:gd name="connsiteY3" fmla="*/ 269548 h 590550"/>
                <a:gd name="connsiteX4" fmla="*/ 1304074 w 1371600"/>
                <a:gd name="connsiteY4" fmla="*/ 230401 h 590550"/>
                <a:gd name="connsiteX5" fmla="*/ 1371606 w 1371600"/>
                <a:gd name="connsiteY5" fmla="*/ 123435 h 590550"/>
                <a:gd name="connsiteX6" fmla="*/ 1289786 w 1371600"/>
                <a:gd name="connsiteY6" fmla="*/ 19708 h 590550"/>
                <a:gd name="connsiteX7" fmla="*/ 1057662 w 1371600"/>
                <a:gd name="connsiteY7" fmla="*/ 18946 h 590550"/>
                <a:gd name="connsiteX8" fmla="*/ 702475 w 1371600"/>
                <a:gd name="connsiteY8" fmla="*/ 77524 h 590550"/>
                <a:gd name="connsiteX9" fmla="*/ 189554 w 1371600"/>
                <a:gd name="connsiteY9" fmla="*/ 230115 h 590550"/>
                <a:gd name="connsiteX10" fmla="*/ 25724 w 1371600"/>
                <a:gd name="connsiteY10" fmla="*/ 374133 h 590550"/>
                <a:gd name="connsiteX11" fmla="*/ 81826 w 1371600"/>
                <a:gd name="connsiteY11" fmla="*/ 58958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590550">
                  <a:moveTo>
                    <a:pt x="81826" y="589589"/>
                  </a:moveTo>
                  <a:cubicBezTo>
                    <a:pt x="87922" y="583969"/>
                    <a:pt x="94209" y="578063"/>
                    <a:pt x="100590" y="572348"/>
                  </a:cubicBezTo>
                  <a:cubicBezTo>
                    <a:pt x="213080" y="471574"/>
                    <a:pt x="348716" y="416329"/>
                    <a:pt x="492163" y="379467"/>
                  </a:cubicBezTo>
                  <a:cubicBezTo>
                    <a:pt x="705332" y="324698"/>
                    <a:pt x="923550" y="297742"/>
                    <a:pt x="1141387" y="269548"/>
                  </a:cubicBezTo>
                  <a:cubicBezTo>
                    <a:pt x="1196917" y="262309"/>
                    <a:pt x="1252353" y="254308"/>
                    <a:pt x="1304074" y="230401"/>
                  </a:cubicBezTo>
                  <a:cubicBezTo>
                    <a:pt x="1349508" y="209446"/>
                    <a:pt x="1374845" y="170203"/>
                    <a:pt x="1371606" y="123435"/>
                  </a:cubicBezTo>
                  <a:cubicBezTo>
                    <a:pt x="1367511" y="62951"/>
                    <a:pt x="1345603" y="34757"/>
                    <a:pt x="1289786" y="19708"/>
                  </a:cubicBezTo>
                  <a:cubicBezTo>
                    <a:pt x="1212539" y="-1057"/>
                    <a:pt x="1134720" y="7706"/>
                    <a:pt x="1057662" y="18946"/>
                  </a:cubicBezTo>
                  <a:cubicBezTo>
                    <a:pt x="938981" y="36281"/>
                    <a:pt x="820394" y="55426"/>
                    <a:pt x="702475" y="77524"/>
                  </a:cubicBezTo>
                  <a:cubicBezTo>
                    <a:pt x="526358" y="110576"/>
                    <a:pt x="353289" y="155058"/>
                    <a:pt x="189554" y="230115"/>
                  </a:cubicBezTo>
                  <a:cubicBezTo>
                    <a:pt x="120878" y="261643"/>
                    <a:pt x="61157" y="303648"/>
                    <a:pt x="25724" y="374133"/>
                  </a:cubicBezTo>
                  <a:cubicBezTo>
                    <a:pt x="-13234" y="451666"/>
                    <a:pt x="10769" y="548822"/>
                    <a:pt x="81826" y="5895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F113E11-83A3-CB4C-5963-134E7BD459C5}"/>
                </a:ext>
              </a:extLst>
            </p:cNvPr>
            <p:cNvSpPr/>
            <p:nvPr/>
          </p:nvSpPr>
          <p:spPr>
            <a:xfrm>
              <a:off x="5535419" y="3114277"/>
              <a:ext cx="1314450" cy="533400"/>
            </a:xfrm>
            <a:custGeom>
              <a:avLst/>
              <a:gdLst>
                <a:gd name="connsiteX0" fmla="*/ 106048 w 1314450"/>
                <a:gd name="connsiteY0" fmla="*/ 529130 h 533400"/>
                <a:gd name="connsiteX1" fmla="*/ 202821 w 1314450"/>
                <a:gd name="connsiteY1" fmla="*/ 455883 h 533400"/>
                <a:gd name="connsiteX2" fmla="*/ 382939 w 1314450"/>
                <a:gd name="connsiteY2" fmla="*/ 406067 h 533400"/>
                <a:gd name="connsiteX3" fmla="*/ 986538 w 1314450"/>
                <a:gd name="connsiteY3" fmla="*/ 312151 h 533400"/>
                <a:gd name="connsiteX4" fmla="*/ 1212091 w 1314450"/>
                <a:gd name="connsiteY4" fmla="*/ 255096 h 533400"/>
                <a:gd name="connsiteX5" fmla="*/ 1301054 w 1314450"/>
                <a:gd name="connsiteY5" fmla="*/ 153273 h 533400"/>
                <a:gd name="connsiteX6" fmla="*/ 1170943 w 1314450"/>
                <a:gd name="connsiteY6" fmla="*/ 8779 h 533400"/>
                <a:gd name="connsiteX7" fmla="*/ 821470 w 1314450"/>
                <a:gd name="connsiteY7" fmla="*/ 62214 h 533400"/>
                <a:gd name="connsiteX8" fmla="*/ 344839 w 1314450"/>
                <a:gd name="connsiteY8" fmla="*/ 157750 h 533400"/>
                <a:gd name="connsiteX9" fmla="*/ 101190 w 1314450"/>
                <a:gd name="connsiteY9" fmla="*/ 238141 h 533400"/>
                <a:gd name="connsiteX10" fmla="*/ 7368 w 1314450"/>
                <a:gd name="connsiteY10" fmla="*/ 389589 h 533400"/>
                <a:gd name="connsiteX11" fmla="*/ 106048 w 1314450"/>
                <a:gd name="connsiteY11" fmla="*/ 52913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4450" h="533400">
                  <a:moveTo>
                    <a:pt x="106048" y="529130"/>
                  </a:moveTo>
                  <a:cubicBezTo>
                    <a:pt x="130526" y="493126"/>
                    <a:pt x="164055" y="468837"/>
                    <a:pt x="202821" y="455883"/>
                  </a:cubicBezTo>
                  <a:cubicBezTo>
                    <a:pt x="261877" y="435976"/>
                    <a:pt x="321789" y="416163"/>
                    <a:pt x="382939" y="406067"/>
                  </a:cubicBezTo>
                  <a:cubicBezTo>
                    <a:pt x="583821" y="372729"/>
                    <a:pt x="785752" y="345774"/>
                    <a:pt x="986538" y="312151"/>
                  </a:cubicBezTo>
                  <a:cubicBezTo>
                    <a:pt x="1062834" y="299387"/>
                    <a:pt x="1138272" y="278527"/>
                    <a:pt x="1212091" y="255096"/>
                  </a:cubicBezTo>
                  <a:cubicBezTo>
                    <a:pt x="1258954" y="240237"/>
                    <a:pt x="1286481" y="197660"/>
                    <a:pt x="1301054" y="153273"/>
                  </a:cubicBezTo>
                  <a:cubicBezTo>
                    <a:pt x="1329820" y="65453"/>
                    <a:pt x="1265811" y="-4556"/>
                    <a:pt x="1170943" y="8779"/>
                  </a:cubicBezTo>
                  <a:cubicBezTo>
                    <a:pt x="1054261" y="25162"/>
                    <a:pt x="937389" y="41164"/>
                    <a:pt x="821470" y="62214"/>
                  </a:cubicBezTo>
                  <a:cubicBezTo>
                    <a:pt x="662022" y="91170"/>
                    <a:pt x="502668" y="121460"/>
                    <a:pt x="344839" y="157750"/>
                  </a:cubicBezTo>
                  <a:cubicBezTo>
                    <a:pt x="261781" y="176895"/>
                    <a:pt x="180057" y="205566"/>
                    <a:pt x="101190" y="238141"/>
                  </a:cubicBezTo>
                  <a:cubicBezTo>
                    <a:pt x="37944" y="264335"/>
                    <a:pt x="4035" y="318913"/>
                    <a:pt x="7368" y="389589"/>
                  </a:cubicBezTo>
                  <a:cubicBezTo>
                    <a:pt x="10512" y="455311"/>
                    <a:pt x="54422" y="494364"/>
                    <a:pt x="106048" y="52913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CBEC408-FF49-F8DB-1551-616B8AB4A290}"/>
                </a:ext>
              </a:extLst>
            </p:cNvPr>
            <p:cNvSpPr/>
            <p:nvPr/>
          </p:nvSpPr>
          <p:spPr>
            <a:xfrm>
              <a:off x="5459400" y="2147899"/>
              <a:ext cx="1257300" cy="609600"/>
            </a:xfrm>
            <a:custGeom>
              <a:avLst/>
              <a:gdLst>
                <a:gd name="connsiteX0" fmla="*/ 55479 w 1257300"/>
                <a:gd name="connsiteY0" fmla="*/ 603301 h 609600"/>
                <a:gd name="connsiteX1" fmla="*/ 209117 w 1257300"/>
                <a:gd name="connsiteY1" fmla="*/ 489097 h 609600"/>
                <a:gd name="connsiteX2" fmla="*/ 846911 w 1257300"/>
                <a:gd name="connsiteY2" fmla="*/ 291262 h 609600"/>
                <a:gd name="connsiteX3" fmla="*/ 1102086 w 1257300"/>
                <a:gd name="connsiteY3" fmla="*/ 278118 h 609600"/>
                <a:gd name="connsiteX4" fmla="*/ 1233722 w 1257300"/>
                <a:gd name="connsiteY4" fmla="*/ 212109 h 609600"/>
                <a:gd name="connsiteX5" fmla="*/ 1182382 w 1257300"/>
                <a:gd name="connsiteY5" fmla="*/ 34563 h 609600"/>
                <a:gd name="connsiteX6" fmla="*/ 1180858 w 1257300"/>
                <a:gd name="connsiteY6" fmla="*/ 33992 h 609600"/>
                <a:gd name="connsiteX7" fmla="*/ 1022362 w 1257300"/>
                <a:gd name="connsiteY7" fmla="*/ 7322 h 609600"/>
                <a:gd name="connsiteX8" fmla="*/ 669651 w 1257300"/>
                <a:gd name="connsiteY8" fmla="*/ 47041 h 609600"/>
                <a:gd name="connsiteX9" fmla="*/ 176827 w 1257300"/>
                <a:gd name="connsiteY9" fmla="*/ 232874 h 609600"/>
                <a:gd name="connsiteX10" fmla="*/ 28618 w 1257300"/>
                <a:gd name="connsiteY10" fmla="*/ 385464 h 609600"/>
                <a:gd name="connsiteX11" fmla="*/ 55479 w 1257300"/>
                <a:gd name="connsiteY11" fmla="*/ 603301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300" h="609600">
                  <a:moveTo>
                    <a:pt x="55479" y="603301"/>
                  </a:moveTo>
                  <a:cubicBezTo>
                    <a:pt x="107581" y="564344"/>
                    <a:pt x="156634" y="524053"/>
                    <a:pt x="209117" y="489097"/>
                  </a:cubicBezTo>
                  <a:cubicBezTo>
                    <a:pt x="402094" y="360699"/>
                    <a:pt x="617454" y="302787"/>
                    <a:pt x="846911" y="291262"/>
                  </a:cubicBezTo>
                  <a:cubicBezTo>
                    <a:pt x="931970" y="286976"/>
                    <a:pt x="1017218" y="284404"/>
                    <a:pt x="1102086" y="278118"/>
                  </a:cubicBezTo>
                  <a:cubicBezTo>
                    <a:pt x="1158379" y="273927"/>
                    <a:pt x="1202956" y="252019"/>
                    <a:pt x="1233722" y="212109"/>
                  </a:cubicBezTo>
                  <a:cubicBezTo>
                    <a:pt x="1280299" y="151530"/>
                    <a:pt x="1253629" y="61995"/>
                    <a:pt x="1182382" y="34563"/>
                  </a:cubicBezTo>
                  <a:cubicBezTo>
                    <a:pt x="1181906" y="34373"/>
                    <a:pt x="1181334" y="34182"/>
                    <a:pt x="1180858" y="33992"/>
                  </a:cubicBezTo>
                  <a:cubicBezTo>
                    <a:pt x="1129899" y="14751"/>
                    <a:pt x="1076464" y="8274"/>
                    <a:pt x="1022362" y="7322"/>
                  </a:cubicBezTo>
                  <a:cubicBezTo>
                    <a:pt x="903109" y="5226"/>
                    <a:pt x="785761" y="21800"/>
                    <a:pt x="669651" y="47041"/>
                  </a:cubicBezTo>
                  <a:cubicBezTo>
                    <a:pt x="496392" y="84760"/>
                    <a:pt x="326941" y="132957"/>
                    <a:pt x="176827" y="232874"/>
                  </a:cubicBezTo>
                  <a:cubicBezTo>
                    <a:pt x="116153" y="273260"/>
                    <a:pt x="59956" y="316122"/>
                    <a:pt x="28618" y="385464"/>
                  </a:cubicBezTo>
                  <a:cubicBezTo>
                    <a:pt x="-7100" y="464331"/>
                    <a:pt x="1663" y="543580"/>
                    <a:pt x="55479" y="60330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4BC473-D891-66D4-F43F-A638D0DE4C6D}"/>
                </a:ext>
              </a:extLst>
            </p:cNvPr>
            <p:cNvSpPr/>
            <p:nvPr/>
          </p:nvSpPr>
          <p:spPr>
            <a:xfrm>
              <a:off x="6307142" y="3423263"/>
              <a:ext cx="409575" cy="457200"/>
            </a:xfrm>
            <a:custGeom>
              <a:avLst/>
              <a:gdLst>
                <a:gd name="connsiteX0" fmla="*/ 338069 w 409575"/>
                <a:gd name="connsiteY0" fmla="*/ 235670 h 457200"/>
                <a:gd name="connsiteX1" fmla="*/ 237009 w 409575"/>
                <a:gd name="connsiteY1" fmla="*/ 449030 h 457200"/>
                <a:gd name="connsiteX2" fmla="*/ 236819 w 409575"/>
                <a:gd name="connsiteY2" fmla="*/ 455317 h 457200"/>
                <a:gd name="connsiteX3" fmla="*/ 7742 w 409575"/>
                <a:gd name="connsiteY3" fmla="*/ 455317 h 457200"/>
                <a:gd name="connsiteX4" fmla="*/ 8504 w 409575"/>
                <a:gd name="connsiteY4" fmla="*/ 327967 h 457200"/>
                <a:gd name="connsiteX5" fmla="*/ 23744 w 409575"/>
                <a:gd name="connsiteY5" fmla="*/ 246815 h 457200"/>
                <a:gd name="connsiteX6" fmla="*/ 147188 w 409575"/>
                <a:gd name="connsiteY6" fmla="*/ 78603 h 457200"/>
                <a:gd name="connsiteX7" fmla="*/ 336259 w 409575"/>
                <a:gd name="connsiteY7" fmla="*/ 7737 h 457200"/>
                <a:gd name="connsiteX8" fmla="*/ 402934 w 409575"/>
                <a:gd name="connsiteY8" fmla="*/ 58315 h 457200"/>
                <a:gd name="connsiteX9" fmla="*/ 338069 w 409575"/>
                <a:gd name="connsiteY9" fmla="*/ 23567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57200">
                  <a:moveTo>
                    <a:pt x="338069" y="235670"/>
                  </a:moveTo>
                  <a:cubicBezTo>
                    <a:pt x="260250" y="287105"/>
                    <a:pt x="233675" y="360257"/>
                    <a:pt x="237009" y="449030"/>
                  </a:cubicBezTo>
                  <a:cubicBezTo>
                    <a:pt x="237009" y="451031"/>
                    <a:pt x="237009" y="453126"/>
                    <a:pt x="236819" y="455317"/>
                  </a:cubicBezTo>
                  <a:lnTo>
                    <a:pt x="7742" y="455317"/>
                  </a:lnTo>
                  <a:cubicBezTo>
                    <a:pt x="7552" y="412645"/>
                    <a:pt x="6123" y="370163"/>
                    <a:pt x="8504" y="327967"/>
                  </a:cubicBezTo>
                  <a:cubicBezTo>
                    <a:pt x="10123" y="300821"/>
                    <a:pt x="17838" y="273675"/>
                    <a:pt x="23744" y="246815"/>
                  </a:cubicBezTo>
                  <a:cubicBezTo>
                    <a:pt x="39841" y="172424"/>
                    <a:pt x="89371" y="123942"/>
                    <a:pt x="147188" y="78603"/>
                  </a:cubicBezTo>
                  <a:cubicBezTo>
                    <a:pt x="203862" y="34121"/>
                    <a:pt x="268632" y="18310"/>
                    <a:pt x="336259" y="7737"/>
                  </a:cubicBezTo>
                  <a:cubicBezTo>
                    <a:pt x="366930" y="3070"/>
                    <a:pt x="394933" y="26501"/>
                    <a:pt x="402934" y="58315"/>
                  </a:cubicBezTo>
                  <a:cubicBezTo>
                    <a:pt x="421413" y="132229"/>
                    <a:pt x="401696" y="193570"/>
                    <a:pt x="338069" y="23567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D15E920-6DFB-0207-13B6-A2667B6D58B3}"/>
                </a:ext>
              </a:extLst>
            </p:cNvPr>
            <p:cNvSpPr/>
            <p:nvPr/>
          </p:nvSpPr>
          <p:spPr>
            <a:xfrm>
              <a:off x="5958649" y="3548633"/>
              <a:ext cx="361950" cy="333375"/>
            </a:xfrm>
            <a:custGeom>
              <a:avLst/>
              <a:gdLst>
                <a:gd name="connsiteX0" fmla="*/ 327088 w 361950"/>
                <a:gd name="connsiteY0" fmla="*/ 328041 h 333375"/>
                <a:gd name="connsiteX1" fmla="*/ 326898 w 361950"/>
                <a:gd name="connsiteY1" fmla="*/ 329946 h 333375"/>
                <a:gd name="connsiteX2" fmla="*/ 56388 w 361950"/>
                <a:gd name="connsiteY2" fmla="*/ 329946 h 333375"/>
                <a:gd name="connsiteX3" fmla="*/ 53911 w 361950"/>
                <a:gd name="connsiteY3" fmla="*/ 321183 h 333375"/>
                <a:gd name="connsiteX4" fmla="*/ 7144 w 361950"/>
                <a:gd name="connsiteY4" fmla="*/ 7144 h 333375"/>
                <a:gd name="connsiteX5" fmla="*/ 362521 w 361950"/>
                <a:gd name="connsiteY5" fmla="*/ 64389 h 333375"/>
                <a:gd name="connsiteX6" fmla="*/ 327088 w 361950"/>
                <a:gd name="connsiteY6" fmla="*/ 328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33375">
                  <a:moveTo>
                    <a:pt x="327088" y="328041"/>
                  </a:moveTo>
                  <a:cubicBezTo>
                    <a:pt x="327088" y="328613"/>
                    <a:pt x="327088" y="329184"/>
                    <a:pt x="326898" y="329946"/>
                  </a:cubicBezTo>
                  <a:lnTo>
                    <a:pt x="56388" y="329946"/>
                  </a:lnTo>
                  <a:cubicBezTo>
                    <a:pt x="54673" y="326898"/>
                    <a:pt x="53626" y="323660"/>
                    <a:pt x="53911" y="321183"/>
                  </a:cubicBezTo>
                  <a:cubicBezTo>
                    <a:pt x="64198" y="213265"/>
                    <a:pt x="60293" y="107728"/>
                    <a:pt x="7144" y="7144"/>
                  </a:cubicBezTo>
                  <a:cubicBezTo>
                    <a:pt x="126492" y="26289"/>
                    <a:pt x="243840" y="45148"/>
                    <a:pt x="362521" y="64389"/>
                  </a:cubicBezTo>
                  <a:cubicBezTo>
                    <a:pt x="329279" y="149543"/>
                    <a:pt x="324517" y="238220"/>
                    <a:pt x="327088" y="32804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7CB95B-BC3B-56E8-D073-442CD3DE2F0E}"/>
                </a:ext>
              </a:extLst>
            </p:cNvPr>
            <p:cNvSpPr/>
            <p:nvPr/>
          </p:nvSpPr>
          <p:spPr>
            <a:xfrm>
              <a:off x="5657183" y="3540041"/>
              <a:ext cx="333375" cy="342900"/>
            </a:xfrm>
            <a:custGeom>
              <a:avLst/>
              <a:gdLst>
                <a:gd name="connsiteX0" fmla="*/ 330708 w 333375"/>
                <a:gd name="connsiteY0" fmla="*/ 314250 h 342900"/>
                <a:gd name="connsiteX1" fmla="*/ 322326 w 333375"/>
                <a:gd name="connsiteY1" fmla="*/ 338539 h 342900"/>
                <a:gd name="connsiteX2" fmla="*/ 108966 w 333375"/>
                <a:gd name="connsiteY2" fmla="*/ 338539 h 342900"/>
                <a:gd name="connsiteX3" fmla="*/ 7144 w 333375"/>
                <a:gd name="connsiteY3" fmla="*/ 114035 h 342900"/>
                <a:gd name="connsiteX4" fmla="*/ 43625 w 333375"/>
                <a:gd name="connsiteY4" fmla="*/ 81078 h 342900"/>
                <a:gd name="connsiteX5" fmla="*/ 260414 w 333375"/>
                <a:gd name="connsiteY5" fmla="*/ 7259 h 342900"/>
                <a:gd name="connsiteX6" fmla="*/ 276796 w 333375"/>
                <a:gd name="connsiteY6" fmla="*/ 17546 h 342900"/>
                <a:gd name="connsiteX7" fmla="*/ 325279 w 333375"/>
                <a:gd name="connsiteY7" fmla="*/ 149277 h 342900"/>
                <a:gd name="connsiteX8" fmla="*/ 330708 w 333375"/>
                <a:gd name="connsiteY8" fmla="*/ 3142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42900">
                  <a:moveTo>
                    <a:pt x="330708" y="314250"/>
                  </a:moveTo>
                  <a:cubicBezTo>
                    <a:pt x="330898" y="325394"/>
                    <a:pt x="328708" y="333586"/>
                    <a:pt x="322326" y="338539"/>
                  </a:cubicBezTo>
                  <a:lnTo>
                    <a:pt x="108966" y="338539"/>
                  </a:lnTo>
                  <a:cubicBezTo>
                    <a:pt x="118015" y="244146"/>
                    <a:pt x="103918" y="162326"/>
                    <a:pt x="7144" y="114035"/>
                  </a:cubicBezTo>
                  <a:cubicBezTo>
                    <a:pt x="20479" y="101843"/>
                    <a:pt x="30861" y="89746"/>
                    <a:pt x="43625" y="81078"/>
                  </a:cubicBezTo>
                  <a:cubicBezTo>
                    <a:pt x="108966" y="36596"/>
                    <a:pt x="184690" y="21547"/>
                    <a:pt x="260414" y="7259"/>
                  </a:cubicBezTo>
                  <a:cubicBezTo>
                    <a:pt x="265176" y="6211"/>
                    <a:pt x="273368" y="12498"/>
                    <a:pt x="276796" y="17546"/>
                  </a:cubicBezTo>
                  <a:cubicBezTo>
                    <a:pt x="304133" y="57170"/>
                    <a:pt x="320516" y="102224"/>
                    <a:pt x="325279" y="149277"/>
                  </a:cubicBezTo>
                  <a:cubicBezTo>
                    <a:pt x="330994" y="203855"/>
                    <a:pt x="329565" y="259195"/>
                    <a:pt x="330708" y="31425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5B74BE2-80A4-0B46-D6F0-A3F3DF56FCD8}"/>
                </a:ext>
              </a:extLst>
            </p:cNvPr>
            <p:cNvSpPr/>
            <p:nvPr/>
          </p:nvSpPr>
          <p:spPr>
            <a:xfrm>
              <a:off x="5585936" y="2127500"/>
              <a:ext cx="609600" cy="247650"/>
            </a:xfrm>
            <a:custGeom>
              <a:avLst/>
              <a:gdLst>
                <a:gd name="connsiteX0" fmla="*/ 609029 w 609600"/>
                <a:gd name="connsiteY0" fmla="*/ 26674 h 247650"/>
                <a:gd name="connsiteX1" fmla="*/ 608552 w 609600"/>
                <a:gd name="connsiteY1" fmla="*/ 19816 h 247650"/>
                <a:gd name="connsiteX2" fmla="*/ 509206 w 609600"/>
                <a:gd name="connsiteY2" fmla="*/ 7147 h 247650"/>
                <a:gd name="connsiteX3" fmla="*/ 213931 w 609600"/>
                <a:gd name="connsiteY3" fmla="*/ 73346 h 247650"/>
                <a:gd name="connsiteX4" fmla="*/ 168402 w 609600"/>
                <a:gd name="connsiteY4" fmla="*/ 93444 h 247650"/>
                <a:gd name="connsiteX5" fmla="*/ 31718 w 609600"/>
                <a:gd name="connsiteY5" fmla="*/ 202981 h 247650"/>
                <a:gd name="connsiteX6" fmla="*/ 7144 w 609600"/>
                <a:gd name="connsiteY6" fmla="*/ 243844 h 247650"/>
                <a:gd name="connsiteX7" fmla="*/ 11430 w 609600"/>
                <a:gd name="connsiteY7" fmla="*/ 248225 h 247650"/>
                <a:gd name="connsiteX8" fmla="*/ 609029 w 609600"/>
                <a:gd name="connsiteY8" fmla="*/ 2667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247650">
                  <a:moveTo>
                    <a:pt x="609029" y="26674"/>
                  </a:moveTo>
                  <a:cubicBezTo>
                    <a:pt x="608743" y="22768"/>
                    <a:pt x="608838" y="23626"/>
                    <a:pt x="608552" y="19816"/>
                  </a:cubicBezTo>
                  <a:cubicBezTo>
                    <a:pt x="575405" y="15244"/>
                    <a:pt x="542354" y="7338"/>
                    <a:pt x="509206" y="7147"/>
                  </a:cubicBezTo>
                  <a:cubicBezTo>
                    <a:pt x="416814" y="6671"/>
                    <a:pt x="269271" y="54296"/>
                    <a:pt x="213931" y="73346"/>
                  </a:cubicBezTo>
                  <a:cubicBezTo>
                    <a:pt x="198215" y="78775"/>
                    <a:pt x="182975" y="85443"/>
                    <a:pt x="168402" y="93444"/>
                  </a:cubicBezTo>
                  <a:cubicBezTo>
                    <a:pt x="118396" y="121066"/>
                    <a:pt x="66865" y="158976"/>
                    <a:pt x="31718" y="202981"/>
                  </a:cubicBezTo>
                  <a:cubicBezTo>
                    <a:pt x="21907" y="215269"/>
                    <a:pt x="15240" y="230128"/>
                    <a:pt x="7144" y="243844"/>
                  </a:cubicBezTo>
                  <a:cubicBezTo>
                    <a:pt x="9430" y="246225"/>
                    <a:pt x="9144" y="245844"/>
                    <a:pt x="11430" y="248225"/>
                  </a:cubicBezTo>
                  <a:cubicBezTo>
                    <a:pt x="227647" y="123924"/>
                    <a:pt x="428339" y="73537"/>
                    <a:pt x="609029" y="2667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E9C0F9-42FE-E5A8-837F-07EC0A315D1E}"/>
                </a:ext>
              </a:extLst>
            </p:cNvPr>
            <p:cNvSpPr/>
            <p:nvPr/>
          </p:nvSpPr>
          <p:spPr>
            <a:xfrm>
              <a:off x="6004654" y="3459289"/>
              <a:ext cx="457200" cy="123825"/>
            </a:xfrm>
            <a:custGeom>
              <a:avLst/>
              <a:gdLst>
                <a:gd name="connsiteX0" fmla="*/ 453009 w 457200"/>
                <a:gd name="connsiteY0" fmla="*/ 7144 h 123825"/>
                <a:gd name="connsiteX1" fmla="*/ 7144 w 457200"/>
                <a:gd name="connsiteY1" fmla="*/ 71914 h 123825"/>
                <a:gd name="connsiteX2" fmla="*/ 7144 w 457200"/>
                <a:gd name="connsiteY2" fmla="*/ 78105 h 123825"/>
                <a:gd name="connsiteX3" fmla="*/ 318993 w 457200"/>
                <a:gd name="connsiteY3" fmla="*/ 124873 h 123825"/>
                <a:gd name="connsiteX4" fmla="*/ 337852 w 457200"/>
                <a:gd name="connsiteY4" fmla="*/ 115157 h 123825"/>
                <a:gd name="connsiteX5" fmla="*/ 392335 w 457200"/>
                <a:gd name="connsiteY5" fmla="*/ 56293 h 123825"/>
                <a:gd name="connsiteX6" fmla="*/ 453009 w 457200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123825">
                  <a:moveTo>
                    <a:pt x="453009" y="7144"/>
                  </a:moveTo>
                  <a:cubicBezTo>
                    <a:pt x="299943" y="29432"/>
                    <a:pt x="153544" y="50673"/>
                    <a:pt x="7144" y="71914"/>
                  </a:cubicBezTo>
                  <a:cubicBezTo>
                    <a:pt x="7144" y="75533"/>
                    <a:pt x="7144" y="74486"/>
                    <a:pt x="7144" y="78105"/>
                  </a:cubicBezTo>
                  <a:cubicBezTo>
                    <a:pt x="111062" y="93821"/>
                    <a:pt x="214979" y="109823"/>
                    <a:pt x="318993" y="124873"/>
                  </a:cubicBezTo>
                  <a:cubicBezTo>
                    <a:pt x="324803" y="125730"/>
                    <a:pt x="333090" y="120015"/>
                    <a:pt x="337852" y="115157"/>
                  </a:cubicBezTo>
                  <a:cubicBezTo>
                    <a:pt x="356426" y="95917"/>
                    <a:pt x="372999" y="74771"/>
                    <a:pt x="392335" y="56293"/>
                  </a:cubicBezTo>
                  <a:cubicBezTo>
                    <a:pt x="409480" y="39910"/>
                    <a:pt x="429292" y="26194"/>
                    <a:pt x="453009" y="714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EAE9FE-1EB5-6AF8-0F85-807F1FBD2449}"/>
                </a:ext>
              </a:extLst>
            </p:cNvPr>
            <p:cNvSpPr/>
            <p:nvPr/>
          </p:nvSpPr>
          <p:spPr>
            <a:xfrm>
              <a:off x="5522023" y="3902201"/>
              <a:ext cx="1314450" cy="628650"/>
            </a:xfrm>
            <a:custGeom>
              <a:avLst/>
              <a:gdLst>
                <a:gd name="connsiteX0" fmla="*/ 1307116 w 1314450"/>
                <a:gd name="connsiteY0" fmla="*/ 94869 h 628650"/>
                <a:gd name="connsiteX1" fmla="*/ 1152144 w 1314450"/>
                <a:gd name="connsiteY1" fmla="*/ 354235 h 628650"/>
                <a:gd name="connsiteX2" fmla="*/ 1149953 w 1314450"/>
                <a:gd name="connsiteY2" fmla="*/ 356235 h 628650"/>
                <a:gd name="connsiteX3" fmla="*/ 1148620 w 1314450"/>
                <a:gd name="connsiteY3" fmla="*/ 358997 h 628650"/>
                <a:gd name="connsiteX4" fmla="*/ 1091566 w 1314450"/>
                <a:gd name="connsiteY4" fmla="*/ 516160 h 628650"/>
                <a:gd name="connsiteX5" fmla="*/ 955072 w 1314450"/>
                <a:gd name="connsiteY5" fmla="*/ 623221 h 628650"/>
                <a:gd name="connsiteX6" fmla="*/ 369094 w 1314450"/>
                <a:gd name="connsiteY6" fmla="*/ 623221 h 628650"/>
                <a:gd name="connsiteX7" fmla="*/ 234506 w 1314450"/>
                <a:gd name="connsiteY7" fmla="*/ 523018 h 628650"/>
                <a:gd name="connsiteX8" fmla="*/ 173069 w 1314450"/>
                <a:gd name="connsiteY8" fmla="*/ 368903 h 628650"/>
                <a:gd name="connsiteX9" fmla="*/ 129064 w 1314450"/>
                <a:gd name="connsiteY9" fmla="*/ 303847 h 628650"/>
                <a:gd name="connsiteX10" fmla="*/ 11144 w 1314450"/>
                <a:gd name="connsiteY10" fmla="*/ 100679 h 628650"/>
                <a:gd name="connsiteX11" fmla="*/ 16574 w 1314450"/>
                <a:gd name="connsiteY11" fmla="*/ 41624 h 628650"/>
                <a:gd name="connsiteX12" fmla="*/ 77058 w 1314450"/>
                <a:gd name="connsiteY12" fmla="*/ 7144 h 628650"/>
                <a:gd name="connsiteX13" fmla="*/ 1239679 w 1314450"/>
                <a:gd name="connsiteY13" fmla="*/ 7144 h 628650"/>
                <a:gd name="connsiteX14" fmla="*/ 1294733 w 1314450"/>
                <a:gd name="connsiteY14" fmla="*/ 34004 h 628650"/>
                <a:gd name="connsiteX15" fmla="*/ 1307116 w 1314450"/>
                <a:gd name="connsiteY15" fmla="*/ 9486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4450" h="628650">
                  <a:moveTo>
                    <a:pt x="1307116" y="94869"/>
                  </a:moveTo>
                  <a:cubicBezTo>
                    <a:pt x="1288352" y="168021"/>
                    <a:pt x="1246156" y="272510"/>
                    <a:pt x="1152144" y="354235"/>
                  </a:cubicBezTo>
                  <a:lnTo>
                    <a:pt x="1149953" y="356235"/>
                  </a:lnTo>
                  <a:lnTo>
                    <a:pt x="1148620" y="358997"/>
                  </a:lnTo>
                  <a:cubicBezTo>
                    <a:pt x="1147191" y="362045"/>
                    <a:pt x="1112139" y="435959"/>
                    <a:pt x="1091566" y="516160"/>
                  </a:cubicBezTo>
                  <a:cubicBezTo>
                    <a:pt x="1075278" y="579215"/>
                    <a:pt x="1019271" y="623221"/>
                    <a:pt x="955072" y="623221"/>
                  </a:cubicBezTo>
                  <a:lnTo>
                    <a:pt x="369094" y="623221"/>
                  </a:lnTo>
                  <a:cubicBezTo>
                    <a:pt x="306515" y="623221"/>
                    <a:pt x="252508" y="583025"/>
                    <a:pt x="234506" y="523018"/>
                  </a:cubicBezTo>
                  <a:cubicBezTo>
                    <a:pt x="214027" y="454628"/>
                    <a:pt x="193453" y="402622"/>
                    <a:pt x="173069" y="368903"/>
                  </a:cubicBezTo>
                  <a:cubicBezTo>
                    <a:pt x="162211" y="350615"/>
                    <a:pt x="146781" y="328994"/>
                    <a:pt x="129064" y="303847"/>
                  </a:cubicBezTo>
                  <a:cubicBezTo>
                    <a:pt x="87154" y="244793"/>
                    <a:pt x="35147" y="171545"/>
                    <a:pt x="11144" y="100679"/>
                  </a:cubicBezTo>
                  <a:cubicBezTo>
                    <a:pt x="4572" y="81153"/>
                    <a:pt x="5906" y="59341"/>
                    <a:pt x="16574" y="41624"/>
                  </a:cubicBezTo>
                  <a:cubicBezTo>
                    <a:pt x="29623" y="19812"/>
                    <a:pt x="52102" y="7144"/>
                    <a:pt x="77058" y="7144"/>
                  </a:cubicBezTo>
                  <a:lnTo>
                    <a:pt x="1239679" y="7144"/>
                  </a:lnTo>
                  <a:cubicBezTo>
                    <a:pt x="1261301" y="7144"/>
                    <a:pt x="1281494" y="16859"/>
                    <a:pt x="1294733" y="34004"/>
                  </a:cubicBezTo>
                  <a:cubicBezTo>
                    <a:pt x="1308069" y="51340"/>
                    <a:pt x="1312545" y="73533"/>
                    <a:pt x="1307116" y="9486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225BCE-48FE-3027-A8D2-32B96DE7A995}"/>
                </a:ext>
              </a:extLst>
            </p:cNvPr>
            <p:cNvSpPr/>
            <p:nvPr/>
          </p:nvSpPr>
          <p:spPr>
            <a:xfrm>
              <a:off x="5990272" y="4026693"/>
              <a:ext cx="371475" cy="371475"/>
            </a:xfrm>
            <a:custGeom>
              <a:avLst/>
              <a:gdLst>
                <a:gd name="connsiteX0" fmla="*/ 372523 w 371475"/>
                <a:gd name="connsiteY0" fmla="*/ 189833 h 371475"/>
                <a:gd name="connsiteX1" fmla="*/ 189833 w 371475"/>
                <a:gd name="connsiteY1" fmla="*/ 372523 h 371475"/>
                <a:gd name="connsiteX2" fmla="*/ 7144 w 371475"/>
                <a:gd name="connsiteY2" fmla="*/ 189833 h 371475"/>
                <a:gd name="connsiteX3" fmla="*/ 189833 w 371475"/>
                <a:gd name="connsiteY3" fmla="*/ 7144 h 371475"/>
                <a:gd name="connsiteX4" fmla="*/ 372523 w 371475"/>
                <a:gd name="connsiteY4" fmla="*/ 18983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371475">
                  <a:moveTo>
                    <a:pt x="372523" y="189833"/>
                  </a:moveTo>
                  <a:cubicBezTo>
                    <a:pt x="372523" y="290730"/>
                    <a:pt x="290730" y="372523"/>
                    <a:pt x="189833" y="372523"/>
                  </a:cubicBezTo>
                  <a:cubicBezTo>
                    <a:pt x="88937" y="372523"/>
                    <a:pt x="7144" y="290730"/>
                    <a:pt x="7144" y="189833"/>
                  </a:cubicBezTo>
                  <a:cubicBezTo>
                    <a:pt x="7144" y="88936"/>
                    <a:pt x="88937" y="7144"/>
                    <a:pt x="189833" y="7144"/>
                  </a:cubicBezTo>
                  <a:cubicBezTo>
                    <a:pt x="290730" y="7144"/>
                    <a:pt x="372523" y="88937"/>
                    <a:pt x="372523" y="189833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54D220-2568-4EBE-B0D2-611DDE340843}"/>
              </a:ext>
            </a:extLst>
          </p:cNvPr>
          <p:cNvGrpSpPr/>
          <p:nvPr/>
        </p:nvGrpSpPr>
        <p:grpSpPr>
          <a:xfrm>
            <a:off x="7092538" y="2162226"/>
            <a:ext cx="3464148" cy="1081456"/>
            <a:chOff x="7043737" y="1086699"/>
            <a:chExt cx="3021060" cy="10814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A66172A-DC15-1FD7-1682-9FF178BEC724}"/>
                </a:ext>
              </a:extLst>
            </p:cNvPr>
            <p:cNvSpPr/>
            <p:nvPr/>
          </p:nvSpPr>
          <p:spPr>
            <a:xfrm>
              <a:off x="7043737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e-IL" sz="2000" dirty="0">
                  <a:solidFill>
                    <a:schemeClr val="accent1"/>
                  </a:solidFill>
                </a:rPr>
                <a:t>אנימציית פגיעה באינדיאנה</a:t>
              </a:r>
            </a:p>
            <a:p>
              <a:r>
                <a:rPr lang="he-IL" sz="2000" dirty="0">
                  <a:solidFill>
                    <a:schemeClr val="accent1"/>
                  </a:solidFill>
                </a:rPr>
                <a:t>אנימציות כיוון לפי הליכה וזחילה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D048BD-9F19-C5FC-D8FD-AFAFD3246067}"/>
                </a:ext>
              </a:extLst>
            </p:cNvPr>
            <p:cNvSpPr txBox="1"/>
            <p:nvPr/>
          </p:nvSpPr>
          <p:spPr>
            <a:xfrm>
              <a:off x="7043737" y="1086699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2400" b="1" dirty="0">
                  <a:solidFill>
                    <a:schemeClr val="accent1"/>
                  </a:solidFill>
                </a:rPr>
                <a:t>אנימציות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817937-ECF0-3F44-5080-3BFB0E1B32F7}"/>
              </a:ext>
            </a:extLst>
          </p:cNvPr>
          <p:cNvGrpSpPr/>
          <p:nvPr/>
        </p:nvGrpSpPr>
        <p:grpSpPr>
          <a:xfrm>
            <a:off x="2114910" y="1877500"/>
            <a:ext cx="3021060" cy="2321655"/>
            <a:chOff x="7043737" y="4800257"/>
            <a:chExt cx="3021060" cy="232165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19E261-DFE8-67D6-AA19-B30C28B47439}"/>
                </a:ext>
              </a:extLst>
            </p:cNvPr>
            <p:cNvSpPr/>
            <p:nvPr/>
          </p:nvSpPr>
          <p:spPr>
            <a:xfrm>
              <a:off x="7043737" y="5182920"/>
              <a:ext cx="302106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אינדיאנה יכול לאסוף: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מקלות דינמיט נוספים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שעונים שנותנים זמן נוסף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יהלומים שמוסיפים ניקוד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נעליים שמגדילות מהירות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לבבות שמחזירים חיים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A55369-5389-8039-9835-96940969AB91}"/>
                </a:ext>
              </a:extLst>
            </p:cNvPr>
            <p:cNvSpPr txBox="1"/>
            <p:nvPr/>
          </p:nvSpPr>
          <p:spPr>
            <a:xfrm>
              <a:off x="8433856" y="4800257"/>
              <a:ext cx="15554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b="1" dirty="0">
                  <a:solidFill>
                    <a:schemeClr val="accent2"/>
                  </a:solidFill>
                </a:rPr>
                <a:t>Power Ups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7BFA88-2D9F-FF9A-9BEA-D50A7B961BB4}"/>
              </a:ext>
            </a:extLst>
          </p:cNvPr>
          <p:cNvGrpSpPr/>
          <p:nvPr/>
        </p:nvGrpSpPr>
        <p:grpSpPr>
          <a:xfrm>
            <a:off x="7026927" y="3805713"/>
            <a:ext cx="3021060" cy="1744944"/>
            <a:chOff x="1541732" y="1687681"/>
            <a:chExt cx="3021060" cy="174494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7765BE-9945-65F5-4441-DD1234789DCB}"/>
                </a:ext>
              </a:extLst>
            </p:cNvPr>
            <p:cNvSpPr/>
            <p:nvPr/>
          </p:nvSpPr>
          <p:spPr>
            <a:xfrm>
              <a:off x="1541732" y="2109186"/>
              <a:ext cx="30210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e-IL" sz="2000" dirty="0">
                  <a:solidFill>
                    <a:schemeClr val="accent1"/>
                  </a:solidFill>
                </a:rPr>
                <a:t>התפוצצות דינמיט</a:t>
              </a:r>
            </a:p>
            <a:p>
              <a:r>
                <a:rPr lang="he-IL" sz="2000" dirty="0">
                  <a:solidFill>
                    <a:schemeClr val="accent1"/>
                  </a:solidFill>
                </a:rPr>
                <a:t>כיוון זחילת נחשים</a:t>
              </a:r>
            </a:p>
            <a:p>
              <a:r>
                <a:rPr lang="he-IL" sz="2000" dirty="0">
                  <a:solidFill>
                    <a:schemeClr val="accent1"/>
                  </a:solidFill>
                </a:rPr>
                <a:t>סידור קירות</a:t>
              </a:r>
            </a:p>
            <a:p>
              <a:r>
                <a:rPr lang="he-IL" sz="2000" dirty="0">
                  <a:solidFill>
                    <a:schemeClr val="accent1"/>
                  </a:solidFill>
                </a:rPr>
                <a:t>סידור הדלת והפסלון המוזהב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F63615-E348-23C3-A02E-1929F9022FF8}"/>
                </a:ext>
              </a:extLst>
            </p:cNvPr>
            <p:cNvSpPr txBox="1"/>
            <p:nvPr/>
          </p:nvSpPr>
          <p:spPr>
            <a:xfrm>
              <a:off x="1597519" y="1687681"/>
              <a:ext cx="1253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sz="2400" b="1" dirty="0">
                  <a:solidFill>
                    <a:schemeClr val="accent2"/>
                  </a:solidFill>
                </a:rPr>
                <a:t>אקראיות</a:t>
              </a:r>
              <a:endParaRPr lang="en-US" sz="24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F45A93-2EAE-E8A9-979B-456511857114}"/>
              </a:ext>
            </a:extLst>
          </p:cNvPr>
          <p:cNvGrpSpPr/>
          <p:nvPr/>
        </p:nvGrpSpPr>
        <p:grpSpPr>
          <a:xfrm>
            <a:off x="2119450" y="4647815"/>
            <a:ext cx="3496470" cy="1389233"/>
            <a:chOff x="1066322" y="4809350"/>
            <a:chExt cx="3496470" cy="138923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5BCF11-5535-289E-209C-6EDE7D596A40}"/>
                </a:ext>
              </a:extLst>
            </p:cNvPr>
            <p:cNvSpPr/>
            <p:nvPr/>
          </p:nvSpPr>
          <p:spPr>
            <a:xfrm>
              <a:off x="1434680" y="5182920"/>
              <a:ext cx="312811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כמות פצצות נוכחית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צליל פגיעה</a:t>
              </a:r>
            </a:p>
            <a:p>
              <a:pPr algn="r" rtl="1"/>
              <a:r>
                <a:rPr lang="he-IL" sz="2000" dirty="0">
                  <a:solidFill>
                    <a:schemeClr val="accent1"/>
                  </a:solidFill>
                </a:rPr>
                <a:t>צליל אסיפה של </a:t>
              </a:r>
              <a:r>
                <a:rPr lang="en-US" sz="2000" dirty="0">
                  <a:solidFill>
                    <a:schemeClr val="accent1"/>
                  </a:solidFill>
                </a:rPr>
                <a:t>Power Ups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674645-AB39-B79A-D5F5-0EC29A7D9A20}"/>
                </a:ext>
              </a:extLst>
            </p:cNvPr>
            <p:cNvSpPr txBox="1"/>
            <p:nvPr/>
          </p:nvSpPr>
          <p:spPr>
            <a:xfrm>
              <a:off x="1066322" y="4809350"/>
              <a:ext cx="34964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e-IL" sz="2400" b="1" dirty="0">
                  <a:solidFill>
                    <a:schemeClr val="accent1"/>
                  </a:solidFill>
                </a:rPr>
                <a:t>צלילים נוספים ומטא-דאטה</a:t>
              </a:r>
              <a:endParaRPr lang="en-US" sz="2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55DCD8-C5AF-B288-7630-E3D182843144}"/>
              </a:ext>
            </a:extLst>
          </p:cNvPr>
          <p:cNvSpPr txBox="1"/>
          <p:nvPr/>
        </p:nvSpPr>
        <p:spPr>
          <a:xfrm>
            <a:off x="3918112" y="69933"/>
            <a:ext cx="45977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6000" b="1" dirty="0">
                <a:solidFill>
                  <a:schemeClr val="accent2"/>
                </a:solidFill>
                <a:latin typeface="+mj-lt"/>
              </a:rPr>
              <a:t>אפיון הפרויקט</a:t>
            </a:r>
          </a:p>
          <a:p>
            <a:pPr algn="ctr"/>
            <a:r>
              <a:rPr lang="he-IL" sz="4000" b="1" dirty="0">
                <a:solidFill>
                  <a:schemeClr val="accent2"/>
                </a:solidFill>
                <a:latin typeface="+mj-lt"/>
              </a:rPr>
              <a:t>תכונות יצירתיות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9133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E4AFEBD4-28B0-48F2-8CE4-07B3AF66981B}"/>
              </a:ext>
            </a:extLst>
          </p:cNvPr>
          <p:cNvSpPr/>
          <p:nvPr/>
        </p:nvSpPr>
        <p:spPr>
          <a:xfrm>
            <a:off x="9559540" y="1944625"/>
            <a:ext cx="2482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מסך ברזולוציה </a:t>
            </a:r>
            <a:r>
              <a:rPr lang="en-US" dirty="0">
                <a:solidFill>
                  <a:schemeClr val="accent1"/>
                </a:solidFill>
              </a:rPr>
              <a:t>640X480</a:t>
            </a:r>
            <a:r>
              <a:rPr lang="he-IL" dirty="0">
                <a:solidFill>
                  <a:schemeClr val="accent1"/>
                </a:solidFill>
              </a:rPr>
              <a:t>, מחובר בחיבור </a:t>
            </a:r>
            <a:r>
              <a:rPr lang="en-US" dirty="0">
                <a:solidFill>
                  <a:schemeClr val="accent1"/>
                </a:solidFill>
              </a:rPr>
              <a:t>VGA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FF0077-345E-4065-88C3-E6E9EABDE083}"/>
              </a:ext>
            </a:extLst>
          </p:cNvPr>
          <p:cNvSpPr/>
          <p:nvPr/>
        </p:nvSpPr>
        <p:spPr>
          <a:xfrm>
            <a:off x="1141783" y="3248181"/>
            <a:ext cx="1621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chemeClr val="accent1"/>
                </a:solidFill>
              </a:rPr>
              <a:t>מקלדת מיוחדת שניתנה לנו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3490061" y="296751"/>
            <a:ext cx="52389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ממשקי המערכת</a:t>
            </a:r>
            <a:endParaRPr lang="en-US" sz="6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1677829" y="21326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7C00E0C-E427-14DD-5084-3E48EBD3AE23}"/>
              </a:ext>
            </a:extLst>
          </p:cNvPr>
          <p:cNvCxnSpPr>
            <a:cxnSpLocks/>
          </p:cNvCxnSpPr>
          <p:nvPr/>
        </p:nvCxnSpPr>
        <p:spPr>
          <a:xfrm flipV="1">
            <a:off x="6667500" y="1514143"/>
            <a:ext cx="3846671" cy="324182"/>
          </a:xfrm>
          <a:prstGeom prst="bentConnector3">
            <a:avLst>
              <a:gd name="adj1" fmla="val 724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491F5AE4-A240-92E2-1B8A-89E23E07C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30" t="14723" r="22069" b="15323"/>
          <a:stretch>
            <a:fillRect/>
          </a:stretch>
        </p:blipFill>
        <p:spPr>
          <a:xfrm>
            <a:off x="10524878" y="1107682"/>
            <a:ext cx="551922" cy="81292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0EA9294-FAE0-7BE8-7DE2-EB657B9F7C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339" t="24437" r="12136" b="24452"/>
          <a:stretch>
            <a:fillRect/>
          </a:stretch>
        </p:blipFill>
        <p:spPr>
          <a:xfrm>
            <a:off x="1536196" y="2590956"/>
            <a:ext cx="1028701" cy="657225"/>
          </a:xfrm>
          <a:prstGeom prst="rect">
            <a:avLst/>
          </a:prstGeom>
          <a:ln w="19050" cap="flat">
            <a:solidFill>
              <a:srgbClr val="185ADB"/>
            </a:solidFill>
            <a:prstDash val="solid"/>
            <a:miter/>
          </a:ln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E8DCF8F-51B2-EAF3-37AE-DB5CCA4CEDDE}"/>
              </a:ext>
            </a:extLst>
          </p:cNvPr>
          <p:cNvCxnSpPr>
            <a:cxnSpLocks/>
          </p:cNvCxnSpPr>
          <p:nvPr/>
        </p:nvCxnSpPr>
        <p:spPr>
          <a:xfrm rot="10800000">
            <a:off x="2575323" y="2899898"/>
            <a:ext cx="1516023" cy="626759"/>
          </a:xfrm>
          <a:prstGeom prst="bentConnector3">
            <a:avLst/>
          </a:prstGeom>
          <a:ln w="19050" cap="flat">
            <a:solidFill>
              <a:srgbClr val="185ADB"/>
            </a:solidFill>
            <a:prstDash val="solid"/>
            <a:miter/>
          </a:ln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D8A825E-B037-DD8B-224D-C8AC0D3B05C7}"/>
              </a:ext>
            </a:extLst>
          </p:cNvPr>
          <p:cNvSpPr/>
          <p:nvPr/>
        </p:nvSpPr>
        <p:spPr>
          <a:xfrm>
            <a:off x="1391161" y="1561765"/>
            <a:ext cx="1077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רמקולים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32669AC-5621-7F0A-D062-D25F9DD0EB54}"/>
              </a:ext>
            </a:extLst>
          </p:cNvPr>
          <p:cNvCxnSpPr>
            <a:cxnSpLocks/>
          </p:cNvCxnSpPr>
          <p:nvPr/>
        </p:nvCxnSpPr>
        <p:spPr>
          <a:xfrm rot="10800000">
            <a:off x="2437473" y="1023603"/>
            <a:ext cx="1662622" cy="1019571"/>
          </a:xfrm>
          <a:prstGeom prst="bentConnector3">
            <a:avLst>
              <a:gd name="adj1" fmla="val 59739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6859778C-F2DA-E3CA-4046-7D94F4716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28" y="4099806"/>
            <a:ext cx="1019175" cy="111442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0FA01FA-C7AF-1CE5-A206-6CC2BBE69638}"/>
              </a:ext>
            </a:extLst>
          </p:cNvPr>
          <p:cNvSpPr/>
          <p:nvPr/>
        </p:nvSpPr>
        <p:spPr>
          <a:xfrm>
            <a:off x="900624" y="5214231"/>
            <a:ext cx="1077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solidFill>
                  <a:schemeClr val="accent1"/>
                </a:solidFill>
              </a:rPr>
              <a:t>מחשב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801A691-3B99-D199-97B9-EFC8627A35DB}"/>
              </a:ext>
            </a:extLst>
          </p:cNvPr>
          <p:cNvCxnSpPr>
            <a:cxnSpLocks/>
            <a:stCxn id="3" idx="2"/>
          </p:cNvCxnSpPr>
          <p:nvPr/>
        </p:nvCxnSpPr>
        <p:spPr>
          <a:xfrm rot="10800000" flipV="1">
            <a:off x="1956721" y="3942445"/>
            <a:ext cx="2091404" cy="742775"/>
          </a:xfrm>
          <a:prstGeom prst="bentConnector3">
            <a:avLst>
              <a:gd name="adj1" fmla="val 50000"/>
            </a:avLst>
          </a:prstGeom>
          <a:ln w="19050" cap="flat">
            <a:solidFill>
              <a:srgbClr val="0A1931"/>
            </a:solidFill>
            <a:prstDash val="solid"/>
            <a:miter/>
          </a:ln>
        </p:spPr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3179FDB7-2B50-AAD8-D5F2-40F575546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380" y="5303533"/>
            <a:ext cx="855194" cy="869939"/>
          </a:xfrm>
          <a:prstGeom prst="rect">
            <a:avLst/>
          </a:prstGeom>
          <a:ln w="19050" cap="flat">
            <a:solidFill>
              <a:srgbClr val="185ADB"/>
            </a:solidFill>
            <a:prstDash val="solid"/>
            <a:miter/>
          </a:ln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29E4A6ED-022A-52AD-EB3F-D47F54963BEF}"/>
              </a:ext>
            </a:extLst>
          </p:cNvPr>
          <p:cNvSpPr/>
          <p:nvPr/>
        </p:nvSpPr>
        <p:spPr>
          <a:xfrm>
            <a:off x="2539281" y="6199516"/>
            <a:ext cx="1621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chemeClr val="accent1"/>
                </a:solidFill>
              </a:rPr>
              <a:t>חשמל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343B293-A5E6-8213-63C9-AE0F915243F3}"/>
              </a:ext>
            </a:extLst>
          </p:cNvPr>
          <p:cNvCxnSpPr>
            <a:cxnSpLocks/>
            <a:endCxn id="77" idx="0"/>
          </p:cNvCxnSpPr>
          <p:nvPr/>
        </p:nvCxnSpPr>
        <p:spPr>
          <a:xfrm rot="5400000">
            <a:off x="3173105" y="4401980"/>
            <a:ext cx="1076425" cy="726680"/>
          </a:xfrm>
          <a:prstGeom prst="bentConnector3">
            <a:avLst>
              <a:gd name="adj1" fmla="val 447"/>
            </a:avLst>
          </a:prstGeom>
          <a:ln w="19050" cap="flat">
            <a:solidFill>
              <a:srgbClr val="185ADB"/>
            </a:solidFill>
            <a:prstDash val="solid"/>
            <a:miter/>
          </a:ln>
        </p:spPr>
      </p:cxnSp>
      <p:pic>
        <p:nvPicPr>
          <p:cNvPr id="3" name="Picture 2" descr="A circuit board with wires connected to it&#10;&#10;AI-generated content may be incorrect.">
            <a:extLst>
              <a:ext uri="{FF2B5EF4-FFF2-40B4-BE49-F238E27FC236}">
                <a16:creationId xmlns:a16="http://schemas.microsoft.com/office/drawing/2014/main" id="{38769CF2-5969-8D89-BC10-250172DFB9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1" r="15000"/>
          <a:stretch>
            <a:fillRect/>
          </a:stretch>
        </p:blipFill>
        <p:spPr>
          <a:xfrm rot="5400000">
            <a:off x="4429125" y="1370696"/>
            <a:ext cx="4381500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DAC1EC1-13A9-103F-AC78-5769B1882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215" y="503212"/>
            <a:ext cx="981075" cy="109537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9164A-7DED-93F6-BCB2-AB9DD6E43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4BD2B0-3041-48E1-411A-EA8C9E384C76}"/>
              </a:ext>
            </a:extLst>
          </p:cNvPr>
          <p:cNvSpPr>
            <a:spLocks noChangeAspect="1"/>
          </p:cNvSpPr>
          <p:nvPr/>
        </p:nvSpPr>
        <p:spPr>
          <a:xfrm>
            <a:off x="9134597" y="1392138"/>
            <a:ext cx="2880001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>
                <a:solidFill>
                  <a:schemeClr val="tx1"/>
                </a:solidFill>
              </a:rPr>
              <a:t>מסך פתיח</a:t>
            </a:r>
            <a:r>
              <a:rPr lang="he-IL" b="1" dirty="0">
                <a:solidFill>
                  <a:schemeClr val="tx1"/>
                </a:solidFill>
              </a:rPr>
              <a:t>ה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C1FE5E-15CF-3487-0DB4-6F1FDF7065FF}"/>
              </a:ext>
            </a:extLst>
          </p:cNvPr>
          <p:cNvSpPr txBox="1"/>
          <p:nvPr/>
        </p:nvSpPr>
        <p:spPr>
          <a:xfrm>
            <a:off x="2824067" y="69933"/>
            <a:ext cx="67858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he-IL" sz="6000" b="1" dirty="0">
                <a:solidFill>
                  <a:schemeClr val="accent2"/>
                </a:solidFill>
                <a:latin typeface="+mj-lt"/>
              </a:rPr>
              <a:t>מסכי המשחק השונים</a:t>
            </a:r>
            <a:endParaRPr lang="en-US" sz="5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D6B311-7F30-5E57-5D88-0F9D2F5D5327}"/>
              </a:ext>
            </a:extLst>
          </p:cNvPr>
          <p:cNvSpPr>
            <a:spLocks noChangeAspect="1"/>
          </p:cNvSpPr>
          <p:nvPr/>
        </p:nvSpPr>
        <p:spPr>
          <a:xfrm>
            <a:off x="6154183" y="1392138"/>
            <a:ext cx="288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בחירת מצב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810C5-E62C-AF3B-9B93-63DE7AFD180C}"/>
              </a:ext>
            </a:extLst>
          </p:cNvPr>
          <p:cNvSpPr>
            <a:spLocks noChangeAspect="1"/>
          </p:cNvSpPr>
          <p:nvPr/>
        </p:nvSpPr>
        <p:spPr>
          <a:xfrm>
            <a:off x="3173769" y="1392138"/>
            <a:ext cx="288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מקשים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EE5D8B-1878-BD3F-D31D-2031B6548FEE}"/>
              </a:ext>
            </a:extLst>
          </p:cNvPr>
          <p:cNvSpPr>
            <a:spLocks noChangeAspect="1"/>
          </p:cNvSpPr>
          <p:nvPr/>
        </p:nvSpPr>
        <p:spPr>
          <a:xfrm>
            <a:off x="193355" y="1392138"/>
            <a:ext cx="288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הצגת שלב 1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B4296F-865C-71C0-06B1-EB395CCF406B}"/>
              </a:ext>
            </a:extLst>
          </p:cNvPr>
          <p:cNvSpPr>
            <a:spLocks noChangeAspect="1"/>
          </p:cNvSpPr>
          <p:nvPr/>
        </p:nvSpPr>
        <p:spPr>
          <a:xfrm>
            <a:off x="9134597" y="3686175"/>
            <a:ext cx="288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הצגת שלב 2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B3825D-108B-E4E0-FE5E-B00F4BEFACA2}"/>
              </a:ext>
            </a:extLst>
          </p:cNvPr>
          <p:cNvSpPr>
            <a:spLocks noChangeAspect="1"/>
          </p:cNvSpPr>
          <p:nvPr/>
        </p:nvSpPr>
        <p:spPr>
          <a:xfrm>
            <a:off x="6154183" y="3686175"/>
            <a:ext cx="288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ניצחון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1D6C91-653D-E8E6-6621-36E3BA4FD7E7}"/>
              </a:ext>
            </a:extLst>
          </p:cNvPr>
          <p:cNvSpPr>
            <a:spLocks noChangeAspect="1"/>
          </p:cNvSpPr>
          <p:nvPr/>
        </p:nvSpPr>
        <p:spPr>
          <a:xfrm>
            <a:off x="3173769" y="3686175"/>
            <a:ext cx="288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הפסד (חיים)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84BC36-B1B6-7C5A-AFC3-541F6F7819BA}"/>
              </a:ext>
            </a:extLst>
          </p:cNvPr>
          <p:cNvSpPr>
            <a:spLocks noChangeAspect="1"/>
          </p:cNvSpPr>
          <p:nvPr/>
        </p:nvSpPr>
        <p:spPr>
          <a:xfrm>
            <a:off x="193355" y="3686175"/>
            <a:ext cx="288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>
                <a:solidFill>
                  <a:schemeClr val="tx1"/>
                </a:solidFill>
              </a:rPr>
              <a:t>מסך הפסד (ניקוד)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6945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1306</Words>
  <Application>Microsoft Office PowerPoint</Application>
  <PresentationFormat>Widescreen</PresentationFormat>
  <Paragraphs>278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Akira Expanded</vt:lpstr>
      <vt:lpstr>Arial</vt:lpstr>
      <vt:lpstr>Calibri</vt:lpstr>
      <vt:lpstr>Poppins</vt:lpstr>
      <vt:lpstr>Poppins ExtraBold</vt:lpstr>
      <vt:lpstr>Poppins Medium</vt:lpstr>
      <vt:lpstr>Poppins SemiBold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Yoav Yihyie</cp:lastModifiedBy>
  <cp:revision>79</cp:revision>
  <dcterms:created xsi:type="dcterms:W3CDTF">2021-07-11T18:19:19Z</dcterms:created>
  <dcterms:modified xsi:type="dcterms:W3CDTF">2025-10-14T09:59:50Z</dcterms:modified>
</cp:coreProperties>
</file>