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i2WqtEi2UevRmE9pU4Q+gM9df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164541" y="1667435"/>
            <a:ext cx="5782235" cy="4392706"/>
          </a:xfrm>
          <a:prstGeom prst="flowChartProcess">
            <a:avLst/>
          </a:prstGeom>
          <a:solidFill>
            <a:srgbClr val="AEABA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3379694" y="3103264"/>
            <a:ext cx="5305885" cy="2754254"/>
            <a:chOff x="3944470" y="1878105"/>
            <a:chExt cx="5305885" cy="3979413"/>
          </a:xfrm>
        </p:grpSpPr>
        <p:pic>
          <p:nvPicPr>
            <p:cNvPr id="86" name="Google Shape;8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3944471" y="1878105"/>
              <a:ext cx="1326471" cy="13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5270942" y="1878106"/>
              <a:ext cx="1326471" cy="13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6597413" y="1878107"/>
              <a:ext cx="1326471" cy="13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923884" y="1878108"/>
              <a:ext cx="1326471" cy="13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3944471" y="3204577"/>
              <a:ext cx="1326471" cy="13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5270942" y="3204577"/>
              <a:ext cx="1326471" cy="13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6597413" y="3204577"/>
              <a:ext cx="1326471" cy="13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923884" y="3204576"/>
              <a:ext cx="1326471" cy="13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3944470" y="4531047"/>
              <a:ext cx="1326471" cy="13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5270941" y="4531046"/>
              <a:ext cx="1326471" cy="13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6597412" y="4531045"/>
              <a:ext cx="1326471" cy="13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923883" y="4531044"/>
              <a:ext cx="1326471" cy="13264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"/>
          <p:cNvSpPr/>
          <p:nvPr/>
        </p:nvSpPr>
        <p:spPr>
          <a:xfrm>
            <a:off x="3379694" y="4437529"/>
            <a:ext cx="80682" cy="6185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379694" y="1874257"/>
            <a:ext cx="5305884" cy="1229007"/>
          </a:xfrm>
          <a:prstGeom prst="flowChartProcess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4">
            <a:alphaModFix/>
          </a:blip>
          <a:srcRect b="-3179" l="44700" r="18805" t="57814"/>
          <a:stretch/>
        </p:blipFill>
        <p:spPr>
          <a:xfrm>
            <a:off x="7048072" y="2195125"/>
            <a:ext cx="883269" cy="133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5">
            <a:alphaModFix/>
          </a:blip>
          <a:srcRect b="-4102" l="-49749" r="49749" t="4103"/>
          <a:stretch/>
        </p:blipFill>
        <p:spPr>
          <a:xfrm>
            <a:off x="4862518" y="2229223"/>
            <a:ext cx="2340236" cy="1310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8386" y="3562306"/>
            <a:ext cx="2043037" cy="1532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7">
            <a:alphaModFix/>
          </a:blip>
          <a:srcRect b="0" l="0" r="65760" t="0"/>
          <a:stretch/>
        </p:blipFill>
        <p:spPr>
          <a:xfrm>
            <a:off x="3465137" y="2103993"/>
            <a:ext cx="512442" cy="149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83351" y="2087693"/>
            <a:ext cx="786049" cy="7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9">
            <a:alphaModFix/>
          </a:blip>
          <a:srcRect b="0" l="0" r="52209" t="26830"/>
          <a:stretch/>
        </p:blipFill>
        <p:spPr>
          <a:xfrm>
            <a:off x="7769829" y="2460452"/>
            <a:ext cx="915750" cy="105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2023-09-08T08:57:07Z</dcterms:created>
  <dc:creator>dimas</dc:creator>
</cp:coreProperties>
</file>