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37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4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49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61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66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0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1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47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5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7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4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16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2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6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36B0-292C-4660-8D7E-FCA46AB4F31E}" type="datetimeFigureOut">
              <a:rPr lang="en-IN" smtClean="0"/>
              <a:t>08-04-2024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F486-434D-4184-A992-6E73059D54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6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97F-1DB7-9BAD-F28B-D51997DB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Place Sales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D1550-9B60-2605-1D07-FE960C775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Maven Analytics</a:t>
            </a:r>
          </a:p>
          <a:p>
            <a:r>
              <a:rPr lang="en-US" dirty="0"/>
              <a:t>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7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1D05-56E0-2CC2-55F1-879F8DF2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6F5C4-B66B-D441-3965-E65371C54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539723"/>
              </p:ext>
            </p:extLst>
          </p:nvPr>
        </p:nvGraphicFramePr>
        <p:xfrm>
          <a:off x="681037" y="2336800"/>
          <a:ext cx="10282432" cy="376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216">
                  <a:extLst>
                    <a:ext uri="{9D8B030D-6E8A-4147-A177-3AD203B41FA5}">
                      <a16:colId xmlns:a16="http://schemas.microsoft.com/office/drawing/2014/main" val="213523320"/>
                    </a:ext>
                  </a:extLst>
                </a:gridCol>
                <a:gridCol w="5141216">
                  <a:extLst>
                    <a:ext uri="{9D8B030D-6E8A-4147-A177-3AD203B41FA5}">
                      <a16:colId xmlns:a16="http://schemas.microsoft.com/office/drawing/2014/main" val="1529779648"/>
                    </a:ext>
                  </a:extLst>
                </a:gridCol>
              </a:tblGrid>
              <a:tr h="43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Insights From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 Taken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93018"/>
                  </a:ext>
                </a:extLst>
              </a:tr>
              <a:tr h="433994">
                <a:tc>
                  <a:txBody>
                    <a:bodyPr/>
                    <a:lstStyle/>
                    <a:p>
                      <a:r>
                        <a:rPr lang="en-US" dirty="0"/>
                        <a:t>Friday is the busiest day.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staffing and Inventory.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66475"/>
                  </a:ext>
                </a:extLst>
              </a:tr>
              <a:tr h="759489">
                <a:tc>
                  <a:txBody>
                    <a:bodyPr/>
                    <a:lstStyle/>
                    <a:p>
                      <a:r>
                        <a:rPr lang="en-US" dirty="0"/>
                        <a:t>1 pm is the hour.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Streamlined operations for efficiency.</a:t>
                      </a:r>
                    </a:p>
                    <a:p>
                      <a:r>
                        <a:rPr lang="en-US" dirty="0"/>
                        <a:t>Eg: shorter wait times for customer’s.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38250"/>
                  </a:ext>
                </a:extLst>
              </a:tr>
              <a:tr h="433994">
                <a:tc>
                  <a:txBody>
                    <a:bodyPr/>
                    <a:lstStyle/>
                    <a:p>
                      <a:r>
                        <a:rPr lang="en-US" dirty="0"/>
                        <a:t>Evening session sees high orders.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Launched targeted marketing campaigns.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2642"/>
                  </a:ext>
                </a:extLst>
              </a:tr>
              <a:tr h="433994">
                <a:tc>
                  <a:txBody>
                    <a:bodyPr/>
                    <a:lstStyle/>
                    <a:p>
                      <a:r>
                        <a:rPr lang="en-US" dirty="0"/>
                        <a:t>XXL size pizzas are not sold.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offerings to smaller sizes.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12344"/>
                  </a:ext>
                </a:extLst>
              </a:tr>
              <a:tr h="759489">
                <a:tc>
                  <a:txBody>
                    <a:bodyPr/>
                    <a:lstStyle/>
                    <a:p>
                      <a:r>
                        <a:rPr lang="en-US" dirty="0"/>
                        <a:t>XL pizza sales are low compared to small size pizzas.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Revamped XL offerings and marketing strategies.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16498"/>
                  </a:ext>
                </a:extLst>
              </a:tr>
              <a:tr h="513017">
                <a:tc>
                  <a:txBody>
                    <a:bodyPr/>
                    <a:lstStyle/>
                    <a:p>
                      <a:r>
                        <a:rPr lang="en-US" dirty="0"/>
                        <a:t>Average order value is 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promotions to increase order value.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5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63D2-505F-65E0-12A1-221E6FFE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3C0-5A55-93C2-F371-FC360793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  <a:p>
            <a:r>
              <a:rPr lang="en-US" dirty="0"/>
              <a:t>Data from Outsources</a:t>
            </a:r>
          </a:p>
          <a:p>
            <a:r>
              <a:rPr lang="en-US" dirty="0"/>
              <a:t>Data Processing &amp; DAX</a:t>
            </a:r>
          </a:p>
          <a:p>
            <a:r>
              <a:rPr lang="en-US" dirty="0"/>
              <a:t>Dashboard &amp; Insights</a:t>
            </a:r>
          </a:p>
          <a:p>
            <a:r>
              <a:rPr lang="en-US" dirty="0"/>
              <a:t>Export &amp; Share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40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0249-83FD-8A9B-D06C-E4826B95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5DFE-5975-C1DD-2F31-501D3862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customer do we have each day? Are there any peak hours?</a:t>
            </a:r>
          </a:p>
          <a:p>
            <a:r>
              <a:rPr lang="en-US" dirty="0"/>
              <a:t>How many Pizzas are typically in an order? Do we have any bestseller</a:t>
            </a:r>
            <a:r>
              <a:rPr lang="en-IN" dirty="0"/>
              <a:t>?</a:t>
            </a:r>
          </a:p>
          <a:p>
            <a:r>
              <a:rPr lang="en-IN" dirty="0"/>
              <a:t>How much money did we make this year? Can we identify any seasonality in the sales?</a:t>
            </a:r>
          </a:p>
          <a:p>
            <a:r>
              <a:rPr lang="en-IN" dirty="0"/>
              <a:t>Are there any pizzas we should take of the menu, or any promotions we could leverages?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062A-5754-D2F2-0AD6-C59922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Pizza Datasets Contains 4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DE9E-2C84-0414-5DCB-896AD8B2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includes the date and time of each order and the pizzas served, with additional details on the type, size, quantity, price, and ingredients.</a:t>
            </a:r>
          </a:p>
          <a:p>
            <a:r>
              <a:rPr lang="en-US" dirty="0"/>
              <a:t>Orders Table</a:t>
            </a:r>
          </a:p>
          <a:p>
            <a:r>
              <a:rPr lang="en-US" dirty="0"/>
              <a:t>Pizza Table </a:t>
            </a:r>
          </a:p>
          <a:p>
            <a:r>
              <a:rPr lang="en-US" dirty="0"/>
              <a:t>Orders Details</a:t>
            </a:r>
          </a:p>
          <a:p>
            <a:r>
              <a:rPr lang="en-US" dirty="0"/>
              <a:t>Pizza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14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36E-0516-1514-3CFE-B3E02B56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Data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674F-6FEA-C7A3-EFDF-AF86BF87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Loading the data into power bi as csv format( Comma Seperated Value).</a:t>
            </a:r>
          </a:p>
          <a:p>
            <a:r>
              <a:rPr lang="en-US" dirty="0"/>
              <a:t>Make Sure the name’s of the column is correct for further analysis OR</a:t>
            </a:r>
          </a:p>
          <a:p>
            <a:r>
              <a:rPr lang="en-US" dirty="0"/>
              <a:t>Transform the first row as header for each table.</a:t>
            </a:r>
          </a:p>
          <a:p>
            <a:r>
              <a:rPr lang="en-IN" dirty="0"/>
              <a:t>Format the data type of column.</a:t>
            </a:r>
          </a:p>
          <a:p>
            <a:r>
              <a:rPr lang="en-IN" dirty="0"/>
              <a:t>Establishing the relationship between among tables. -Data Modelling</a:t>
            </a:r>
          </a:p>
          <a:p>
            <a:r>
              <a:rPr lang="en-IN" dirty="0"/>
              <a:t>Added New Measure for calculate the total revenue generated by pizza sales.</a:t>
            </a:r>
          </a:p>
        </p:txBody>
      </p:sp>
    </p:spTree>
    <p:extLst>
      <p:ext uri="{BB962C8B-B14F-4D97-AF65-F5344CB8AC3E}">
        <p14:creationId xmlns:p14="http://schemas.microsoft.com/office/powerpoint/2010/main" val="345914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47A2-B430-2506-6C20-BA840E0D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Simple DAX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3BDE-852C-CB83-9AA7-99EB0A0C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87154" cy="39739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Calculate the Pizza’s Price Using LOOKUP Function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 </a:t>
            </a:r>
            <a:r>
              <a:rPr lang="en-IN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LOOKUPVALUE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pizzas[price]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pizzas[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pizza_id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pizza_id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Adding the New measure for Total Number of Order’s in Order details table.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of Orders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orders[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New measure for Total Sales(Quantity x Price) Of Individual Order’s in Orders details table.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[quantity]*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[Price]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34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9CB5-774B-5F16-28E1-036B3C7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02145" cy="4048937"/>
          </a:xfrm>
        </p:spPr>
        <p:txBody>
          <a:bodyPr/>
          <a:lstStyle/>
          <a:p>
            <a:r>
              <a:rPr lang="en-US" dirty="0"/>
              <a:t>Finding Average Order Value overall.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 Order </a:t>
            </a:r>
            <a:r>
              <a:rPr lang="en-US" b="0" dirty="0">
                <a:solidFill>
                  <a:srgbClr val="000000"/>
                </a:solidFill>
                <a:effectLst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[Sales]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order_details</a:t>
            </a:r>
            <a:r>
              <a:rPr lang="en-US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[Number of Orders]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Convert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/>
              <a:t>time into numbers format for identify the peak hours Adding </a:t>
            </a:r>
            <a:r>
              <a:rPr lang="en-US" dirty="0" err="1"/>
              <a:t>custom_time</a:t>
            </a:r>
            <a:r>
              <a:rPr lang="en-US" dirty="0"/>
              <a:t> column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Custom_Time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([time]) * (60*24/30))/(60*24/30)</a:t>
            </a:r>
          </a:p>
          <a:p>
            <a:r>
              <a:rPr lang="en-US" dirty="0"/>
              <a:t>&amp; then Change data type into time.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12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0FE6-DC99-B774-314B-EBE75B20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Formatting Basis On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5D2A-D9F1-D2FE-CD2F-3C40FCA0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24324" cy="3599316"/>
          </a:xfrm>
        </p:spPr>
        <p:txBody>
          <a:bodyPr>
            <a:normAutofit/>
          </a:bodyPr>
          <a:lstStyle/>
          <a:p>
            <a:r>
              <a:rPr lang="en-US" dirty="0"/>
              <a:t>Converting Time Into Different Sessions.</a:t>
            </a:r>
          </a:p>
          <a:p>
            <a:pPr marL="0" indent="0">
              <a:buNone/>
            </a:pPr>
            <a:r>
              <a:rPr lang="en-US" dirty="0"/>
              <a:t>Morning </a:t>
            </a:r>
          </a:p>
          <a:p>
            <a:pPr marL="0" indent="0">
              <a:buNone/>
            </a:pPr>
            <a:r>
              <a:rPr lang="en-US" dirty="0"/>
              <a:t>Afternoon</a:t>
            </a:r>
          </a:p>
          <a:p>
            <a:pPr marL="0" indent="0">
              <a:buNone/>
            </a:pPr>
            <a:r>
              <a:rPr lang="en-US" dirty="0"/>
              <a:t>Evening</a:t>
            </a:r>
          </a:p>
          <a:p>
            <a:pPr marL="0" indent="0">
              <a:buNone/>
            </a:pPr>
            <a:r>
              <a:rPr lang="en-US" dirty="0"/>
              <a:t>Night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47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9A73-9CEF-9F6E-98C8-75918D9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CA1-B3FE-2688-2B4A-D15CBBD3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pm the peak hour of the day.</a:t>
            </a:r>
          </a:p>
          <a:p>
            <a:r>
              <a:rPr lang="en-IN" dirty="0"/>
              <a:t>Overall 49,000 Pizzas are ordered.</a:t>
            </a:r>
          </a:p>
          <a:p>
            <a:r>
              <a:rPr lang="en-IN" dirty="0"/>
              <a:t>Average order a day is 38.</a:t>
            </a:r>
          </a:p>
          <a:p>
            <a:r>
              <a:rPr lang="en-IN" dirty="0"/>
              <a:t>Top 3 Pizza’s are : The Barbecue chicken pizza, The California Pizza, The Thai chicken pizza.</a:t>
            </a:r>
          </a:p>
          <a:p>
            <a:r>
              <a:rPr lang="en-IN" dirty="0"/>
              <a:t>Total Revenue in this year 8.17 Million Dollar .There is no seasonality throughout the year sales margin is same .</a:t>
            </a:r>
          </a:p>
          <a:p>
            <a:r>
              <a:rPr lang="en-IN" dirty="0"/>
              <a:t> XXL &amp; XL Pizza’s must need a promotions.</a:t>
            </a:r>
          </a:p>
        </p:txBody>
      </p:sp>
    </p:spTree>
    <p:extLst>
      <p:ext uri="{BB962C8B-B14F-4D97-AF65-F5344CB8AC3E}">
        <p14:creationId xmlns:p14="http://schemas.microsoft.com/office/powerpoint/2010/main" val="16662831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4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5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557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Trebuchet MS</vt:lpstr>
      <vt:lpstr>Berlin</vt:lpstr>
      <vt:lpstr>Pizza Place Sales</vt:lpstr>
      <vt:lpstr>Content</vt:lpstr>
      <vt:lpstr>Project Objectives</vt:lpstr>
      <vt:lpstr>Pizza Datasets Contains 4 Tables</vt:lpstr>
      <vt:lpstr>Data Processing &amp; Data Modelling</vt:lpstr>
      <vt:lpstr>Using Simple DAX Functions</vt:lpstr>
      <vt:lpstr>PowerPoint Presentation</vt:lpstr>
      <vt:lpstr>Conditional Formatting Basis On Time</vt:lpstr>
      <vt:lpstr>Conclusion/Answers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Nadhiya Kandaswami</dc:creator>
  <cp:lastModifiedBy>Nadhiya Kandaswami</cp:lastModifiedBy>
  <cp:revision>53</cp:revision>
  <dcterms:created xsi:type="dcterms:W3CDTF">2024-04-02T18:34:41Z</dcterms:created>
  <dcterms:modified xsi:type="dcterms:W3CDTF">2024-04-08T13:37:38Z</dcterms:modified>
</cp:coreProperties>
</file>