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15431" y="3292563"/>
            <a:ext cx="8610600" cy="1742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</a:t>
            </a:r>
            <a:r>
              <a:rPr sz="2400" lang="en-US" smtClean="0"/>
              <a:t> </a:t>
            </a:r>
            <a:r>
              <a:rPr sz="2400" lang="en-US" smtClean="0"/>
              <a:t>K</a:t>
            </a:r>
            <a:r>
              <a:rPr sz="2400" lang="en-US" smtClean="0"/>
              <a:t>A</a:t>
            </a:r>
            <a:r>
              <a:rPr sz="2400" lang="en-US" smtClean="0"/>
              <a:t>R</a:t>
            </a:r>
            <a:r>
              <a:rPr sz="2400" lang="en-US" smtClean="0"/>
              <a:t>T</a:t>
            </a:r>
            <a:r>
              <a:rPr sz="2400" lang="en-US" smtClean="0"/>
              <a:t>H</a:t>
            </a:r>
            <a:r>
              <a:rPr sz="2400" lang="en-US" smtClean="0"/>
              <a:t>I</a:t>
            </a:r>
            <a:r>
              <a:rPr sz="2400" lang="en-US" smtClean="0"/>
              <a:t>C</a:t>
            </a:r>
            <a:r>
              <a:rPr sz="2400" lang="en-US" smtClean="0"/>
              <a:t>K</a:t>
            </a:r>
            <a:r>
              <a:rPr sz="2400" lang="en-US" smtClean="0"/>
              <a:t>.</a:t>
            </a:r>
            <a:r>
              <a:rPr sz="2400" lang="en-US" smtClean="0"/>
              <a:t>D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</a:t>
            </a:r>
            <a:r>
              <a:rPr dirty="0" sz="2400" lang="en-US" smtClean="0"/>
              <a:t> 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9</a:t>
            </a:r>
            <a:r>
              <a:rPr dirty="0" sz="2400" lang="en-US" smtClean="0"/>
              <a:t> </a:t>
            </a:r>
            <a:r>
              <a:rPr dirty="0" sz="2400" lang="en-US" smtClean="0"/>
              <a:t>(</a:t>
            </a:r>
            <a:r>
              <a:rPr dirty="0" sz="2400" lang="en-US" smtClean="0"/>
              <a:t>asunm16573122166</a:t>
            </a:r>
            <a:r>
              <a:rPr dirty="0" sz="2400" lang="en-US" smtClean="0"/>
              <a:t>7</a:t>
            </a:r>
            <a:r>
              <a:rPr dirty="0" sz="2400" lang="en-US" smtClean="0"/>
              <a:t>9</a:t>
            </a:r>
            <a:r>
              <a:rPr dirty="0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R</a:t>
            </a:r>
            <a:r>
              <a:rPr dirty="0" sz="2400" lang="en-US" smtClean="0"/>
              <a:t>I</a:t>
            </a:r>
            <a:r>
              <a:rPr dirty="0" sz="2400" lang="en-US" smtClean="0"/>
              <a:t>S</a:t>
            </a:r>
            <a:r>
              <a:rPr dirty="0" sz="2400" lang="en-US" smtClean="0"/>
              <a:t>T</a:t>
            </a:r>
            <a:r>
              <a:rPr dirty="0" sz="2400" lang="en-US" smtClean="0"/>
              <a:t> </a:t>
            </a:r>
            <a:r>
              <a:rPr dirty="0" sz="2400" lang="en-US" smtClean="0"/>
              <a:t>COLLEGE OF ARTS AND SCIENCE.</a:t>
            </a:r>
            <a:r>
              <a:rPr dirty="0" sz="2400" lang="en-US" smtClean="0"/>
              <a:t>(</a:t>
            </a:r>
            <a:r>
              <a:rPr dirty="0" sz="2400" lang="en-US" smtClean="0"/>
              <a:t>K</a:t>
            </a:r>
            <a:r>
              <a:rPr dirty="0" sz="2400" lang="en-US" smtClean="0"/>
              <a:t>I</a:t>
            </a:r>
            <a:r>
              <a:rPr dirty="0" sz="2400" lang="en-US" smtClean="0"/>
              <a:t>L</a:t>
            </a:r>
            <a:r>
              <a:rPr dirty="0" sz="2400" lang="en-US" smtClean="0"/>
              <a:t>A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E</a:t>
            </a:r>
            <a:r>
              <a:rPr dirty="0" sz="2400" lang="en-US" smtClean="0"/>
              <a:t>R</a:t>
            </a:r>
            <a:r>
              <a:rPr dirty="0" sz="2400" lang="en-US" smtClean="0"/>
              <a:t>Y</a:t>
            </a:r>
            <a:r>
              <a:rPr dirty="0" sz="2400" lang="en-US" smtClean="0"/>
              <a:t>)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01675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701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0284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21640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00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1554019"/>
            <a:ext cx="9829800" cy="28854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4841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3785652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70099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2024-03-28T06:07:22Z</dcterms:created>
  <dcterms:modified xsi:type="dcterms:W3CDTF">2024-10-30T03:54:04Z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9803b5ca4d5e434bb53ae73c01fe80d9</vt:lpwstr>
  </property>
</Properties>
</file>