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315" r:id="rId5"/>
    <p:sldId id="314" r:id="rId6"/>
    <p:sldId id="260" r:id="rId7"/>
    <p:sldId id="259" r:id="rId8"/>
    <p:sldId id="316" r:id="rId9"/>
    <p:sldId id="261" r:id="rId10"/>
    <p:sldId id="286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Bebas Neue" panose="020B0604020202020204" charset="0"/>
      <p:regular r:id="rId14"/>
    </p:embeddedFont>
    <p:embeddedFont>
      <p:font typeface="Rozha One" panose="020B0604020202020204" charset="0"/>
      <p:regular r:id="rId15"/>
    </p:embeddedFont>
    <p:embeddedFont>
      <p:font typeface="Work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25A"/>
    <a:srgbClr val="BDDBD2"/>
    <a:srgbClr val="F4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9DE23-9A4D-4877-A964-C7BA35AAA5E4}">
  <a:tblStyle styleId="{7C49DE23-9A4D-4877-A964-C7BA35AAA5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2f9dfa58c_0_14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2f9dfa58c_0_14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ad401e8bf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ad401e8bf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ad401e8bf1_0_15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ad401e8bf1_0_15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542fe9c9ff_0_10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542fe9c9ff_0_10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a2f9dfa58c_0_1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a2f9dfa58c_0_1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20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a2d9461b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a2d9461b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gad401e8bf1_0_2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2" name="Google Shape;3672;gad401e8bf1_0_2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6300" y="309050"/>
            <a:ext cx="8607225" cy="3941625"/>
            <a:chOff x="436300" y="309050"/>
            <a:chExt cx="8607225" cy="39416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74225" y="3497600"/>
              <a:ext cx="368800" cy="113600"/>
              <a:chOff x="645625" y="3253125"/>
              <a:chExt cx="368800" cy="113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55200" y="1161600"/>
              <a:ext cx="368800" cy="113600"/>
              <a:chOff x="645625" y="3253125"/>
              <a:chExt cx="368800" cy="113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20000" y="540000"/>
              <a:ext cx="838400" cy="220775"/>
              <a:chOff x="1095175" y="1018225"/>
              <a:chExt cx="838400" cy="220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573938" y="831500"/>
              <a:ext cx="457850" cy="140875"/>
              <a:chOff x="1871875" y="1234150"/>
              <a:chExt cx="457850" cy="1408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4542" extrusionOk="0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320" extrusionOk="0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320" extrusionOk="0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322" extrusionOk="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320" extrusionOk="0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320525" y="2229725"/>
              <a:ext cx="723000" cy="307800"/>
              <a:chOff x="6408575" y="622725"/>
              <a:chExt cx="723000" cy="3078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894625" y="1611100"/>
              <a:ext cx="306025" cy="150100"/>
              <a:chOff x="6630075" y="2320075"/>
              <a:chExt cx="306025" cy="15010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684975" y="2459900"/>
                <a:ext cx="2511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0045" h="411" extrusionOk="0">
                    <a:moveTo>
                      <a:pt x="204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4" y="411"/>
                    </a:cubicBezTo>
                    <a:lnTo>
                      <a:pt x="9842" y="411"/>
                    </a:lnTo>
                    <a:cubicBezTo>
                      <a:pt x="9954" y="411"/>
                      <a:pt x="10044" y="320"/>
                      <a:pt x="10044" y="206"/>
                    </a:cubicBezTo>
                    <a:cubicBezTo>
                      <a:pt x="10044" y="93"/>
                      <a:pt x="9954" y="1"/>
                      <a:pt x="98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630075" y="2320075"/>
                <a:ext cx="306025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12241" h="4448" extrusionOk="0">
                    <a:moveTo>
                      <a:pt x="7823" y="1"/>
                    </a:moveTo>
                    <a:cubicBezTo>
                      <a:pt x="6350" y="1"/>
                      <a:pt x="5118" y="1057"/>
                      <a:pt x="4884" y="2485"/>
                    </a:cubicBezTo>
                    <a:cubicBezTo>
                      <a:pt x="4035" y="2544"/>
                      <a:pt x="3349" y="3204"/>
                      <a:pt x="3253" y="4039"/>
                    </a:cubicBezTo>
                    <a:lnTo>
                      <a:pt x="203" y="4039"/>
                    </a:lnTo>
                    <a:cubicBezTo>
                      <a:pt x="91" y="4039"/>
                      <a:pt x="0" y="4130"/>
                      <a:pt x="0" y="4242"/>
                    </a:cubicBezTo>
                    <a:cubicBezTo>
                      <a:pt x="0" y="4356"/>
                      <a:pt x="91" y="4447"/>
                      <a:pt x="203" y="4447"/>
                    </a:cubicBezTo>
                    <a:lnTo>
                      <a:pt x="3647" y="4447"/>
                    </a:lnTo>
                    <a:lnTo>
                      <a:pt x="3647" y="4240"/>
                    </a:lnTo>
                    <a:cubicBezTo>
                      <a:pt x="3647" y="3494"/>
                      <a:pt x="4258" y="2889"/>
                      <a:pt x="5006" y="2889"/>
                    </a:cubicBezTo>
                    <a:lnTo>
                      <a:pt x="5247" y="2889"/>
                    </a:lnTo>
                    <a:lnTo>
                      <a:pt x="5266" y="2704"/>
                    </a:lnTo>
                    <a:cubicBezTo>
                      <a:pt x="5402" y="1395"/>
                      <a:pt x="6498" y="408"/>
                      <a:pt x="7823" y="408"/>
                    </a:cubicBezTo>
                    <a:cubicBezTo>
                      <a:pt x="9147" y="408"/>
                      <a:pt x="10247" y="1395"/>
                      <a:pt x="10379" y="2704"/>
                    </a:cubicBezTo>
                    <a:lnTo>
                      <a:pt x="10398" y="2889"/>
                    </a:lnTo>
                    <a:lnTo>
                      <a:pt x="12036" y="2889"/>
                    </a:lnTo>
                    <a:cubicBezTo>
                      <a:pt x="12150" y="2889"/>
                      <a:pt x="12240" y="2796"/>
                      <a:pt x="12240" y="2684"/>
                    </a:cubicBezTo>
                    <a:cubicBezTo>
                      <a:pt x="12240" y="2570"/>
                      <a:pt x="12150" y="2479"/>
                      <a:pt x="12036" y="2479"/>
                    </a:cubicBezTo>
                    <a:lnTo>
                      <a:pt x="10761" y="2479"/>
                    </a:lnTo>
                    <a:cubicBezTo>
                      <a:pt x="10526" y="1055"/>
                      <a:pt x="9295" y="1"/>
                      <a:pt x="7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698575" y="2439325"/>
                <a:ext cx="90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409" extrusionOk="0">
                    <a:moveTo>
                      <a:pt x="205" y="0"/>
                    </a:moveTo>
                    <a:cubicBezTo>
                      <a:pt x="91" y="0"/>
                      <a:pt x="1" y="91"/>
                      <a:pt x="1" y="205"/>
                    </a:cubicBezTo>
                    <a:cubicBezTo>
                      <a:pt x="1" y="317"/>
                      <a:pt x="91" y="408"/>
                      <a:pt x="205" y="408"/>
                    </a:cubicBezTo>
                    <a:lnTo>
                      <a:pt x="3431" y="408"/>
                    </a:lnTo>
                    <a:cubicBezTo>
                      <a:pt x="3545" y="408"/>
                      <a:pt x="3635" y="317"/>
                      <a:pt x="3635" y="205"/>
                    </a:cubicBezTo>
                    <a:cubicBezTo>
                      <a:pt x="3635" y="91"/>
                      <a:pt x="3545" y="0"/>
                      <a:pt x="3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778075" y="2401600"/>
                <a:ext cx="4622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433" extrusionOk="0">
                    <a:moveTo>
                      <a:pt x="209" y="0"/>
                    </a:moveTo>
                    <a:cubicBezTo>
                      <a:pt x="95" y="0"/>
                      <a:pt x="0" y="89"/>
                      <a:pt x="0" y="203"/>
                    </a:cubicBezTo>
                    <a:cubicBezTo>
                      <a:pt x="0" y="317"/>
                      <a:pt x="91" y="408"/>
                      <a:pt x="203" y="408"/>
                    </a:cubicBezTo>
                    <a:cubicBezTo>
                      <a:pt x="203" y="408"/>
                      <a:pt x="206" y="408"/>
                      <a:pt x="212" y="408"/>
                    </a:cubicBezTo>
                    <a:cubicBezTo>
                      <a:pt x="311" y="408"/>
                      <a:pt x="1261" y="446"/>
                      <a:pt x="1423" y="1267"/>
                    </a:cubicBezTo>
                    <a:cubicBezTo>
                      <a:pt x="1440" y="1365"/>
                      <a:pt x="1527" y="1432"/>
                      <a:pt x="1622" y="1432"/>
                    </a:cubicBezTo>
                    <a:cubicBezTo>
                      <a:pt x="1636" y="1432"/>
                      <a:pt x="1649" y="1432"/>
                      <a:pt x="1667" y="1430"/>
                    </a:cubicBezTo>
                    <a:cubicBezTo>
                      <a:pt x="1777" y="1409"/>
                      <a:pt x="1848" y="1300"/>
                      <a:pt x="1827" y="1188"/>
                    </a:cubicBezTo>
                    <a:cubicBezTo>
                      <a:pt x="1639" y="248"/>
                      <a:pt x="692" y="0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6509650" y="539975"/>
              <a:ext cx="838350" cy="220825"/>
              <a:chOff x="2095150" y="4632100"/>
              <a:chExt cx="838350" cy="220825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2" extrusionOk="0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1627025" y="14179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027950" y="39879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5805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639725" y="3090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2"/>
            <p:cNvGrpSpPr/>
            <p:nvPr/>
          </p:nvGrpSpPr>
          <p:grpSpPr>
            <a:xfrm>
              <a:off x="1485800" y="2151125"/>
              <a:ext cx="72600" cy="72600"/>
              <a:chOff x="2145125" y="90950"/>
              <a:chExt cx="72600" cy="72600"/>
            </a:xfrm>
          </p:grpSpPr>
          <p:cxnSp>
            <p:nvCxnSpPr>
              <p:cNvPr id="61" name="Google Shape;61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" name="Google Shape;63;p2"/>
            <p:cNvGrpSpPr/>
            <p:nvPr/>
          </p:nvGrpSpPr>
          <p:grpSpPr>
            <a:xfrm>
              <a:off x="3040100" y="4178075"/>
              <a:ext cx="72600" cy="72600"/>
              <a:chOff x="2145125" y="90950"/>
              <a:chExt cx="72600" cy="72600"/>
            </a:xfrm>
          </p:grpSpPr>
          <p:cxnSp>
            <p:nvCxnSpPr>
              <p:cNvPr id="64" name="Google Shape;64;p2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3513150" y="4130532"/>
            <a:ext cx="211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2258188" y="2667309"/>
            <a:ext cx="4567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ctrTitle" idx="2"/>
          </p:nvPr>
        </p:nvSpPr>
        <p:spPr>
          <a:xfrm>
            <a:off x="1654625" y="1761188"/>
            <a:ext cx="58353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497125" y="4921150"/>
            <a:ext cx="99325" cy="25"/>
          </a:xfrm>
          <a:custGeom>
            <a:avLst/>
            <a:gdLst/>
            <a:ahLst/>
            <a:cxnLst/>
            <a:rect l="l" t="t" r="r" b="b"/>
            <a:pathLst>
              <a:path w="3973" h="1" extrusionOk="0">
                <a:moveTo>
                  <a:pt x="1" y="0"/>
                </a:moveTo>
                <a:lnTo>
                  <a:pt x="3973" y="0"/>
                </a:lnTo>
              </a:path>
            </a:pathLst>
          </a:custGeom>
          <a:solidFill>
            <a:srgbClr val="BDDB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2"/>
          <p:cNvGrpSpPr/>
          <p:nvPr/>
        </p:nvGrpSpPr>
        <p:grpSpPr>
          <a:xfrm>
            <a:off x="7275400" y="3269125"/>
            <a:ext cx="72600" cy="72600"/>
            <a:chOff x="2145125" y="90950"/>
            <a:chExt cx="72600" cy="72600"/>
          </a:xfrm>
        </p:grpSpPr>
        <p:cxnSp>
          <p:nvCxnSpPr>
            <p:cNvPr id="71" name="Google Shape;71;p2"/>
            <p:cNvCxnSpPr/>
            <p:nvPr/>
          </p:nvCxnSpPr>
          <p:spPr>
            <a:xfrm>
              <a:off x="2145125" y="127250"/>
              <a:ext cx="7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/>
            <p:nvPr/>
          </p:nvCxnSpPr>
          <p:spPr>
            <a:xfrm rot="5400000">
              <a:off x="2145125" y="127250"/>
              <a:ext cx="72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20000" y="1273775"/>
            <a:ext cx="7704000" cy="3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120075" y="340875"/>
            <a:ext cx="8556113" cy="4573325"/>
            <a:chOff x="120075" y="340875"/>
            <a:chExt cx="8556113" cy="4573325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364400" y="340875"/>
              <a:ext cx="838400" cy="220775"/>
              <a:chOff x="1095175" y="1018225"/>
              <a:chExt cx="838400" cy="220775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8218338" y="632375"/>
              <a:ext cx="457850" cy="140875"/>
              <a:chOff x="1871875" y="1234150"/>
              <a:chExt cx="457850" cy="140875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1925225" y="1234150"/>
                <a:ext cx="313525" cy="113550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4542" extrusionOk="0">
                    <a:moveTo>
                      <a:pt x="6738" y="0"/>
                    </a:moveTo>
                    <a:cubicBezTo>
                      <a:pt x="5576" y="0"/>
                      <a:pt x="4553" y="716"/>
                      <a:pt x="4153" y="1795"/>
                    </a:cubicBezTo>
                    <a:cubicBezTo>
                      <a:pt x="4079" y="1789"/>
                      <a:pt x="4006" y="1785"/>
                      <a:pt x="3937" y="1785"/>
                    </a:cubicBezTo>
                    <a:cubicBezTo>
                      <a:pt x="2562" y="1785"/>
                      <a:pt x="1433" y="2865"/>
                      <a:pt x="1350" y="4222"/>
                    </a:cubicBezTo>
                    <a:lnTo>
                      <a:pt x="160" y="4222"/>
                    </a:lnTo>
                    <a:cubicBezTo>
                      <a:pt x="71" y="4222"/>
                      <a:pt x="0" y="4293"/>
                      <a:pt x="0" y="4382"/>
                    </a:cubicBezTo>
                    <a:cubicBezTo>
                      <a:pt x="0" y="4471"/>
                      <a:pt x="71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6"/>
                      <a:pt x="3941" y="2106"/>
                    </a:cubicBezTo>
                    <a:cubicBezTo>
                      <a:pt x="4031" y="2106"/>
                      <a:pt x="4128" y="2114"/>
                      <a:pt x="4242" y="2128"/>
                    </a:cubicBezTo>
                    <a:lnTo>
                      <a:pt x="4376" y="2146"/>
                    </a:lnTo>
                    <a:lnTo>
                      <a:pt x="4415" y="2018"/>
                    </a:lnTo>
                    <a:cubicBezTo>
                      <a:pt x="4739" y="1001"/>
                      <a:pt x="5670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8"/>
                    </a:lnTo>
                    <a:lnTo>
                      <a:pt x="9282" y="2203"/>
                    </a:lnTo>
                    <a:cubicBezTo>
                      <a:pt x="9498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2" y="4540"/>
                      <a:pt x="12381" y="4540"/>
                    </a:cubicBezTo>
                    <a:cubicBezTo>
                      <a:pt x="12469" y="4540"/>
                      <a:pt x="12540" y="4469"/>
                      <a:pt x="12536" y="4380"/>
                    </a:cubicBezTo>
                    <a:cubicBezTo>
                      <a:pt x="12536" y="2952"/>
                      <a:pt x="11374" y="1785"/>
                      <a:pt x="9944" y="1785"/>
                    </a:cubicBezTo>
                    <a:cubicBezTo>
                      <a:pt x="9739" y="1785"/>
                      <a:pt x="9538" y="1811"/>
                      <a:pt x="9341" y="1858"/>
                    </a:cubicBezTo>
                    <a:cubicBezTo>
                      <a:pt x="8963" y="757"/>
                      <a:pt x="7912" y="0"/>
                      <a:pt x="6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115575" y="1367025"/>
                <a:ext cx="1165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3" h="320" extrusionOk="0">
                    <a:moveTo>
                      <a:pt x="161" y="1"/>
                    </a:moveTo>
                    <a:cubicBezTo>
                      <a:pt x="72" y="1"/>
                      <a:pt x="1" y="72"/>
                      <a:pt x="1" y="160"/>
                    </a:cubicBezTo>
                    <a:cubicBezTo>
                      <a:pt x="1" y="249"/>
                      <a:pt x="72" y="320"/>
                      <a:pt x="161" y="320"/>
                    </a:cubicBezTo>
                    <a:lnTo>
                      <a:pt x="4505" y="320"/>
                    </a:lnTo>
                    <a:cubicBezTo>
                      <a:pt x="4591" y="320"/>
                      <a:pt x="4662" y="249"/>
                      <a:pt x="4662" y="160"/>
                    </a:cubicBezTo>
                    <a:cubicBezTo>
                      <a:pt x="4662" y="72"/>
                      <a:pt x="4591" y="1"/>
                      <a:pt x="45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884650" y="1367025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4502" y="320"/>
                    </a:lnTo>
                    <a:cubicBezTo>
                      <a:pt x="4590" y="320"/>
                      <a:pt x="4661" y="249"/>
                      <a:pt x="4661" y="160"/>
                    </a:cubicBezTo>
                    <a:cubicBezTo>
                      <a:pt x="4661" y="72"/>
                      <a:pt x="4590" y="1"/>
                      <a:pt x="4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871875" y="1367025"/>
                <a:ext cx="1842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320" extrusionOk="0">
                    <a:moveTo>
                      <a:pt x="162" y="1"/>
                    </a:moveTo>
                    <a:cubicBezTo>
                      <a:pt x="74" y="1"/>
                      <a:pt x="1" y="72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7208" y="320"/>
                    </a:lnTo>
                    <a:cubicBezTo>
                      <a:pt x="7296" y="320"/>
                      <a:pt x="7367" y="249"/>
                      <a:pt x="7367" y="160"/>
                    </a:cubicBezTo>
                    <a:cubicBezTo>
                      <a:pt x="7367" y="72"/>
                      <a:pt x="7296" y="1"/>
                      <a:pt x="7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2019550" y="1339600"/>
                <a:ext cx="832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322" extrusionOk="0">
                    <a:moveTo>
                      <a:pt x="160" y="0"/>
                    </a:moveTo>
                    <a:cubicBezTo>
                      <a:pt x="71" y="0"/>
                      <a:pt x="0" y="73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70" y="322"/>
                    </a:lnTo>
                    <a:cubicBezTo>
                      <a:pt x="3259" y="322"/>
                      <a:pt x="3330" y="251"/>
                      <a:pt x="3330" y="162"/>
                    </a:cubicBezTo>
                    <a:cubicBezTo>
                      <a:pt x="3330" y="73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2246450" y="1341675"/>
                <a:ext cx="83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320" extrusionOk="0">
                    <a:moveTo>
                      <a:pt x="162" y="0"/>
                    </a:moveTo>
                    <a:cubicBezTo>
                      <a:pt x="73" y="0"/>
                      <a:pt x="1" y="71"/>
                      <a:pt x="1" y="160"/>
                    </a:cubicBezTo>
                    <a:cubicBezTo>
                      <a:pt x="1" y="248"/>
                      <a:pt x="73" y="319"/>
                      <a:pt x="162" y="319"/>
                    </a:cubicBezTo>
                    <a:lnTo>
                      <a:pt x="3170" y="319"/>
                    </a:lnTo>
                    <a:cubicBezTo>
                      <a:pt x="3259" y="319"/>
                      <a:pt x="3330" y="248"/>
                      <a:pt x="3330" y="160"/>
                    </a:cubicBezTo>
                    <a:cubicBezTo>
                      <a:pt x="3330" y="71"/>
                      <a:pt x="3259" y="0"/>
                      <a:pt x="3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4"/>
            <p:cNvSpPr/>
            <p:nvPr/>
          </p:nvSpPr>
          <p:spPr>
            <a:xfrm>
              <a:off x="8271425" y="12188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4"/>
            <p:cNvGrpSpPr/>
            <p:nvPr/>
          </p:nvGrpSpPr>
          <p:grpSpPr>
            <a:xfrm>
              <a:off x="6285050" y="4759800"/>
              <a:ext cx="72600" cy="72600"/>
              <a:chOff x="2145125" y="90950"/>
              <a:chExt cx="72600" cy="72600"/>
            </a:xfrm>
          </p:grpSpPr>
          <p:cxnSp>
            <p:nvCxnSpPr>
              <p:cNvPr id="129" name="Google Shape;129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1" name="Google Shape;131;p4"/>
            <p:cNvSpPr/>
            <p:nvPr/>
          </p:nvSpPr>
          <p:spPr>
            <a:xfrm>
              <a:off x="6357650" y="460350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132;p4"/>
            <p:cNvGrpSpPr/>
            <p:nvPr/>
          </p:nvGrpSpPr>
          <p:grpSpPr>
            <a:xfrm>
              <a:off x="120075" y="4161125"/>
              <a:ext cx="368800" cy="113600"/>
              <a:chOff x="645625" y="3253125"/>
              <a:chExt cx="368800" cy="113600"/>
            </a:xfrm>
          </p:grpSpPr>
          <p:sp>
            <p:nvSpPr>
              <p:cNvPr id="133" name="Google Shape;133;p4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4"/>
            <p:cNvGrpSpPr/>
            <p:nvPr/>
          </p:nvGrpSpPr>
          <p:grpSpPr>
            <a:xfrm>
              <a:off x="585950" y="4841600"/>
              <a:ext cx="72600" cy="72600"/>
              <a:chOff x="2145125" y="90950"/>
              <a:chExt cx="72600" cy="72600"/>
            </a:xfrm>
          </p:grpSpPr>
          <p:cxnSp>
            <p:nvCxnSpPr>
              <p:cNvPr id="140" name="Google Shape;140;p4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223225" y="387313"/>
            <a:ext cx="8575275" cy="4592638"/>
            <a:chOff x="223225" y="387313"/>
            <a:chExt cx="8575275" cy="4592638"/>
          </a:xfrm>
        </p:grpSpPr>
        <p:sp>
          <p:nvSpPr>
            <p:cNvPr id="185" name="Google Shape;185;p6"/>
            <p:cNvSpPr/>
            <p:nvPr/>
          </p:nvSpPr>
          <p:spPr>
            <a:xfrm>
              <a:off x="8713900" y="36391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463475" y="9508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6"/>
            <p:cNvGrpSpPr/>
            <p:nvPr/>
          </p:nvGrpSpPr>
          <p:grpSpPr>
            <a:xfrm>
              <a:off x="1262475" y="1393075"/>
              <a:ext cx="72600" cy="72600"/>
              <a:chOff x="2145125" y="90950"/>
              <a:chExt cx="72600" cy="72600"/>
            </a:xfrm>
          </p:grpSpPr>
          <p:cxnSp>
            <p:nvCxnSpPr>
              <p:cNvPr id="188" name="Google Shape;188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0" name="Google Shape;190;p6"/>
            <p:cNvGrpSpPr/>
            <p:nvPr/>
          </p:nvGrpSpPr>
          <p:grpSpPr>
            <a:xfrm flipH="1">
              <a:off x="223225" y="1275475"/>
              <a:ext cx="723000" cy="307800"/>
              <a:chOff x="6408575" y="622725"/>
              <a:chExt cx="723000" cy="307800"/>
            </a:xfrm>
          </p:grpSpPr>
          <p:sp>
            <p:nvSpPr>
              <p:cNvPr id="191" name="Google Shape;191;p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6"/>
            <p:cNvGrpSpPr/>
            <p:nvPr/>
          </p:nvGrpSpPr>
          <p:grpSpPr>
            <a:xfrm>
              <a:off x="8581800" y="3448975"/>
              <a:ext cx="72600" cy="72600"/>
              <a:chOff x="2145125" y="90950"/>
              <a:chExt cx="72600" cy="72600"/>
            </a:xfrm>
          </p:grpSpPr>
          <p:cxnSp>
            <p:nvCxnSpPr>
              <p:cNvPr id="196" name="Google Shape;196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8" name="Google Shape;198;p6"/>
            <p:cNvGrpSpPr/>
            <p:nvPr/>
          </p:nvGrpSpPr>
          <p:grpSpPr>
            <a:xfrm>
              <a:off x="7625063" y="471913"/>
              <a:ext cx="838400" cy="220775"/>
              <a:chOff x="1095175" y="1018225"/>
              <a:chExt cx="838400" cy="220775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" name="Google Shape;205;p6"/>
            <p:cNvSpPr/>
            <p:nvPr/>
          </p:nvSpPr>
          <p:spPr>
            <a:xfrm>
              <a:off x="8713888" y="387313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97800" y="46746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6"/>
            <p:cNvGrpSpPr/>
            <p:nvPr/>
          </p:nvGrpSpPr>
          <p:grpSpPr>
            <a:xfrm>
              <a:off x="647388" y="4907350"/>
              <a:ext cx="72600" cy="72600"/>
              <a:chOff x="2145125" y="90950"/>
              <a:chExt cx="72600" cy="72600"/>
            </a:xfrm>
          </p:grpSpPr>
          <p:cxnSp>
            <p:nvCxnSpPr>
              <p:cNvPr id="208" name="Google Shape;208;p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"/>
          <p:cNvSpPr txBox="1">
            <a:spLocks noGrp="1"/>
          </p:cNvSpPr>
          <p:nvPr>
            <p:ph type="title"/>
          </p:nvPr>
        </p:nvSpPr>
        <p:spPr>
          <a:xfrm>
            <a:off x="2177525" y="1673650"/>
            <a:ext cx="4788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" name="Google Shape;278;p9"/>
          <p:cNvSpPr txBox="1">
            <a:spLocks noGrp="1"/>
          </p:cNvSpPr>
          <p:nvPr>
            <p:ph type="subTitle" idx="1"/>
          </p:nvPr>
        </p:nvSpPr>
        <p:spPr>
          <a:xfrm>
            <a:off x="2177563" y="2878850"/>
            <a:ext cx="47889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9"/>
          <p:cNvGrpSpPr/>
          <p:nvPr/>
        </p:nvGrpSpPr>
        <p:grpSpPr>
          <a:xfrm>
            <a:off x="345425" y="303575"/>
            <a:ext cx="8515050" cy="4530950"/>
            <a:chOff x="345425" y="303575"/>
            <a:chExt cx="8515050" cy="4530950"/>
          </a:xfrm>
        </p:grpSpPr>
        <p:sp>
          <p:nvSpPr>
            <p:cNvPr id="280" name="Google Shape;280;p9"/>
            <p:cNvSpPr/>
            <p:nvPr/>
          </p:nvSpPr>
          <p:spPr>
            <a:xfrm>
              <a:off x="8313925" y="13507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45425" y="11325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9"/>
            <p:cNvGrpSpPr/>
            <p:nvPr/>
          </p:nvGrpSpPr>
          <p:grpSpPr>
            <a:xfrm>
              <a:off x="1394925" y="1138575"/>
              <a:ext cx="72600" cy="72600"/>
              <a:chOff x="2145125" y="90950"/>
              <a:chExt cx="72600" cy="72600"/>
            </a:xfrm>
          </p:grpSpPr>
          <p:cxnSp>
            <p:nvCxnSpPr>
              <p:cNvPr id="283" name="Google Shape;283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5" name="Google Shape;285;p9"/>
            <p:cNvGrpSpPr/>
            <p:nvPr/>
          </p:nvGrpSpPr>
          <p:grpSpPr>
            <a:xfrm flipH="1">
              <a:off x="453400" y="1999300"/>
              <a:ext cx="723000" cy="307800"/>
              <a:chOff x="6408575" y="622725"/>
              <a:chExt cx="723000" cy="307800"/>
            </a:xfrm>
          </p:grpSpPr>
          <p:sp>
            <p:nvSpPr>
              <p:cNvPr id="286" name="Google Shape;286;p9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8787875" y="2116900"/>
              <a:ext cx="72600" cy="72600"/>
              <a:chOff x="2145125" y="90950"/>
              <a:chExt cx="72600" cy="72600"/>
            </a:xfrm>
          </p:grpSpPr>
          <p:cxnSp>
            <p:nvCxnSpPr>
              <p:cNvPr id="291" name="Google Shape;291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3" name="Google Shape;293;p9"/>
            <p:cNvGrpSpPr/>
            <p:nvPr/>
          </p:nvGrpSpPr>
          <p:grpSpPr>
            <a:xfrm>
              <a:off x="6432163" y="388175"/>
              <a:ext cx="838400" cy="220775"/>
              <a:chOff x="1095175" y="1018225"/>
              <a:chExt cx="838400" cy="220775"/>
            </a:xfrm>
          </p:grpSpPr>
          <p:sp>
            <p:nvSpPr>
              <p:cNvPr id="294" name="Google Shape;294;p9"/>
              <p:cNvSpPr/>
              <p:nvPr/>
            </p:nvSpPr>
            <p:spPr>
              <a:xfrm>
                <a:off x="1239475" y="1018225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0"/>
                    </a:moveTo>
                    <a:cubicBezTo>
                      <a:pt x="7069" y="0"/>
                      <a:pt x="5458" y="1184"/>
                      <a:pt x="4914" y="2898"/>
                    </a:cubicBezTo>
                    <a:cubicBezTo>
                      <a:pt x="4585" y="2810"/>
                      <a:pt x="4246" y="2766"/>
                      <a:pt x="3907" y="2766"/>
                    </a:cubicBezTo>
                    <a:cubicBezTo>
                      <a:pt x="1752" y="2766"/>
                      <a:pt x="0" y="4520"/>
                      <a:pt x="0" y="6671"/>
                    </a:cubicBezTo>
                    <a:cubicBezTo>
                      <a:pt x="0" y="6746"/>
                      <a:pt x="60" y="6807"/>
                      <a:pt x="134" y="6807"/>
                    </a:cubicBezTo>
                    <a:cubicBezTo>
                      <a:pt x="207" y="6807"/>
                      <a:pt x="266" y="6748"/>
                      <a:pt x="266" y="6675"/>
                    </a:cubicBezTo>
                    <a:cubicBezTo>
                      <a:pt x="266" y="4668"/>
                      <a:pt x="1900" y="3034"/>
                      <a:pt x="3907" y="3034"/>
                    </a:cubicBezTo>
                    <a:cubicBezTo>
                      <a:pt x="4264" y="3034"/>
                      <a:pt x="4620" y="3090"/>
                      <a:pt x="4965" y="3192"/>
                    </a:cubicBezTo>
                    <a:lnTo>
                      <a:pt x="5097" y="3231"/>
                    </a:lnTo>
                    <a:lnTo>
                      <a:pt x="5133" y="3101"/>
                    </a:lnTo>
                    <a:cubicBezTo>
                      <a:pt x="5604" y="1435"/>
                      <a:pt x="7142" y="270"/>
                      <a:pt x="8874" y="270"/>
                    </a:cubicBezTo>
                    <a:cubicBezTo>
                      <a:pt x="10576" y="270"/>
                      <a:pt x="12066" y="1358"/>
                      <a:pt x="12580" y="2981"/>
                    </a:cubicBezTo>
                    <a:lnTo>
                      <a:pt x="12615" y="3086"/>
                    </a:lnTo>
                    <a:lnTo>
                      <a:pt x="12725" y="3072"/>
                    </a:lnTo>
                    <a:cubicBezTo>
                      <a:pt x="12911" y="3048"/>
                      <a:pt x="13066" y="3034"/>
                      <a:pt x="13210" y="3034"/>
                    </a:cubicBezTo>
                    <a:cubicBezTo>
                      <a:pt x="15218" y="3034"/>
                      <a:pt x="16851" y="4668"/>
                      <a:pt x="16851" y="6675"/>
                    </a:cubicBezTo>
                    <a:lnTo>
                      <a:pt x="16851" y="6807"/>
                    </a:lnTo>
                    <a:lnTo>
                      <a:pt x="19067" y="6807"/>
                    </a:lnTo>
                    <a:cubicBezTo>
                      <a:pt x="19140" y="6807"/>
                      <a:pt x="19199" y="6748"/>
                      <a:pt x="19199" y="6675"/>
                    </a:cubicBezTo>
                    <a:cubicBezTo>
                      <a:pt x="19199" y="6600"/>
                      <a:pt x="19140" y="6541"/>
                      <a:pt x="19067" y="6541"/>
                    </a:cubicBezTo>
                    <a:lnTo>
                      <a:pt x="17117" y="6541"/>
                    </a:lnTo>
                    <a:cubicBezTo>
                      <a:pt x="17046" y="4449"/>
                      <a:pt x="15322" y="2768"/>
                      <a:pt x="13214" y="2768"/>
                    </a:cubicBezTo>
                    <a:cubicBezTo>
                      <a:pt x="13086" y="2768"/>
                      <a:pt x="12952" y="2776"/>
                      <a:pt x="12802" y="2794"/>
                    </a:cubicBezTo>
                    <a:cubicBezTo>
                      <a:pt x="12221" y="1119"/>
                      <a:pt x="10657" y="0"/>
                      <a:pt x="88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1545000" y="1230950"/>
                <a:ext cx="2084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322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1"/>
                      <a:pt x="8265" y="0"/>
                      <a:pt x="8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1103975" y="1189625"/>
                <a:ext cx="1214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322" extrusionOk="0">
                    <a:moveTo>
                      <a:pt x="95" y="0"/>
                    </a:moveTo>
                    <a:cubicBezTo>
                      <a:pt x="42" y="0"/>
                      <a:pt x="1" y="73"/>
                      <a:pt x="1" y="162"/>
                    </a:cubicBezTo>
                    <a:cubicBezTo>
                      <a:pt x="1" y="251"/>
                      <a:pt x="42" y="322"/>
                      <a:pt x="95" y="322"/>
                    </a:cubicBezTo>
                    <a:lnTo>
                      <a:pt x="4764" y="322"/>
                    </a:lnTo>
                    <a:cubicBezTo>
                      <a:pt x="4816" y="322"/>
                      <a:pt x="4855" y="251"/>
                      <a:pt x="4857" y="162"/>
                    </a:cubicBezTo>
                    <a:cubicBezTo>
                      <a:pt x="4857" y="73"/>
                      <a:pt x="4816" y="0"/>
                      <a:pt x="4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1095175" y="1230950"/>
                <a:ext cx="3331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6" h="322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9"/>
                      <a:pt x="73" y="322"/>
                      <a:pt x="162" y="322"/>
                    </a:cubicBezTo>
                    <a:lnTo>
                      <a:pt x="13166" y="322"/>
                    </a:lnTo>
                    <a:cubicBezTo>
                      <a:pt x="13253" y="322"/>
                      <a:pt x="13324" y="249"/>
                      <a:pt x="13326" y="160"/>
                    </a:cubicBezTo>
                    <a:cubicBezTo>
                      <a:pt x="13326" y="71"/>
                      <a:pt x="13255" y="0"/>
                      <a:pt x="13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1367675" y="1180425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1786675" y="1184100"/>
                <a:ext cx="1469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320" extrusionOk="0">
                    <a:moveTo>
                      <a:pt x="162" y="1"/>
                    </a:moveTo>
                    <a:cubicBezTo>
                      <a:pt x="73" y="1"/>
                      <a:pt x="1" y="72"/>
                      <a:pt x="1" y="160"/>
                    </a:cubicBezTo>
                    <a:cubicBezTo>
                      <a:pt x="1" y="249"/>
                      <a:pt x="73" y="320"/>
                      <a:pt x="162" y="320"/>
                    </a:cubicBezTo>
                    <a:lnTo>
                      <a:pt x="5714" y="320"/>
                    </a:lnTo>
                    <a:cubicBezTo>
                      <a:pt x="5801" y="320"/>
                      <a:pt x="5871" y="251"/>
                      <a:pt x="5875" y="160"/>
                    </a:cubicBezTo>
                    <a:cubicBezTo>
                      <a:pt x="5875" y="72"/>
                      <a:pt x="5803" y="1"/>
                      <a:pt x="57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9"/>
            <p:cNvSpPr/>
            <p:nvPr/>
          </p:nvSpPr>
          <p:spPr>
            <a:xfrm>
              <a:off x="7520988" y="30357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410900" y="45292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9"/>
            <p:cNvGrpSpPr/>
            <p:nvPr/>
          </p:nvGrpSpPr>
          <p:grpSpPr>
            <a:xfrm>
              <a:off x="4660488" y="4761925"/>
              <a:ext cx="72600" cy="72600"/>
              <a:chOff x="2145125" y="90950"/>
              <a:chExt cx="72600" cy="72600"/>
            </a:xfrm>
          </p:grpSpPr>
          <p:cxnSp>
            <p:nvCxnSpPr>
              <p:cNvPr id="303" name="Google Shape;303;p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>
            <a:spLocks noGrp="1"/>
          </p:cNvSpPr>
          <p:nvPr>
            <p:ph type="title"/>
          </p:nvPr>
        </p:nvSpPr>
        <p:spPr>
          <a:xfrm>
            <a:off x="720000" y="1196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" name="Google Shape;440;p16"/>
          <p:cNvSpPr txBox="1">
            <a:spLocks noGrp="1"/>
          </p:cNvSpPr>
          <p:nvPr>
            <p:ph type="title" idx="2" hasCustomPrompt="1"/>
          </p:nvPr>
        </p:nvSpPr>
        <p:spPr>
          <a:xfrm>
            <a:off x="956033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1" name="Google Shape;441;p16"/>
          <p:cNvSpPr txBox="1">
            <a:spLocks noGrp="1"/>
          </p:cNvSpPr>
          <p:nvPr>
            <p:ph type="subTitle" idx="1"/>
          </p:nvPr>
        </p:nvSpPr>
        <p:spPr>
          <a:xfrm>
            <a:off x="720000" y="1719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6"/>
          <p:cNvSpPr txBox="1">
            <a:spLocks noGrp="1"/>
          </p:cNvSpPr>
          <p:nvPr>
            <p:ph type="title" idx="3"/>
          </p:nvPr>
        </p:nvSpPr>
        <p:spPr>
          <a:xfrm>
            <a:off x="3403800" y="1196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6"/>
          <p:cNvSpPr txBox="1">
            <a:spLocks noGrp="1"/>
          </p:cNvSpPr>
          <p:nvPr>
            <p:ph type="title" idx="4" hasCustomPrompt="1"/>
          </p:nvPr>
        </p:nvSpPr>
        <p:spPr>
          <a:xfrm>
            <a:off x="3639833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4" name="Google Shape;444;p16"/>
          <p:cNvSpPr txBox="1">
            <a:spLocks noGrp="1"/>
          </p:cNvSpPr>
          <p:nvPr>
            <p:ph type="subTitle" idx="5"/>
          </p:nvPr>
        </p:nvSpPr>
        <p:spPr>
          <a:xfrm>
            <a:off x="3403800" y="1719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6"/>
          </p:nvPr>
        </p:nvSpPr>
        <p:spPr>
          <a:xfrm>
            <a:off x="720000" y="3595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title" idx="7" hasCustomPrompt="1"/>
          </p:nvPr>
        </p:nvSpPr>
        <p:spPr>
          <a:xfrm>
            <a:off x="956033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7" name="Google Shape;447;p16"/>
          <p:cNvSpPr txBox="1">
            <a:spLocks noGrp="1"/>
          </p:cNvSpPr>
          <p:nvPr>
            <p:ph type="subTitle" idx="8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6"/>
          <p:cNvSpPr txBox="1">
            <a:spLocks noGrp="1"/>
          </p:cNvSpPr>
          <p:nvPr>
            <p:ph type="title" idx="9"/>
          </p:nvPr>
        </p:nvSpPr>
        <p:spPr>
          <a:xfrm>
            <a:off x="3403800" y="35950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9" name="Google Shape;449;p16"/>
          <p:cNvSpPr txBox="1">
            <a:spLocks noGrp="1"/>
          </p:cNvSpPr>
          <p:nvPr>
            <p:ph type="title" idx="13" hasCustomPrompt="1"/>
          </p:nvPr>
        </p:nvSpPr>
        <p:spPr>
          <a:xfrm>
            <a:off x="3639833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4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292975" y="386100"/>
            <a:ext cx="8619975" cy="4469025"/>
            <a:chOff x="292975" y="386100"/>
            <a:chExt cx="8619975" cy="4469025"/>
          </a:xfrm>
        </p:grpSpPr>
        <p:grpSp>
          <p:nvGrpSpPr>
            <p:cNvPr id="452" name="Google Shape;452;p16"/>
            <p:cNvGrpSpPr/>
            <p:nvPr/>
          </p:nvGrpSpPr>
          <p:grpSpPr>
            <a:xfrm>
              <a:off x="8466500" y="3139550"/>
              <a:ext cx="446450" cy="192300"/>
              <a:chOff x="6451225" y="1150425"/>
              <a:chExt cx="446450" cy="192300"/>
            </a:xfrm>
          </p:grpSpPr>
          <p:sp>
            <p:nvSpPr>
              <p:cNvPr id="453" name="Google Shape;453;p16"/>
              <p:cNvSpPr/>
              <p:nvPr/>
            </p:nvSpPr>
            <p:spPr>
              <a:xfrm>
                <a:off x="6451225" y="1150425"/>
                <a:ext cx="446450" cy="192300"/>
              </a:xfrm>
              <a:custGeom>
                <a:avLst/>
                <a:gdLst/>
                <a:ahLst/>
                <a:cxnLst/>
                <a:rect l="l" t="t" r="r" b="b"/>
                <a:pathLst>
                  <a:path w="17858" h="7692" extrusionOk="0">
                    <a:moveTo>
                      <a:pt x="10131" y="0"/>
                    </a:moveTo>
                    <a:cubicBezTo>
                      <a:pt x="8226" y="0"/>
                      <a:pt x="6636" y="1377"/>
                      <a:pt x="6358" y="3231"/>
                    </a:cubicBezTo>
                    <a:cubicBezTo>
                      <a:pt x="5239" y="3282"/>
                      <a:pt x="4333" y="4155"/>
                      <a:pt x="4232" y="5257"/>
                    </a:cubicBezTo>
                    <a:lnTo>
                      <a:pt x="206" y="5257"/>
                    </a:lnTo>
                    <a:cubicBezTo>
                      <a:pt x="93" y="5257"/>
                      <a:pt x="1" y="5347"/>
                      <a:pt x="1" y="5459"/>
                    </a:cubicBezTo>
                    <a:cubicBezTo>
                      <a:pt x="1" y="5574"/>
                      <a:pt x="93" y="5664"/>
                      <a:pt x="206" y="5664"/>
                    </a:cubicBezTo>
                    <a:lnTo>
                      <a:pt x="4634" y="5664"/>
                    </a:lnTo>
                    <a:lnTo>
                      <a:pt x="4634" y="5459"/>
                    </a:lnTo>
                    <a:cubicBezTo>
                      <a:pt x="4634" y="4455"/>
                      <a:pt x="5456" y="3637"/>
                      <a:pt x="6467" y="3637"/>
                    </a:cubicBezTo>
                    <a:lnTo>
                      <a:pt x="6725" y="3637"/>
                    </a:lnTo>
                    <a:lnTo>
                      <a:pt x="6742" y="3454"/>
                    </a:lnTo>
                    <a:cubicBezTo>
                      <a:pt x="6920" y="1716"/>
                      <a:pt x="8374" y="406"/>
                      <a:pt x="10131" y="406"/>
                    </a:cubicBezTo>
                    <a:cubicBezTo>
                      <a:pt x="11884" y="406"/>
                      <a:pt x="13342" y="1716"/>
                      <a:pt x="13520" y="3454"/>
                    </a:cubicBezTo>
                    <a:lnTo>
                      <a:pt x="13537" y="3637"/>
                    </a:lnTo>
                    <a:lnTo>
                      <a:pt x="15616" y="3637"/>
                    </a:lnTo>
                    <a:cubicBezTo>
                      <a:pt x="16624" y="3637"/>
                      <a:pt x="17448" y="4455"/>
                      <a:pt x="17448" y="5459"/>
                    </a:cubicBezTo>
                    <a:cubicBezTo>
                      <a:pt x="17448" y="6464"/>
                      <a:pt x="16624" y="7282"/>
                      <a:pt x="15616" y="7282"/>
                    </a:cubicBezTo>
                    <a:lnTo>
                      <a:pt x="3062" y="7282"/>
                    </a:lnTo>
                    <a:cubicBezTo>
                      <a:pt x="2950" y="7282"/>
                      <a:pt x="2857" y="7374"/>
                      <a:pt x="2857" y="7487"/>
                    </a:cubicBezTo>
                    <a:cubicBezTo>
                      <a:pt x="2857" y="7601"/>
                      <a:pt x="2950" y="7692"/>
                      <a:pt x="3062" y="7692"/>
                    </a:cubicBezTo>
                    <a:lnTo>
                      <a:pt x="15616" y="7692"/>
                    </a:lnTo>
                    <a:cubicBezTo>
                      <a:pt x="16849" y="7692"/>
                      <a:pt x="17854" y="6689"/>
                      <a:pt x="17858" y="5463"/>
                    </a:cubicBezTo>
                    <a:cubicBezTo>
                      <a:pt x="17858" y="4232"/>
                      <a:pt x="16853" y="3229"/>
                      <a:pt x="15618" y="3229"/>
                    </a:cubicBezTo>
                    <a:lnTo>
                      <a:pt x="13904" y="3229"/>
                    </a:lnTo>
                    <a:cubicBezTo>
                      <a:pt x="13624" y="1377"/>
                      <a:pt x="12034" y="0"/>
                      <a:pt x="10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6540325" y="1305575"/>
                <a:ext cx="11527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410" extrusionOk="0">
                    <a:moveTo>
                      <a:pt x="205" y="0"/>
                    </a:moveTo>
                    <a:cubicBezTo>
                      <a:pt x="93" y="0"/>
                      <a:pt x="1" y="91"/>
                      <a:pt x="1" y="205"/>
                    </a:cubicBezTo>
                    <a:cubicBezTo>
                      <a:pt x="1" y="317"/>
                      <a:pt x="91" y="410"/>
                      <a:pt x="205" y="410"/>
                    </a:cubicBezTo>
                    <a:lnTo>
                      <a:pt x="4408" y="410"/>
                    </a:lnTo>
                    <a:cubicBezTo>
                      <a:pt x="4520" y="410"/>
                      <a:pt x="4611" y="317"/>
                      <a:pt x="4611" y="205"/>
                    </a:cubicBezTo>
                    <a:cubicBezTo>
                      <a:pt x="4611" y="91"/>
                      <a:pt x="4520" y="0"/>
                      <a:pt x="4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6609475" y="1231100"/>
                <a:ext cx="57050" cy="43600"/>
              </a:xfrm>
              <a:custGeom>
                <a:avLst/>
                <a:gdLst/>
                <a:ahLst/>
                <a:cxnLst/>
                <a:rect l="l" t="t" r="r" b="b"/>
                <a:pathLst>
                  <a:path w="2282" h="1744" extrusionOk="0">
                    <a:moveTo>
                      <a:pt x="213" y="0"/>
                    </a:moveTo>
                    <a:cubicBezTo>
                      <a:pt x="79" y="4"/>
                      <a:pt x="1" y="89"/>
                      <a:pt x="1" y="203"/>
                    </a:cubicBezTo>
                    <a:cubicBezTo>
                      <a:pt x="1" y="317"/>
                      <a:pt x="91" y="408"/>
                      <a:pt x="206" y="408"/>
                    </a:cubicBezTo>
                    <a:cubicBezTo>
                      <a:pt x="227" y="408"/>
                      <a:pt x="1626" y="418"/>
                      <a:pt x="1854" y="1578"/>
                    </a:cubicBezTo>
                    <a:cubicBezTo>
                      <a:pt x="1872" y="1677"/>
                      <a:pt x="1959" y="1744"/>
                      <a:pt x="2055" y="1744"/>
                    </a:cubicBezTo>
                    <a:cubicBezTo>
                      <a:pt x="2069" y="1744"/>
                      <a:pt x="2081" y="1740"/>
                      <a:pt x="2099" y="1740"/>
                    </a:cubicBezTo>
                    <a:cubicBezTo>
                      <a:pt x="2209" y="1718"/>
                      <a:pt x="2282" y="1610"/>
                      <a:pt x="2258" y="1500"/>
                    </a:cubicBezTo>
                    <a:cubicBezTo>
                      <a:pt x="2026" y="312"/>
                      <a:pt x="824" y="0"/>
                      <a:pt x="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6788800" y="1231125"/>
                <a:ext cx="12350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816" extrusionOk="0">
                    <a:moveTo>
                      <a:pt x="210" y="1"/>
                    </a:moveTo>
                    <a:cubicBezTo>
                      <a:pt x="206" y="1"/>
                      <a:pt x="202" y="1"/>
                      <a:pt x="198" y="1"/>
                    </a:cubicBezTo>
                    <a:cubicBezTo>
                      <a:pt x="86" y="13"/>
                      <a:pt x="5" y="112"/>
                      <a:pt x="15" y="226"/>
                    </a:cubicBezTo>
                    <a:cubicBezTo>
                      <a:pt x="15" y="232"/>
                      <a:pt x="80" y="947"/>
                      <a:pt x="15" y="1591"/>
                    </a:cubicBezTo>
                    <a:cubicBezTo>
                      <a:pt x="1" y="1703"/>
                      <a:pt x="84" y="1804"/>
                      <a:pt x="196" y="1816"/>
                    </a:cubicBezTo>
                    <a:lnTo>
                      <a:pt x="218" y="1816"/>
                    </a:lnTo>
                    <a:cubicBezTo>
                      <a:pt x="320" y="1816"/>
                      <a:pt x="411" y="1737"/>
                      <a:pt x="422" y="1634"/>
                    </a:cubicBezTo>
                    <a:cubicBezTo>
                      <a:pt x="493" y="949"/>
                      <a:pt x="424" y="216"/>
                      <a:pt x="422" y="186"/>
                    </a:cubicBezTo>
                    <a:cubicBezTo>
                      <a:pt x="411" y="76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16"/>
            <p:cNvGrpSpPr/>
            <p:nvPr/>
          </p:nvGrpSpPr>
          <p:grpSpPr>
            <a:xfrm>
              <a:off x="6437300" y="1614825"/>
              <a:ext cx="441575" cy="214075"/>
              <a:chOff x="6437300" y="1614825"/>
              <a:chExt cx="441575" cy="214075"/>
            </a:xfrm>
          </p:grpSpPr>
          <p:sp>
            <p:nvSpPr>
              <p:cNvPr id="458" name="Google Shape;458;p16"/>
              <p:cNvSpPr/>
              <p:nvPr/>
            </p:nvSpPr>
            <p:spPr>
              <a:xfrm>
                <a:off x="6517275" y="1818625"/>
                <a:ext cx="361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14458" h="411" extrusionOk="0">
                    <a:moveTo>
                      <a:pt x="203" y="1"/>
                    </a:moveTo>
                    <a:cubicBezTo>
                      <a:pt x="91" y="1"/>
                      <a:pt x="1" y="93"/>
                      <a:pt x="1" y="206"/>
                    </a:cubicBezTo>
                    <a:cubicBezTo>
                      <a:pt x="1" y="320"/>
                      <a:pt x="91" y="411"/>
                      <a:pt x="203" y="411"/>
                    </a:cubicBezTo>
                    <a:lnTo>
                      <a:pt x="14254" y="411"/>
                    </a:lnTo>
                    <a:cubicBezTo>
                      <a:pt x="14367" y="411"/>
                      <a:pt x="14457" y="320"/>
                      <a:pt x="14457" y="206"/>
                    </a:cubicBezTo>
                    <a:cubicBezTo>
                      <a:pt x="14457" y="93"/>
                      <a:pt x="14367" y="1"/>
                      <a:pt x="14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6437300" y="1614825"/>
                <a:ext cx="441575" cy="157375"/>
              </a:xfrm>
              <a:custGeom>
                <a:avLst/>
                <a:gdLst/>
                <a:ahLst/>
                <a:cxnLst/>
                <a:rect l="l" t="t" r="r" b="b"/>
                <a:pathLst>
                  <a:path w="17663" h="6295" extrusionOk="0">
                    <a:moveTo>
                      <a:pt x="11316" y="0"/>
                    </a:moveTo>
                    <a:cubicBezTo>
                      <a:pt x="9187" y="0"/>
                      <a:pt x="7412" y="1545"/>
                      <a:pt x="7112" y="3618"/>
                    </a:cubicBezTo>
                    <a:cubicBezTo>
                      <a:pt x="5855" y="3667"/>
                      <a:pt x="4837" y="4650"/>
                      <a:pt x="4736" y="5885"/>
                    </a:cubicBezTo>
                    <a:lnTo>
                      <a:pt x="205" y="5885"/>
                    </a:lnTo>
                    <a:cubicBezTo>
                      <a:pt x="91" y="5885"/>
                      <a:pt x="0" y="5978"/>
                      <a:pt x="0" y="6090"/>
                    </a:cubicBezTo>
                    <a:cubicBezTo>
                      <a:pt x="0" y="6204"/>
                      <a:pt x="91" y="6295"/>
                      <a:pt x="205" y="6295"/>
                    </a:cubicBezTo>
                    <a:lnTo>
                      <a:pt x="5140" y="6295"/>
                    </a:lnTo>
                    <a:lnTo>
                      <a:pt x="5140" y="6090"/>
                    </a:lnTo>
                    <a:cubicBezTo>
                      <a:pt x="5140" y="4949"/>
                      <a:pt x="6070" y="4023"/>
                      <a:pt x="7213" y="4023"/>
                    </a:cubicBezTo>
                    <a:lnTo>
                      <a:pt x="7479" y="4023"/>
                    </a:lnTo>
                    <a:lnTo>
                      <a:pt x="7498" y="3840"/>
                    </a:lnTo>
                    <a:cubicBezTo>
                      <a:pt x="7697" y="1884"/>
                      <a:pt x="9340" y="408"/>
                      <a:pt x="11318" y="408"/>
                    </a:cubicBezTo>
                    <a:cubicBezTo>
                      <a:pt x="13296" y="408"/>
                      <a:pt x="14936" y="1884"/>
                      <a:pt x="15135" y="3840"/>
                    </a:cubicBezTo>
                    <a:lnTo>
                      <a:pt x="15152" y="4023"/>
                    </a:lnTo>
                    <a:lnTo>
                      <a:pt x="17457" y="4023"/>
                    </a:lnTo>
                    <a:cubicBezTo>
                      <a:pt x="17572" y="4023"/>
                      <a:pt x="17662" y="3933"/>
                      <a:pt x="17662" y="3821"/>
                    </a:cubicBezTo>
                    <a:cubicBezTo>
                      <a:pt x="17662" y="3706"/>
                      <a:pt x="17572" y="3616"/>
                      <a:pt x="17457" y="3616"/>
                    </a:cubicBezTo>
                    <a:lnTo>
                      <a:pt x="15519" y="3616"/>
                    </a:lnTo>
                    <a:cubicBezTo>
                      <a:pt x="15217" y="1541"/>
                      <a:pt x="13440" y="0"/>
                      <a:pt x="113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6537075" y="1788600"/>
                <a:ext cx="1278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410" extrusionOk="0">
                    <a:moveTo>
                      <a:pt x="205" y="0"/>
                    </a:moveTo>
                    <a:cubicBezTo>
                      <a:pt x="91" y="0"/>
                      <a:pt x="1" y="93"/>
                      <a:pt x="1" y="205"/>
                    </a:cubicBezTo>
                    <a:cubicBezTo>
                      <a:pt x="1" y="319"/>
                      <a:pt x="91" y="410"/>
                      <a:pt x="205" y="410"/>
                    </a:cubicBezTo>
                    <a:lnTo>
                      <a:pt x="4908" y="410"/>
                    </a:lnTo>
                    <a:cubicBezTo>
                      <a:pt x="5022" y="410"/>
                      <a:pt x="5113" y="319"/>
                      <a:pt x="5113" y="205"/>
                    </a:cubicBezTo>
                    <a:cubicBezTo>
                      <a:pt x="5113" y="93"/>
                      <a:pt x="5022" y="0"/>
                      <a:pt x="49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6652875" y="1733575"/>
                <a:ext cx="6252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904" extrusionOk="0">
                    <a:moveTo>
                      <a:pt x="206" y="0"/>
                    </a:moveTo>
                    <a:cubicBezTo>
                      <a:pt x="89" y="0"/>
                      <a:pt x="0" y="91"/>
                      <a:pt x="0" y="205"/>
                    </a:cubicBezTo>
                    <a:cubicBezTo>
                      <a:pt x="0" y="318"/>
                      <a:pt x="93" y="410"/>
                      <a:pt x="205" y="410"/>
                    </a:cubicBezTo>
                    <a:cubicBezTo>
                      <a:pt x="233" y="410"/>
                      <a:pt x="1817" y="422"/>
                      <a:pt x="2077" y="1740"/>
                    </a:cubicBezTo>
                    <a:cubicBezTo>
                      <a:pt x="2095" y="1839"/>
                      <a:pt x="2181" y="1904"/>
                      <a:pt x="2276" y="1904"/>
                    </a:cubicBezTo>
                    <a:cubicBezTo>
                      <a:pt x="2292" y="1904"/>
                      <a:pt x="2303" y="1902"/>
                      <a:pt x="2319" y="1902"/>
                    </a:cubicBezTo>
                    <a:cubicBezTo>
                      <a:pt x="2429" y="1880"/>
                      <a:pt x="2500" y="1772"/>
                      <a:pt x="2479" y="1661"/>
                    </a:cubicBezTo>
                    <a:cubicBezTo>
                      <a:pt x="2221" y="345"/>
                      <a:pt x="887" y="0"/>
                      <a:pt x="213" y="0"/>
                    </a:cubicBezTo>
                    <a:cubicBezTo>
                      <a:pt x="211" y="0"/>
                      <a:pt x="208" y="0"/>
                      <a:pt x="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6815050" y="1705200"/>
                <a:ext cx="12550" cy="496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1985" extrusionOk="0">
                    <a:moveTo>
                      <a:pt x="210" y="0"/>
                    </a:moveTo>
                    <a:cubicBezTo>
                      <a:pt x="206" y="0"/>
                      <a:pt x="202" y="0"/>
                      <a:pt x="198" y="1"/>
                    </a:cubicBezTo>
                    <a:cubicBezTo>
                      <a:pt x="84" y="12"/>
                      <a:pt x="3" y="111"/>
                      <a:pt x="13" y="223"/>
                    </a:cubicBezTo>
                    <a:cubicBezTo>
                      <a:pt x="13" y="235"/>
                      <a:pt x="90" y="1037"/>
                      <a:pt x="13" y="1762"/>
                    </a:cubicBezTo>
                    <a:cubicBezTo>
                      <a:pt x="1" y="1872"/>
                      <a:pt x="82" y="1973"/>
                      <a:pt x="196" y="1985"/>
                    </a:cubicBezTo>
                    <a:lnTo>
                      <a:pt x="218" y="1985"/>
                    </a:lnTo>
                    <a:cubicBezTo>
                      <a:pt x="320" y="1985"/>
                      <a:pt x="413" y="1906"/>
                      <a:pt x="422" y="1803"/>
                    </a:cubicBezTo>
                    <a:cubicBezTo>
                      <a:pt x="501" y="1037"/>
                      <a:pt x="424" y="219"/>
                      <a:pt x="422" y="186"/>
                    </a:cubicBezTo>
                    <a:cubicBezTo>
                      <a:pt x="409" y="76"/>
                      <a:pt x="315" y="0"/>
                      <a:pt x="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7825188" y="156205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8598625" y="24871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16"/>
            <p:cNvGrpSpPr/>
            <p:nvPr/>
          </p:nvGrpSpPr>
          <p:grpSpPr>
            <a:xfrm>
              <a:off x="8466500" y="2730300"/>
              <a:ext cx="72600" cy="72600"/>
              <a:chOff x="2145125" y="90950"/>
              <a:chExt cx="72600" cy="72600"/>
            </a:xfrm>
          </p:grpSpPr>
          <p:cxnSp>
            <p:nvCxnSpPr>
              <p:cNvPr id="466" name="Google Shape;466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8" name="Google Shape;468;p16"/>
            <p:cNvSpPr/>
            <p:nvPr/>
          </p:nvSpPr>
          <p:spPr>
            <a:xfrm>
              <a:off x="5706075" y="5400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16"/>
            <p:cNvGrpSpPr/>
            <p:nvPr/>
          </p:nvGrpSpPr>
          <p:grpSpPr>
            <a:xfrm>
              <a:off x="5573950" y="783150"/>
              <a:ext cx="72600" cy="72600"/>
              <a:chOff x="2145125" y="90950"/>
              <a:chExt cx="72600" cy="72600"/>
            </a:xfrm>
          </p:grpSpPr>
          <p:cxnSp>
            <p:nvCxnSpPr>
              <p:cNvPr id="470" name="Google Shape;470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2" name="Google Shape;472;p16"/>
            <p:cNvGrpSpPr/>
            <p:nvPr/>
          </p:nvGrpSpPr>
          <p:grpSpPr>
            <a:xfrm>
              <a:off x="292975" y="4782525"/>
              <a:ext cx="72600" cy="72600"/>
              <a:chOff x="2145125" y="90950"/>
              <a:chExt cx="72600" cy="72600"/>
            </a:xfrm>
          </p:grpSpPr>
          <p:cxnSp>
            <p:nvCxnSpPr>
              <p:cNvPr id="473" name="Google Shape;473;p16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6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5" name="Google Shape;475;p16"/>
            <p:cNvGrpSpPr/>
            <p:nvPr/>
          </p:nvGrpSpPr>
          <p:grpSpPr>
            <a:xfrm flipH="1">
              <a:off x="8062500" y="386100"/>
              <a:ext cx="723000" cy="307800"/>
              <a:chOff x="6408575" y="622725"/>
              <a:chExt cx="723000" cy="307800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"/>
          <p:cNvSpPr txBox="1">
            <a:spLocks noGrp="1"/>
          </p:cNvSpPr>
          <p:nvPr>
            <p:ph type="title"/>
          </p:nvPr>
        </p:nvSpPr>
        <p:spPr>
          <a:xfrm>
            <a:off x="2450281" y="3437988"/>
            <a:ext cx="4245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1"/>
          </p:nvPr>
        </p:nvSpPr>
        <p:spPr>
          <a:xfrm>
            <a:off x="1494950" y="1810350"/>
            <a:ext cx="6155700" cy="15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3" name="Google Shape;483;p17"/>
          <p:cNvGrpSpPr/>
          <p:nvPr/>
        </p:nvGrpSpPr>
        <p:grpSpPr>
          <a:xfrm>
            <a:off x="436300" y="345150"/>
            <a:ext cx="8232276" cy="4460250"/>
            <a:chOff x="436300" y="345150"/>
            <a:chExt cx="8232276" cy="4460250"/>
          </a:xfrm>
        </p:grpSpPr>
        <p:sp>
          <p:nvSpPr>
            <p:cNvPr id="484" name="Google Shape;484;p17"/>
            <p:cNvSpPr/>
            <p:nvPr/>
          </p:nvSpPr>
          <p:spPr>
            <a:xfrm>
              <a:off x="6451625" y="1541450"/>
              <a:ext cx="69925" cy="25"/>
            </a:xfrm>
            <a:custGeom>
              <a:avLst/>
              <a:gdLst/>
              <a:ahLst/>
              <a:cxnLst/>
              <a:rect l="l" t="t" r="r" b="b"/>
              <a:pathLst>
                <a:path w="2797" h="1" extrusionOk="0">
                  <a:moveTo>
                    <a:pt x="1" y="1"/>
                  </a:moveTo>
                  <a:lnTo>
                    <a:pt x="279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876100" y="806500"/>
              <a:ext cx="161373" cy="157651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17"/>
            <p:cNvGrpSpPr/>
            <p:nvPr/>
          </p:nvGrpSpPr>
          <p:grpSpPr>
            <a:xfrm>
              <a:off x="7982211" y="2607978"/>
              <a:ext cx="658543" cy="202711"/>
              <a:chOff x="3489250" y="4014775"/>
              <a:chExt cx="368725" cy="113500"/>
            </a:xfrm>
          </p:grpSpPr>
          <p:sp>
            <p:nvSpPr>
              <p:cNvPr id="487" name="Google Shape;487;p17"/>
              <p:cNvSpPr/>
              <p:nvPr/>
            </p:nvSpPr>
            <p:spPr>
              <a:xfrm>
                <a:off x="3532200" y="401477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2" y="0"/>
                      <a:pt x="3671" y="580"/>
                      <a:pt x="3348" y="1448"/>
                    </a:cubicBezTo>
                    <a:cubicBezTo>
                      <a:pt x="3287" y="1442"/>
                      <a:pt x="3230" y="1439"/>
                      <a:pt x="3172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29"/>
                    </a:cubicBezTo>
                    <a:cubicBezTo>
                      <a:pt x="1" y="3602"/>
                      <a:pt x="58" y="3657"/>
                      <a:pt x="129" y="3657"/>
                    </a:cubicBezTo>
                    <a:lnTo>
                      <a:pt x="1340" y="3657"/>
                    </a:lnTo>
                    <a:lnTo>
                      <a:pt x="1340" y="3529"/>
                    </a:lnTo>
                    <a:cubicBezTo>
                      <a:pt x="1340" y="2520"/>
                      <a:pt x="2164" y="1699"/>
                      <a:pt x="3172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6"/>
                      <a:pt x="5426" y="256"/>
                    </a:cubicBezTo>
                    <a:cubicBezTo>
                      <a:pt x="6301" y="256"/>
                      <a:pt x="7077" y="846"/>
                      <a:pt x="7316" y="1689"/>
                    </a:cubicBezTo>
                    <a:lnTo>
                      <a:pt x="7349" y="1813"/>
                    </a:lnTo>
                    <a:lnTo>
                      <a:pt x="7475" y="1777"/>
                    </a:lnTo>
                    <a:cubicBezTo>
                      <a:pt x="7651" y="1724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8" y="3659"/>
                      <a:pt x="9969" y="3659"/>
                    </a:cubicBezTo>
                    <a:cubicBezTo>
                      <a:pt x="10042" y="3659"/>
                      <a:pt x="10097" y="3600"/>
                      <a:pt x="10103" y="3529"/>
                    </a:cubicBezTo>
                    <a:cubicBezTo>
                      <a:pt x="10103" y="2376"/>
                      <a:pt x="9166" y="1439"/>
                      <a:pt x="8013" y="1439"/>
                    </a:cubicBezTo>
                    <a:cubicBezTo>
                      <a:pt x="7849" y="1439"/>
                      <a:pt x="7688" y="1458"/>
                      <a:pt x="7526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7"/>
              <p:cNvSpPr/>
              <p:nvPr/>
            </p:nvSpPr>
            <p:spPr>
              <a:xfrm>
                <a:off x="3685475" y="412185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8"/>
                      <a:pt x="1" y="128"/>
                    </a:cubicBezTo>
                    <a:cubicBezTo>
                      <a:pt x="1" y="199"/>
                      <a:pt x="56" y="256"/>
                      <a:pt x="129" y="256"/>
                    </a:cubicBezTo>
                    <a:lnTo>
                      <a:pt x="3628" y="256"/>
                    </a:lnTo>
                    <a:cubicBezTo>
                      <a:pt x="3698" y="256"/>
                      <a:pt x="3756" y="199"/>
                      <a:pt x="3756" y="128"/>
                    </a:cubicBezTo>
                    <a:cubicBezTo>
                      <a:pt x="3756" y="58"/>
                      <a:pt x="3698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7"/>
              <p:cNvSpPr/>
              <p:nvPr/>
            </p:nvSpPr>
            <p:spPr>
              <a:xfrm>
                <a:off x="3499450" y="412185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28" y="0"/>
                    </a:moveTo>
                    <a:cubicBezTo>
                      <a:pt x="58" y="0"/>
                      <a:pt x="0" y="58"/>
                      <a:pt x="0" y="128"/>
                    </a:cubicBezTo>
                    <a:cubicBezTo>
                      <a:pt x="0" y="199"/>
                      <a:pt x="58" y="256"/>
                      <a:pt x="128" y="256"/>
                    </a:cubicBezTo>
                    <a:lnTo>
                      <a:pt x="3629" y="256"/>
                    </a:lnTo>
                    <a:cubicBezTo>
                      <a:pt x="3698" y="256"/>
                      <a:pt x="3757" y="199"/>
                      <a:pt x="3757" y="128"/>
                    </a:cubicBezTo>
                    <a:cubicBezTo>
                      <a:pt x="3757" y="58"/>
                      <a:pt x="3700" y="0"/>
                      <a:pt x="3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3489250" y="4121850"/>
                <a:ext cx="1482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1" h="257" extrusionOk="0">
                    <a:moveTo>
                      <a:pt x="129" y="0"/>
                    </a:moveTo>
                    <a:cubicBezTo>
                      <a:pt x="58" y="0"/>
                      <a:pt x="1" y="58"/>
                      <a:pt x="1" y="128"/>
                    </a:cubicBezTo>
                    <a:cubicBezTo>
                      <a:pt x="1" y="199"/>
                      <a:pt x="58" y="256"/>
                      <a:pt x="129" y="256"/>
                    </a:cubicBezTo>
                    <a:lnTo>
                      <a:pt x="5803" y="256"/>
                    </a:lnTo>
                    <a:cubicBezTo>
                      <a:pt x="5874" y="256"/>
                      <a:pt x="5931" y="199"/>
                      <a:pt x="5931" y="128"/>
                    </a:cubicBezTo>
                    <a:cubicBezTo>
                      <a:pt x="5931" y="58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3608150" y="409982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6" y="1"/>
                      <a:pt x="0" y="56"/>
                      <a:pt x="0" y="129"/>
                    </a:cubicBezTo>
                    <a:cubicBezTo>
                      <a:pt x="0" y="200"/>
                      <a:pt x="56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3790975" y="4101400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3" name="Google Shape;493;p17"/>
            <p:cNvSpPr/>
            <p:nvPr/>
          </p:nvSpPr>
          <p:spPr>
            <a:xfrm>
              <a:off x="436300" y="21451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17"/>
            <p:cNvGrpSpPr/>
            <p:nvPr/>
          </p:nvGrpSpPr>
          <p:grpSpPr>
            <a:xfrm flipH="1">
              <a:off x="7046825" y="1403450"/>
              <a:ext cx="368800" cy="113600"/>
              <a:chOff x="645625" y="3253125"/>
              <a:chExt cx="368800" cy="113600"/>
            </a:xfrm>
          </p:grpSpPr>
          <p:sp>
            <p:nvSpPr>
              <p:cNvPr id="495" name="Google Shape;495;p17"/>
              <p:cNvSpPr/>
              <p:nvPr/>
            </p:nvSpPr>
            <p:spPr>
              <a:xfrm>
                <a:off x="688625" y="3253125"/>
                <a:ext cx="252600" cy="91475"/>
              </a:xfrm>
              <a:custGeom>
                <a:avLst/>
                <a:gdLst/>
                <a:ahLst/>
                <a:cxnLst/>
                <a:rect l="l" t="t" r="r" b="b"/>
                <a:pathLst>
                  <a:path w="10104" h="3659" extrusionOk="0">
                    <a:moveTo>
                      <a:pt x="5428" y="0"/>
                    </a:moveTo>
                    <a:cubicBezTo>
                      <a:pt x="4493" y="0"/>
                      <a:pt x="3671" y="580"/>
                      <a:pt x="3348" y="1448"/>
                    </a:cubicBezTo>
                    <a:cubicBezTo>
                      <a:pt x="3287" y="1443"/>
                      <a:pt x="3230" y="1439"/>
                      <a:pt x="3173" y="1439"/>
                    </a:cubicBezTo>
                    <a:cubicBezTo>
                      <a:pt x="2065" y="1439"/>
                      <a:pt x="1153" y="2309"/>
                      <a:pt x="1088" y="3403"/>
                    </a:cubicBezTo>
                    <a:lnTo>
                      <a:pt x="129" y="3403"/>
                    </a:lnTo>
                    <a:cubicBezTo>
                      <a:pt x="58" y="3403"/>
                      <a:pt x="1" y="3458"/>
                      <a:pt x="1" y="3531"/>
                    </a:cubicBezTo>
                    <a:cubicBezTo>
                      <a:pt x="1" y="3602"/>
                      <a:pt x="58" y="3659"/>
                      <a:pt x="129" y="3659"/>
                    </a:cubicBezTo>
                    <a:lnTo>
                      <a:pt x="1340" y="3659"/>
                    </a:lnTo>
                    <a:lnTo>
                      <a:pt x="1340" y="3531"/>
                    </a:lnTo>
                    <a:cubicBezTo>
                      <a:pt x="1340" y="2520"/>
                      <a:pt x="2164" y="1699"/>
                      <a:pt x="3173" y="1699"/>
                    </a:cubicBezTo>
                    <a:cubicBezTo>
                      <a:pt x="3245" y="1699"/>
                      <a:pt x="3324" y="1703"/>
                      <a:pt x="3417" y="1714"/>
                    </a:cubicBezTo>
                    <a:lnTo>
                      <a:pt x="3523" y="1730"/>
                    </a:lnTo>
                    <a:lnTo>
                      <a:pt x="3555" y="1626"/>
                    </a:lnTo>
                    <a:cubicBezTo>
                      <a:pt x="3817" y="806"/>
                      <a:pt x="4567" y="257"/>
                      <a:pt x="5426" y="257"/>
                    </a:cubicBezTo>
                    <a:cubicBezTo>
                      <a:pt x="6301" y="257"/>
                      <a:pt x="7077" y="846"/>
                      <a:pt x="7316" y="1689"/>
                    </a:cubicBezTo>
                    <a:lnTo>
                      <a:pt x="7349" y="1815"/>
                    </a:lnTo>
                    <a:lnTo>
                      <a:pt x="7475" y="1777"/>
                    </a:lnTo>
                    <a:cubicBezTo>
                      <a:pt x="7651" y="1726"/>
                      <a:pt x="7830" y="1699"/>
                      <a:pt x="8009" y="1699"/>
                    </a:cubicBezTo>
                    <a:cubicBezTo>
                      <a:pt x="9020" y="1699"/>
                      <a:pt x="9841" y="2520"/>
                      <a:pt x="9841" y="3531"/>
                    </a:cubicBezTo>
                    <a:cubicBezTo>
                      <a:pt x="9841" y="3602"/>
                      <a:pt x="9899" y="3659"/>
                      <a:pt x="9969" y="3659"/>
                    </a:cubicBezTo>
                    <a:cubicBezTo>
                      <a:pt x="10042" y="3659"/>
                      <a:pt x="10100" y="3602"/>
                      <a:pt x="10103" y="3531"/>
                    </a:cubicBezTo>
                    <a:cubicBezTo>
                      <a:pt x="10103" y="2378"/>
                      <a:pt x="9166" y="1439"/>
                      <a:pt x="8013" y="1439"/>
                    </a:cubicBezTo>
                    <a:cubicBezTo>
                      <a:pt x="7850" y="1439"/>
                      <a:pt x="7688" y="1458"/>
                      <a:pt x="7527" y="1496"/>
                    </a:cubicBezTo>
                    <a:cubicBezTo>
                      <a:pt x="7219" y="609"/>
                      <a:pt x="6374" y="0"/>
                      <a:pt x="54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841900" y="3360300"/>
                <a:ext cx="939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57" extrusionOk="0">
                    <a:moveTo>
                      <a:pt x="129" y="0"/>
                    </a:moveTo>
                    <a:cubicBezTo>
                      <a:pt x="56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3628" y="257"/>
                    </a:lnTo>
                    <a:cubicBezTo>
                      <a:pt x="3699" y="257"/>
                      <a:pt x="3756" y="195"/>
                      <a:pt x="3756" y="128"/>
                    </a:cubicBezTo>
                    <a:cubicBezTo>
                      <a:pt x="3756" y="56"/>
                      <a:pt x="3699" y="0"/>
                      <a:pt x="36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655875" y="3360300"/>
                <a:ext cx="9395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57" extrusionOk="0">
                    <a:moveTo>
                      <a:pt x="131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31" y="257"/>
                    </a:cubicBezTo>
                    <a:lnTo>
                      <a:pt x="3628" y="257"/>
                    </a:lnTo>
                    <a:cubicBezTo>
                      <a:pt x="3698" y="257"/>
                      <a:pt x="3756" y="195"/>
                      <a:pt x="3758" y="128"/>
                    </a:cubicBezTo>
                    <a:cubicBezTo>
                      <a:pt x="3758" y="56"/>
                      <a:pt x="3700" y="0"/>
                      <a:pt x="36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645625" y="3360300"/>
                <a:ext cx="148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933" h="257" extrusionOk="0">
                    <a:moveTo>
                      <a:pt x="129" y="0"/>
                    </a:moveTo>
                    <a:cubicBezTo>
                      <a:pt x="58" y="0"/>
                      <a:pt x="1" y="56"/>
                      <a:pt x="1" y="128"/>
                    </a:cubicBezTo>
                    <a:cubicBezTo>
                      <a:pt x="1" y="199"/>
                      <a:pt x="58" y="257"/>
                      <a:pt x="129" y="257"/>
                    </a:cubicBezTo>
                    <a:lnTo>
                      <a:pt x="5805" y="257"/>
                    </a:lnTo>
                    <a:cubicBezTo>
                      <a:pt x="5874" y="257"/>
                      <a:pt x="5933" y="195"/>
                      <a:pt x="5931" y="128"/>
                    </a:cubicBezTo>
                    <a:cubicBezTo>
                      <a:pt x="5931" y="56"/>
                      <a:pt x="5874" y="0"/>
                      <a:pt x="58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764575" y="3338175"/>
                <a:ext cx="67000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57" extrusionOk="0">
                    <a:moveTo>
                      <a:pt x="129" y="1"/>
                    </a:moveTo>
                    <a:cubicBezTo>
                      <a:pt x="58" y="1"/>
                      <a:pt x="1" y="58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0" y="200"/>
                      <a:pt x="2680" y="129"/>
                    </a:cubicBezTo>
                    <a:cubicBezTo>
                      <a:pt x="2680" y="58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947350" y="3339850"/>
                <a:ext cx="670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57" extrusionOk="0">
                    <a:moveTo>
                      <a:pt x="129" y="1"/>
                    </a:moveTo>
                    <a:cubicBezTo>
                      <a:pt x="58" y="1"/>
                      <a:pt x="1" y="56"/>
                      <a:pt x="1" y="129"/>
                    </a:cubicBezTo>
                    <a:cubicBezTo>
                      <a:pt x="1" y="200"/>
                      <a:pt x="58" y="257"/>
                      <a:pt x="129" y="257"/>
                    </a:cubicBezTo>
                    <a:lnTo>
                      <a:pt x="2552" y="257"/>
                    </a:lnTo>
                    <a:cubicBezTo>
                      <a:pt x="2623" y="257"/>
                      <a:pt x="2682" y="198"/>
                      <a:pt x="2680" y="129"/>
                    </a:cubicBezTo>
                    <a:cubicBezTo>
                      <a:pt x="2680" y="56"/>
                      <a:pt x="2623" y="1"/>
                      <a:pt x="2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17"/>
            <p:cNvGrpSpPr/>
            <p:nvPr/>
          </p:nvGrpSpPr>
          <p:grpSpPr>
            <a:xfrm flipH="1">
              <a:off x="762800" y="3129450"/>
              <a:ext cx="723000" cy="307800"/>
              <a:chOff x="6408575" y="622725"/>
              <a:chExt cx="723000" cy="307800"/>
            </a:xfrm>
          </p:grpSpPr>
          <p:sp>
            <p:nvSpPr>
              <p:cNvPr id="502" name="Google Shape;502;p17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17"/>
            <p:cNvGrpSpPr/>
            <p:nvPr/>
          </p:nvGrpSpPr>
          <p:grpSpPr>
            <a:xfrm flipH="1">
              <a:off x="7783575" y="536625"/>
              <a:ext cx="838350" cy="220825"/>
              <a:chOff x="2095150" y="4632100"/>
              <a:chExt cx="838350" cy="220825"/>
            </a:xfrm>
          </p:grpSpPr>
          <p:sp>
            <p:nvSpPr>
              <p:cNvPr id="507" name="Google Shape;507;p17"/>
              <p:cNvSpPr/>
              <p:nvPr/>
            </p:nvSpPr>
            <p:spPr>
              <a:xfrm>
                <a:off x="2239500" y="4632100"/>
                <a:ext cx="480000" cy="170200"/>
              </a:xfrm>
              <a:custGeom>
                <a:avLst/>
                <a:gdLst/>
                <a:ahLst/>
                <a:cxnLst/>
                <a:rect l="l" t="t" r="r" b="b"/>
                <a:pathLst>
                  <a:path w="19200" h="6808" extrusionOk="0">
                    <a:moveTo>
                      <a:pt x="8874" y="1"/>
                    </a:moveTo>
                    <a:cubicBezTo>
                      <a:pt x="7070" y="1"/>
                      <a:pt x="5458" y="1185"/>
                      <a:pt x="4914" y="2899"/>
                    </a:cubicBezTo>
                    <a:cubicBezTo>
                      <a:pt x="4583" y="2810"/>
                      <a:pt x="4246" y="2767"/>
                      <a:pt x="3908" y="2767"/>
                    </a:cubicBezTo>
                    <a:cubicBezTo>
                      <a:pt x="1752" y="2767"/>
                      <a:pt x="1" y="4520"/>
                      <a:pt x="1" y="6672"/>
                    </a:cubicBezTo>
                    <a:cubicBezTo>
                      <a:pt x="1" y="6748"/>
                      <a:pt x="60" y="6808"/>
                      <a:pt x="135" y="6808"/>
                    </a:cubicBezTo>
                    <a:cubicBezTo>
                      <a:pt x="208" y="6808"/>
                      <a:pt x="267" y="6748"/>
                      <a:pt x="267" y="6676"/>
                    </a:cubicBezTo>
                    <a:cubicBezTo>
                      <a:pt x="267" y="4668"/>
                      <a:pt x="1900" y="3035"/>
                      <a:pt x="3908" y="3035"/>
                    </a:cubicBezTo>
                    <a:cubicBezTo>
                      <a:pt x="4264" y="3035"/>
                      <a:pt x="4621" y="3090"/>
                      <a:pt x="4965" y="3192"/>
                    </a:cubicBezTo>
                    <a:lnTo>
                      <a:pt x="5096" y="3232"/>
                    </a:lnTo>
                    <a:lnTo>
                      <a:pt x="5133" y="3102"/>
                    </a:lnTo>
                    <a:cubicBezTo>
                      <a:pt x="5604" y="1435"/>
                      <a:pt x="7142" y="269"/>
                      <a:pt x="8874" y="269"/>
                    </a:cubicBezTo>
                    <a:cubicBezTo>
                      <a:pt x="10576" y="269"/>
                      <a:pt x="12066" y="1358"/>
                      <a:pt x="12580" y="2982"/>
                    </a:cubicBezTo>
                    <a:lnTo>
                      <a:pt x="12615" y="3086"/>
                    </a:lnTo>
                    <a:lnTo>
                      <a:pt x="12726" y="3072"/>
                    </a:lnTo>
                    <a:cubicBezTo>
                      <a:pt x="12911" y="3047"/>
                      <a:pt x="13065" y="3035"/>
                      <a:pt x="13210" y="3035"/>
                    </a:cubicBezTo>
                    <a:cubicBezTo>
                      <a:pt x="15218" y="3035"/>
                      <a:pt x="16851" y="4668"/>
                      <a:pt x="16851" y="6676"/>
                    </a:cubicBezTo>
                    <a:lnTo>
                      <a:pt x="16851" y="6808"/>
                    </a:lnTo>
                    <a:lnTo>
                      <a:pt x="19068" y="6808"/>
                    </a:lnTo>
                    <a:cubicBezTo>
                      <a:pt x="19140" y="6808"/>
                      <a:pt x="19200" y="6748"/>
                      <a:pt x="19200" y="6676"/>
                    </a:cubicBezTo>
                    <a:cubicBezTo>
                      <a:pt x="19200" y="6601"/>
                      <a:pt x="19140" y="6542"/>
                      <a:pt x="19068" y="6542"/>
                    </a:cubicBezTo>
                    <a:lnTo>
                      <a:pt x="17117" y="6542"/>
                    </a:lnTo>
                    <a:cubicBezTo>
                      <a:pt x="17044" y="4449"/>
                      <a:pt x="15320" y="2769"/>
                      <a:pt x="13212" y="2769"/>
                    </a:cubicBezTo>
                    <a:cubicBezTo>
                      <a:pt x="13084" y="2769"/>
                      <a:pt x="12952" y="2777"/>
                      <a:pt x="12803" y="2794"/>
                    </a:cubicBezTo>
                    <a:cubicBezTo>
                      <a:pt x="12221" y="1120"/>
                      <a:pt x="10657" y="1"/>
                      <a:pt x="8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545025" y="4844875"/>
                <a:ext cx="208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8176" y="322"/>
                    </a:lnTo>
                    <a:cubicBezTo>
                      <a:pt x="8265" y="322"/>
                      <a:pt x="8336" y="249"/>
                      <a:pt x="8336" y="160"/>
                    </a:cubicBezTo>
                    <a:cubicBezTo>
                      <a:pt x="8336" y="72"/>
                      <a:pt x="8265" y="1"/>
                      <a:pt x="8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2103975" y="4803550"/>
                <a:ext cx="121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22" extrusionOk="0">
                    <a:moveTo>
                      <a:pt x="93" y="1"/>
                    </a:moveTo>
                    <a:cubicBezTo>
                      <a:pt x="41" y="1"/>
                      <a:pt x="0" y="74"/>
                      <a:pt x="0" y="162"/>
                    </a:cubicBezTo>
                    <a:cubicBezTo>
                      <a:pt x="0" y="251"/>
                      <a:pt x="41" y="322"/>
                      <a:pt x="93" y="322"/>
                    </a:cubicBezTo>
                    <a:lnTo>
                      <a:pt x="4762" y="322"/>
                    </a:lnTo>
                    <a:cubicBezTo>
                      <a:pt x="4813" y="322"/>
                      <a:pt x="4856" y="251"/>
                      <a:pt x="4856" y="162"/>
                    </a:cubicBezTo>
                    <a:cubicBezTo>
                      <a:pt x="4856" y="74"/>
                      <a:pt x="4813" y="1"/>
                      <a:pt x="4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>
                <a:off x="2095150" y="4844875"/>
                <a:ext cx="3331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3327" h="322" extrusionOk="0">
                    <a:moveTo>
                      <a:pt x="160" y="1"/>
                    </a:moveTo>
                    <a:cubicBezTo>
                      <a:pt x="71" y="1"/>
                      <a:pt x="0" y="72"/>
                      <a:pt x="0" y="160"/>
                    </a:cubicBezTo>
                    <a:cubicBezTo>
                      <a:pt x="0" y="249"/>
                      <a:pt x="71" y="322"/>
                      <a:pt x="160" y="322"/>
                    </a:cubicBezTo>
                    <a:lnTo>
                      <a:pt x="13165" y="322"/>
                    </a:lnTo>
                    <a:cubicBezTo>
                      <a:pt x="13253" y="322"/>
                      <a:pt x="13326" y="249"/>
                      <a:pt x="13326" y="160"/>
                    </a:cubicBezTo>
                    <a:cubicBezTo>
                      <a:pt x="13326" y="72"/>
                      <a:pt x="13253" y="1"/>
                      <a:pt x="13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2367725" y="4794300"/>
                <a:ext cx="1468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9"/>
                      <a:pt x="71" y="320"/>
                      <a:pt x="160" y="320"/>
                    </a:cubicBezTo>
                    <a:lnTo>
                      <a:pt x="5713" y="320"/>
                    </a:lnTo>
                    <a:cubicBezTo>
                      <a:pt x="5802" y="320"/>
                      <a:pt x="5873" y="249"/>
                      <a:pt x="5873" y="160"/>
                    </a:cubicBezTo>
                    <a:cubicBezTo>
                      <a:pt x="5873" y="71"/>
                      <a:pt x="5802" y="0"/>
                      <a:pt x="57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786650" y="4798050"/>
                <a:ext cx="1468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320" extrusionOk="0">
                    <a:moveTo>
                      <a:pt x="160" y="0"/>
                    </a:moveTo>
                    <a:cubicBezTo>
                      <a:pt x="72" y="0"/>
                      <a:pt x="1" y="71"/>
                      <a:pt x="1" y="160"/>
                    </a:cubicBezTo>
                    <a:cubicBezTo>
                      <a:pt x="1" y="248"/>
                      <a:pt x="72" y="319"/>
                      <a:pt x="160" y="319"/>
                    </a:cubicBezTo>
                    <a:lnTo>
                      <a:pt x="5714" y="319"/>
                    </a:lnTo>
                    <a:cubicBezTo>
                      <a:pt x="5803" y="319"/>
                      <a:pt x="5874" y="248"/>
                      <a:pt x="5874" y="160"/>
                    </a:cubicBezTo>
                    <a:cubicBezTo>
                      <a:pt x="5874" y="71"/>
                      <a:pt x="5803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7"/>
            <p:cNvSpPr/>
            <p:nvPr/>
          </p:nvSpPr>
          <p:spPr>
            <a:xfrm flipH="1">
              <a:off x="7856175" y="472080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17"/>
            <p:cNvGrpSpPr/>
            <p:nvPr/>
          </p:nvGrpSpPr>
          <p:grpSpPr>
            <a:xfrm flipH="1">
              <a:off x="7783575" y="3265775"/>
              <a:ext cx="72600" cy="72600"/>
              <a:chOff x="2145125" y="90950"/>
              <a:chExt cx="72600" cy="72600"/>
            </a:xfrm>
          </p:grpSpPr>
          <p:cxnSp>
            <p:nvCxnSpPr>
              <p:cNvPr id="515" name="Google Shape;515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7" name="Google Shape;517;p17"/>
            <p:cNvGrpSpPr/>
            <p:nvPr/>
          </p:nvGrpSpPr>
          <p:grpSpPr>
            <a:xfrm>
              <a:off x="1037475" y="4396225"/>
              <a:ext cx="72600" cy="72600"/>
              <a:chOff x="2145125" y="90950"/>
              <a:chExt cx="72600" cy="72600"/>
            </a:xfrm>
          </p:grpSpPr>
          <p:cxnSp>
            <p:nvCxnSpPr>
              <p:cNvPr id="518" name="Google Shape;518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0" name="Google Shape;520;p17"/>
            <p:cNvGrpSpPr/>
            <p:nvPr/>
          </p:nvGrpSpPr>
          <p:grpSpPr>
            <a:xfrm>
              <a:off x="5773075" y="757450"/>
              <a:ext cx="72600" cy="72600"/>
              <a:chOff x="2145125" y="90950"/>
              <a:chExt cx="72600" cy="72600"/>
            </a:xfrm>
          </p:grpSpPr>
          <p:cxnSp>
            <p:nvCxnSpPr>
              <p:cNvPr id="521" name="Google Shape;521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3" name="Google Shape;523;p17"/>
            <p:cNvGrpSpPr/>
            <p:nvPr/>
          </p:nvGrpSpPr>
          <p:grpSpPr>
            <a:xfrm>
              <a:off x="3818825" y="345150"/>
              <a:ext cx="72600" cy="72600"/>
              <a:chOff x="2145125" y="90950"/>
              <a:chExt cx="72600" cy="72600"/>
            </a:xfrm>
          </p:grpSpPr>
          <p:cxnSp>
            <p:nvCxnSpPr>
              <p:cNvPr id="524" name="Google Shape;524;p17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7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6" name="Google Shape;526;p17"/>
            <p:cNvSpPr/>
            <p:nvPr/>
          </p:nvSpPr>
          <p:spPr>
            <a:xfrm>
              <a:off x="8583975" y="1899528"/>
              <a:ext cx="84601" cy="82650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 txBox="1">
            <a:spLocks noGrp="1"/>
          </p:cNvSpPr>
          <p:nvPr>
            <p:ph type="ctrTitle"/>
          </p:nvPr>
        </p:nvSpPr>
        <p:spPr>
          <a:xfrm>
            <a:off x="720000" y="2354175"/>
            <a:ext cx="4110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5" name="Google Shape;895;p29"/>
          <p:cNvSpPr txBox="1">
            <a:spLocks noGrp="1"/>
          </p:cNvSpPr>
          <p:nvPr>
            <p:ph type="subTitle" idx="1"/>
          </p:nvPr>
        </p:nvSpPr>
        <p:spPr>
          <a:xfrm>
            <a:off x="720000" y="3367200"/>
            <a:ext cx="4110600" cy="1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96" name="Google Shape;896;p29"/>
          <p:cNvSpPr txBox="1">
            <a:spLocks noGrp="1"/>
          </p:cNvSpPr>
          <p:nvPr>
            <p:ph type="subTitle" idx="2"/>
          </p:nvPr>
        </p:nvSpPr>
        <p:spPr>
          <a:xfrm>
            <a:off x="5672275" y="4230300"/>
            <a:ext cx="2751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7" name="Google Shape;897;p29"/>
          <p:cNvSpPr txBox="1"/>
          <p:nvPr/>
        </p:nvSpPr>
        <p:spPr>
          <a:xfrm>
            <a:off x="5672275" y="3247400"/>
            <a:ext cx="27516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including icons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infographics &amp; images by </a:t>
            </a:r>
            <a:r>
              <a:rPr lang="en" sz="1100" b="1">
                <a:solidFill>
                  <a:schemeClr val="accent4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898" name="Google Shape;898;p29"/>
          <p:cNvCxnSpPr/>
          <p:nvPr/>
        </p:nvCxnSpPr>
        <p:spPr>
          <a:xfrm rot="10800000">
            <a:off x="2333525" y="1915700"/>
            <a:ext cx="54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9" name="Google Shape;899;p29"/>
          <p:cNvGrpSpPr/>
          <p:nvPr/>
        </p:nvGrpSpPr>
        <p:grpSpPr>
          <a:xfrm>
            <a:off x="1208200" y="544750"/>
            <a:ext cx="7496726" cy="4320775"/>
            <a:chOff x="1208200" y="544750"/>
            <a:chExt cx="7496726" cy="4320775"/>
          </a:xfrm>
        </p:grpSpPr>
        <p:grpSp>
          <p:nvGrpSpPr>
            <p:cNvPr id="900" name="Google Shape;900;p29"/>
            <p:cNvGrpSpPr/>
            <p:nvPr/>
          </p:nvGrpSpPr>
          <p:grpSpPr>
            <a:xfrm>
              <a:off x="7464400" y="1094350"/>
              <a:ext cx="582825" cy="185525"/>
              <a:chOff x="4836675" y="3905125"/>
              <a:chExt cx="582825" cy="185525"/>
            </a:xfrm>
          </p:grpSpPr>
          <p:sp>
            <p:nvSpPr>
              <p:cNvPr id="901" name="Google Shape;901;p29"/>
              <p:cNvSpPr/>
              <p:nvPr/>
            </p:nvSpPr>
            <p:spPr>
              <a:xfrm>
                <a:off x="5016200" y="3905125"/>
                <a:ext cx="403300" cy="143075"/>
              </a:xfrm>
              <a:custGeom>
                <a:avLst/>
                <a:gdLst/>
                <a:ahLst/>
                <a:cxnLst/>
                <a:rect l="l" t="t" r="r" b="b"/>
                <a:pathLst>
                  <a:path w="16132" h="5723" extrusionOk="0">
                    <a:moveTo>
                      <a:pt x="8675" y="1"/>
                    </a:moveTo>
                    <a:cubicBezTo>
                      <a:pt x="7179" y="1"/>
                      <a:pt x="5863" y="939"/>
                      <a:pt x="5377" y="2345"/>
                    </a:cubicBezTo>
                    <a:cubicBezTo>
                      <a:pt x="5251" y="2330"/>
                      <a:pt x="5140" y="2324"/>
                      <a:pt x="5032" y="2324"/>
                    </a:cubicBezTo>
                    <a:cubicBezTo>
                      <a:pt x="3261" y="2324"/>
                      <a:pt x="1813" y="3734"/>
                      <a:pt x="1754" y="5492"/>
                    </a:cubicBezTo>
                    <a:lnTo>
                      <a:pt x="114" y="5492"/>
                    </a:lnTo>
                    <a:cubicBezTo>
                      <a:pt x="49" y="5492"/>
                      <a:pt x="0" y="5545"/>
                      <a:pt x="0" y="5606"/>
                    </a:cubicBezTo>
                    <a:cubicBezTo>
                      <a:pt x="0" y="5671"/>
                      <a:pt x="51" y="5720"/>
                      <a:pt x="114" y="5720"/>
                    </a:cubicBezTo>
                    <a:lnTo>
                      <a:pt x="1976" y="5720"/>
                    </a:lnTo>
                    <a:lnTo>
                      <a:pt x="1976" y="5606"/>
                    </a:lnTo>
                    <a:cubicBezTo>
                      <a:pt x="1976" y="3921"/>
                      <a:pt x="3347" y="2550"/>
                      <a:pt x="5032" y="2550"/>
                    </a:cubicBezTo>
                    <a:cubicBezTo>
                      <a:pt x="5154" y="2550"/>
                      <a:pt x="5286" y="2560"/>
                      <a:pt x="5440" y="2580"/>
                    </a:cubicBezTo>
                    <a:lnTo>
                      <a:pt x="5534" y="2592"/>
                    </a:lnTo>
                    <a:lnTo>
                      <a:pt x="5564" y="2503"/>
                    </a:lnTo>
                    <a:cubicBezTo>
                      <a:pt x="5995" y="1144"/>
                      <a:pt x="7248" y="227"/>
                      <a:pt x="8677" y="227"/>
                    </a:cubicBezTo>
                    <a:cubicBezTo>
                      <a:pt x="10133" y="227"/>
                      <a:pt x="11423" y="1205"/>
                      <a:pt x="11819" y="2605"/>
                    </a:cubicBezTo>
                    <a:lnTo>
                      <a:pt x="11850" y="2718"/>
                    </a:lnTo>
                    <a:lnTo>
                      <a:pt x="11961" y="2684"/>
                    </a:lnTo>
                    <a:cubicBezTo>
                      <a:pt x="12250" y="2595"/>
                      <a:pt x="12550" y="2552"/>
                      <a:pt x="12851" y="2552"/>
                    </a:cubicBezTo>
                    <a:cubicBezTo>
                      <a:pt x="14536" y="2552"/>
                      <a:pt x="15907" y="3923"/>
                      <a:pt x="15907" y="5608"/>
                    </a:cubicBezTo>
                    <a:cubicBezTo>
                      <a:pt x="15907" y="5673"/>
                      <a:pt x="15958" y="5722"/>
                      <a:pt x="16021" y="5722"/>
                    </a:cubicBezTo>
                    <a:cubicBezTo>
                      <a:pt x="16082" y="5722"/>
                      <a:pt x="16132" y="5671"/>
                      <a:pt x="16126" y="5606"/>
                    </a:cubicBezTo>
                    <a:cubicBezTo>
                      <a:pt x="16126" y="3797"/>
                      <a:pt x="14656" y="2326"/>
                      <a:pt x="12845" y="2326"/>
                    </a:cubicBezTo>
                    <a:cubicBezTo>
                      <a:pt x="12560" y="2326"/>
                      <a:pt x="12274" y="2363"/>
                      <a:pt x="11998" y="2436"/>
                    </a:cubicBezTo>
                    <a:cubicBezTo>
                      <a:pt x="11543" y="996"/>
                      <a:pt x="10192" y="1"/>
                      <a:pt x="8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4987875" y="4083975"/>
                <a:ext cx="1750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267" extrusionOk="0">
                    <a:moveTo>
                      <a:pt x="136" y="0"/>
                    </a:moveTo>
                    <a:cubicBezTo>
                      <a:pt x="63" y="0"/>
                      <a:pt x="4" y="59"/>
                      <a:pt x="4" y="134"/>
                    </a:cubicBezTo>
                    <a:cubicBezTo>
                      <a:pt x="0" y="205"/>
                      <a:pt x="63" y="266"/>
                      <a:pt x="136" y="266"/>
                    </a:cubicBezTo>
                    <a:lnTo>
                      <a:pt x="6868" y="266"/>
                    </a:lnTo>
                    <a:cubicBezTo>
                      <a:pt x="6943" y="266"/>
                      <a:pt x="7002" y="207"/>
                      <a:pt x="7002" y="134"/>
                    </a:cubicBezTo>
                    <a:cubicBezTo>
                      <a:pt x="7002" y="59"/>
                      <a:pt x="6943" y="0"/>
                      <a:pt x="6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5188525" y="4041525"/>
                <a:ext cx="123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67" extrusionOk="0">
                    <a:moveTo>
                      <a:pt x="135" y="0"/>
                    </a:moveTo>
                    <a:cubicBezTo>
                      <a:pt x="60" y="0"/>
                      <a:pt x="1" y="59"/>
                      <a:pt x="1" y="132"/>
                    </a:cubicBezTo>
                    <a:cubicBezTo>
                      <a:pt x="1" y="205"/>
                      <a:pt x="60" y="266"/>
                      <a:pt x="135" y="266"/>
                    </a:cubicBezTo>
                    <a:lnTo>
                      <a:pt x="4798" y="266"/>
                    </a:lnTo>
                    <a:cubicBezTo>
                      <a:pt x="4873" y="266"/>
                      <a:pt x="4932" y="207"/>
                      <a:pt x="4932" y="132"/>
                    </a:cubicBezTo>
                    <a:cubicBezTo>
                      <a:pt x="4932" y="59"/>
                      <a:pt x="4873" y="0"/>
                      <a:pt x="4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4836675" y="4044675"/>
                <a:ext cx="123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267" extrusionOk="0">
                    <a:moveTo>
                      <a:pt x="134" y="0"/>
                    </a:moveTo>
                    <a:cubicBezTo>
                      <a:pt x="59" y="0"/>
                      <a:pt x="0" y="59"/>
                      <a:pt x="0" y="132"/>
                    </a:cubicBezTo>
                    <a:cubicBezTo>
                      <a:pt x="0" y="207"/>
                      <a:pt x="59" y="266"/>
                      <a:pt x="134" y="266"/>
                    </a:cubicBezTo>
                    <a:lnTo>
                      <a:pt x="4797" y="266"/>
                    </a:lnTo>
                    <a:cubicBezTo>
                      <a:pt x="4872" y="266"/>
                      <a:pt x="4931" y="207"/>
                      <a:pt x="4931" y="132"/>
                    </a:cubicBezTo>
                    <a:cubicBezTo>
                      <a:pt x="4931" y="59"/>
                      <a:pt x="4872" y="0"/>
                      <a:pt x="4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5" name="Google Shape;905;p29"/>
            <p:cNvSpPr/>
            <p:nvPr/>
          </p:nvSpPr>
          <p:spPr>
            <a:xfrm>
              <a:off x="8620325" y="544753"/>
              <a:ext cx="84601" cy="82650"/>
            </a:xfrm>
            <a:custGeom>
              <a:avLst/>
              <a:gdLst/>
              <a:ahLst/>
              <a:cxnLst/>
              <a:rect l="l" t="t" r="r" b="b"/>
              <a:pathLst>
                <a:path w="2905" h="2838" extrusionOk="0">
                  <a:moveTo>
                    <a:pt x="1491" y="0"/>
                  </a:moveTo>
                  <a:cubicBezTo>
                    <a:pt x="1459" y="0"/>
                    <a:pt x="1425" y="31"/>
                    <a:pt x="1399" y="92"/>
                  </a:cubicBezTo>
                  <a:lnTo>
                    <a:pt x="1124" y="739"/>
                  </a:lnTo>
                  <a:cubicBezTo>
                    <a:pt x="1068" y="863"/>
                    <a:pt x="919" y="1005"/>
                    <a:pt x="791" y="1050"/>
                  </a:cubicBezTo>
                  <a:lnTo>
                    <a:pt x="131" y="1288"/>
                  </a:lnTo>
                  <a:cubicBezTo>
                    <a:pt x="3" y="1336"/>
                    <a:pt x="1" y="1416"/>
                    <a:pt x="127" y="1471"/>
                  </a:cubicBezTo>
                  <a:lnTo>
                    <a:pt x="771" y="1747"/>
                  </a:lnTo>
                  <a:cubicBezTo>
                    <a:pt x="897" y="1800"/>
                    <a:pt x="1037" y="1952"/>
                    <a:pt x="1084" y="2080"/>
                  </a:cubicBezTo>
                  <a:lnTo>
                    <a:pt x="1323" y="2740"/>
                  </a:lnTo>
                  <a:cubicBezTo>
                    <a:pt x="1346" y="2805"/>
                    <a:pt x="1379" y="2838"/>
                    <a:pt x="1412" y="2838"/>
                  </a:cubicBezTo>
                  <a:cubicBezTo>
                    <a:pt x="1445" y="2838"/>
                    <a:pt x="1479" y="2806"/>
                    <a:pt x="1506" y="2744"/>
                  </a:cubicBezTo>
                  <a:lnTo>
                    <a:pt x="1780" y="2100"/>
                  </a:lnTo>
                  <a:cubicBezTo>
                    <a:pt x="1835" y="1974"/>
                    <a:pt x="1985" y="1834"/>
                    <a:pt x="2113" y="1787"/>
                  </a:cubicBezTo>
                  <a:lnTo>
                    <a:pt x="2773" y="1548"/>
                  </a:lnTo>
                  <a:cubicBezTo>
                    <a:pt x="2901" y="1501"/>
                    <a:pt x="2905" y="1420"/>
                    <a:pt x="2778" y="1365"/>
                  </a:cubicBezTo>
                  <a:lnTo>
                    <a:pt x="2132" y="1089"/>
                  </a:lnTo>
                  <a:cubicBezTo>
                    <a:pt x="2008" y="1036"/>
                    <a:pt x="1866" y="886"/>
                    <a:pt x="1821" y="758"/>
                  </a:cubicBezTo>
                  <a:lnTo>
                    <a:pt x="1581" y="98"/>
                  </a:lnTo>
                  <a:cubicBezTo>
                    <a:pt x="1558" y="33"/>
                    <a:pt x="1525" y="0"/>
                    <a:pt x="1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8498650" y="656350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29"/>
            <p:cNvGrpSpPr/>
            <p:nvPr/>
          </p:nvGrpSpPr>
          <p:grpSpPr>
            <a:xfrm flipH="1">
              <a:off x="1208200" y="544750"/>
              <a:ext cx="723000" cy="307800"/>
              <a:chOff x="6408575" y="622725"/>
              <a:chExt cx="723000" cy="307800"/>
            </a:xfrm>
          </p:grpSpPr>
          <p:sp>
            <p:nvSpPr>
              <p:cNvPr id="908" name="Google Shape;908;p29"/>
              <p:cNvSpPr/>
              <p:nvPr/>
            </p:nvSpPr>
            <p:spPr>
              <a:xfrm>
                <a:off x="6408575" y="622725"/>
                <a:ext cx="723000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28920" h="12312" extrusionOk="0">
                    <a:moveTo>
                      <a:pt x="16421" y="0"/>
                    </a:moveTo>
                    <a:cubicBezTo>
                      <a:pt x="13338" y="0"/>
                      <a:pt x="10767" y="2256"/>
                      <a:pt x="10369" y="5278"/>
                    </a:cubicBezTo>
                    <a:cubicBezTo>
                      <a:pt x="8519" y="5310"/>
                      <a:pt x="7012" y="6766"/>
                      <a:pt x="6906" y="8590"/>
                    </a:cubicBezTo>
                    <a:lnTo>
                      <a:pt x="205" y="8590"/>
                    </a:lnTo>
                    <a:cubicBezTo>
                      <a:pt x="93" y="8590"/>
                      <a:pt x="0" y="8683"/>
                      <a:pt x="0" y="8795"/>
                    </a:cubicBezTo>
                    <a:cubicBezTo>
                      <a:pt x="0" y="8907"/>
                      <a:pt x="93" y="9000"/>
                      <a:pt x="205" y="9000"/>
                    </a:cubicBezTo>
                    <a:lnTo>
                      <a:pt x="7310" y="9000"/>
                    </a:lnTo>
                    <a:lnTo>
                      <a:pt x="7310" y="8795"/>
                    </a:lnTo>
                    <a:cubicBezTo>
                      <a:pt x="7310" y="7081"/>
                      <a:pt x="8712" y="5688"/>
                      <a:pt x="10432" y="5688"/>
                    </a:cubicBezTo>
                    <a:lnTo>
                      <a:pt x="10738" y="5688"/>
                    </a:lnTo>
                    <a:lnTo>
                      <a:pt x="10757" y="5503"/>
                    </a:lnTo>
                    <a:cubicBezTo>
                      <a:pt x="11053" y="2599"/>
                      <a:pt x="13490" y="410"/>
                      <a:pt x="16425" y="410"/>
                    </a:cubicBezTo>
                    <a:cubicBezTo>
                      <a:pt x="19357" y="410"/>
                      <a:pt x="21796" y="2599"/>
                      <a:pt x="22091" y="5503"/>
                    </a:cubicBezTo>
                    <a:lnTo>
                      <a:pt x="22111" y="5688"/>
                    </a:lnTo>
                    <a:lnTo>
                      <a:pt x="25391" y="5688"/>
                    </a:lnTo>
                    <a:cubicBezTo>
                      <a:pt x="27113" y="5688"/>
                      <a:pt x="28514" y="7081"/>
                      <a:pt x="28514" y="8795"/>
                    </a:cubicBezTo>
                    <a:cubicBezTo>
                      <a:pt x="28514" y="10509"/>
                      <a:pt x="27113" y="11904"/>
                      <a:pt x="25391" y="11904"/>
                    </a:cubicBezTo>
                    <a:lnTo>
                      <a:pt x="4882" y="11904"/>
                    </a:lnTo>
                    <a:cubicBezTo>
                      <a:pt x="4768" y="11904"/>
                      <a:pt x="4678" y="11994"/>
                      <a:pt x="4678" y="12107"/>
                    </a:cubicBezTo>
                    <a:cubicBezTo>
                      <a:pt x="4678" y="12221"/>
                      <a:pt x="4768" y="12312"/>
                      <a:pt x="4882" y="12312"/>
                    </a:cubicBezTo>
                    <a:lnTo>
                      <a:pt x="25391" y="12312"/>
                    </a:lnTo>
                    <a:cubicBezTo>
                      <a:pt x="27336" y="12312"/>
                      <a:pt x="28920" y="10738"/>
                      <a:pt x="28920" y="8797"/>
                    </a:cubicBezTo>
                    <a:cubicBezTo>
                      <a:pt x="28920" y="6856"/>
                      <a:pt x="27336" y="5278"/>
                      <a:pt x="25389" y="5278"/>
                    </a:cubicBezTo>
                    <a:lnTo>
                      <a:pt x="22476" y="5278"/>
                    </a:lnTo>
                    <a:cubicBezTo>
                      <a:pt x="22076" y="2256"/>
                      <a:pt x="19505" y="0"/>
                      <a:pt x="16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6554375" y="876475"/>
                <a:ext cx="181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09" extrusionOk="0">
                    <a:moveTo>
                      <a:pt x="205" y="0"/>
                    </a:moveTo>
                    <a:cubicBezTo>
                      <a:pt x="93" y="0"/>
                      <a:pt x="0" y="91"/>
                      <a:pt x="0" y="203"/>
                    </a:cubicBezTo>
                    <a:cubicBezTo>
                      <a:pt x="0" y="318"/>
                      <a:pt x="93" y="408"/>
                      <a:pt x="205" y="408"/>
                    </a:cubicBezTo>
                    <a:lnTo>
                      <a:pt x="7071" y="408"/>
                    </a:lnTo>
                    <a:cubicBezTo>
                      <a:pt x="7185" y="408"/>
                      <a:pt x="7276" y="318"/>
                      <a:pt x="7276" y="203"/>
                    </a:cubicBezTo>
                    <a:cubicBezTo>
                      <a:pt x="7276" y="91"/>
                      <a:pt x="7185" y="0"/>
                      <a:pt x="70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6667350" y="754625"/>
                <a:ext cx="86425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2592" extrusionOk="0">
                    <a:moveTo>
                      <a:pt x="205" y="0"/>
                    </a:moveTo>
                    <a:cubicBezTo>
                      <a:pt x="91" y="0"/>
                      <a:pt x="0" y="91"/>
                      <a:pt x="0" y="205"/>
                    </a:cubicBezTo>
                    <a:cubicBezTo>
                      <a:pt x="0" y="318"/>
                      <a:pt x="91" y="408"/>
                      <a:pt x="205" y="408"/>
                    </a:cubicBezTo>
                    <a:cubicBezTo>
                      <a:pt x="245" y="408"/>
                      <a:pt x="2637" y="428"/>
                      <a:pt x="3031" y="2426"/>
                    </a:cubicBezTo>
                    <a:cubicBezTo>
                      <a:pt x="3046" y="2524"/>
                      <a:pt x="3133" y="2591"/>
                      <a:pt x="3230" y="2591"/>
                    </a:cubicBezTo>
                    <a:cubicBezTo>
                      <a:pt x="3241" y="2591"/>
                      <a:pt x="3257" y="2591"/>
                      <a:pt x="3273" y="2589"/>
                    </a:cubicBezTo>
                    <a:cubicBezTo>
                      <a:pt x="3385" y="2565"/>
                      <a:pt x="3456" y="2457"/>
                      <a:pt x="3434" y="2347"/>
                    </a:cubicBezTo>
                    <a:cubicBezTo>
                      <a:pt x="2969" y="2"/>
                      <a:pt x="219" y="2"/>
                      <a:pt x="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6960550" y="754650"/>
                <a:ext cx="13425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711" extrusionOk="0">
                    <a:moveTo>
                      <a:pt x="212" y="1"/>
                    </a:moveTo>
                    <a:cubicBezTo>
                      <a:pt x="207" y="1"/>
                      <a:pt x="202" y="1"/>
                      <a:pt x="198" y="1"/>
                    </a:cubicBezTo>
                    <a:cubicBezTo>
                      <a:pt x="83" y="13"/>
                      <a:pt x="3" y="112"/>
                      <a:pt x="12" y="226"/>
                    </a:cubicBezTo>
                    <a:cubicBezTo>
                      <a:pt x="12" y="238"/>
                      <a:pt x="123" y="1420"/>
                      <a:pt x="12" y="2486"/>
                    </a:cubicBezTo>
                    <a:cubicBezTo>
                      <a:pt x="1" y="2598"/>
                      <a:pt x="81" y="2698"/>
                      <a:pt x="194" y="2710"/>
                    </a:cubicBezTo>
                    <a:lnTo>
                      <a:pt x="217" y="2710"/>
                    </a:lnTo>
                    <a:cubicBezTo>
                      <a:pt x="320" y="2710"/>
                      <a:pt x="408" y="2631"/>
                      <a:pt x="420" y="2529"/>
                    </a:cubicBezTo>
                    <a:cubicBezTo>
                      <a:pt x="536" y="1420"/>
                      <a:pt x="426" y="236"/>
                      <a:pt x="420" y="187"/>
                    </a:cubicBezTo>
                    <a:cubicBezTo>
                      <a:pt x="409" y="78"/>
                      <a:pt x="312" y="1"/>
                      <a:pt x="2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2" name="Google Shape;912;p29"/>
            <p:cNvSpPr/>
            <p:nvPr/>
          </p:nvSpPr>
          <p:spPr>
            <a:xfrm>
              <a:off x="4871975" y="4708325"/>
              <a:ext cx="84600" cy="84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29"/>
            <p:cNvGrpSpPr/>
            <p:nvPr/>
          </p:nvGrpSpPr>
          <p:grpSpPr>
            <a:xfrm>
              <a:off x="4691450" y="4792925"/>
              <a:ext cx="72600" cy="72600"/>
              <a:chOff x="2145125" y="90950"/>
              <a:chExt cx="72600" cy="72600"/>
            </a:xfrm>
          </p:grpSpPr>
          <p:cxnSp>
            <p:nvCxnSpPr>
              <p:cNvPr id="914" name="Google Shape;914;p29"/>
              <p:cNvCxnSpPr/>
              <p:nvPr/>
            </p:nvCxnSpPr>
            <p:spPr>
              <a:xfrm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9"/>
              <p:cNvCxnSpPr/>
              <p:nvPr/>
            </p:nvCxnSpPr>
            <p:spPr>
              <a:xfrm rot="5400000">
                <a:off x="2145125" y="127250"/>
                <a:ext cx="7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6" name="Google Shape;916;p29"/>
            <p:cNvGrpSpPr/>
            <p:nvPr/>
          </p:nvGrpSpPr>
          <p:grpSpPr>
            <a:xfrm>
              <a:off x="4767450" y="3861950"/>
              <a:ext cx="457825" cy="140900"/>
              <a:chOff x="2649600" y="4325500"/>
              <a:chExt cx="457825" cy="140900"/>
            </a:xfrm>
          </p:grpSpPr>
          <p:sp>
            <p:nvSpPr>
              <p:cNvPr id="917" name="Google Shape;917;p29"/>
              <p:cNvSpPr/>
              <p:nvPr/>
            </p:nvSpPr>
            <p:spPr>
              <a:xfrm>
                <a:off x="2702925" y="4325500"/>
                <a:ext cx="313525" cy="113550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4542" extrusionOk="0">
                    <a:moveTo>
                      <a:pt x="6738" y="1"/>
                    </a:moveTo>
                    <a:cubicBezTo>
                      <a:pt x="5576" y="1"/>
                      <a:pt x="4554" y="716"/>
                      <a:pt x="4156" y="1796"/>
                    </a:cubicBezTo>
                    <a:cubicBezTo>
                      <a:pt x="4079" y="1790"/>
                      <a:pt x="4008" y="1786"/>
                      <a:pt x="3939" y="1786"/>
                    </a:cubicBezTo>
                    <a:cubicBezTo>
                      <a:pt x="2562" y="1786"/>
                      <a:pt x="1433" y="2865"/>
                      <a:pt x="1350" y="4223"/>
                    </a:cubicBezTo>
                    <a:lnTo>
                      <a:pt x="160" y="4223"/>
                    </a:lnTo>
                    <a:cubicBezTo>
                      <a:pt x="72" y="4223"/>
                      <a:pt x="1" y="4294"/>
                      <a:pt x="1" y="4382"/>
                    </a:cubicBezTo>
                    <a:cubicBezTo>
                      <a:pt x="1" y="4471"/>
                      <a:pt x="72" y="4542"/>
                      <a:pt x="160" y="4542"/>
                    </a:cubicBezTo>
                    <a:lnTo>
                      <a:pt x="1665" y="4542"/>
                    </a:lnTo>
                    <a:lnTo>
                      <a:pt x="1665" y="4382"/>
                    </a:lnTo>
                    <a:cubicBezTo>
                      <a:pt x="1665" y="3129"/>
                      <a:pt x="2684" y="2107"/>
                      <a:pt x="3941" y="2107"/>
                    </a:cubicBezTo>
                    <a:cubicBezTo>
                      <a:pt x="4032" y="2107"/>
                      <a:pt x="4128" y="2113"/>
                      <a:pt x="4244" y="2129"/>
                    </a:cubicBezTo>
                    <a:lnTo>
                      <a:pt x="4376" y="2146"/>
                    </a:lnTo>
                    <a:lnTo>
                      <a:pt x="4416" y="2018"/>
                    </a:lnTo>
                    <a:cubicBezTo>
                      <a:pt x="4739" y="1000"/>
                      <a:pt x="5673" y="318"/>
                      <a:pt x="6738" y="318"/>
                    </a:cubicBezTo>
                    <a:cubicBezTo>
                      <a:pt x="7824" y="318"/>
                      <a:pt x="8787" y="1051"/>
                      <a:pt x="9083" y="2095"/>
                    </a:cubicBezTo>
                    <a:lnTo>
                      <a:pt x="9126" y="2249"/>
                    </a:lnTo>
                    <a:lnTo>
                      <a:pt x="9282" y="2203"/>
                    </a:lnTo>
                    <a:cubicBezTo>
                      <a:pt x="9499" y="2136"/>
                      <a:pt x="9721" y="2105"/>
                      <a:pt x="9944" y="2105"/>
                    </a:cubicBezTo>
                    <a:cubicBezTo>
                      <a:pt x="11199" y="2105"/>
                      <a:pt x="12219" y="3123"/>
                      <a:pt x="12219" y="4380"/>
                    </a:cubicBezTo>
                    <a:cubicBezTo>
                      <a:pt x="12219" y="4469"/>
                      <a:pt x="12290" y="4540"/>
                      <a:pt x="12381" y="4540"/>
                    </a:cubicBezTo>
                    <a:cubicBezTo>
                      <a:pt x="12470" y="4540"/>
                      <a:pt x="12540" y="4469"/>
                      <a:pt x="12538" y="4380"/>
                    </a:cubicBezTo>
                    <a:cubicBezTo>
                      <a:pt x="12538" y="2952"/>
                      <a:pt x="11376" y="1786"/>
                      <a:pt x="9944" y="1786"/>
                    </a:cubicBezTo>
                    <a:cubicBezTo>
                      <a:pt x="9741" y="1786"/>
                      <a:pt x="9538" y="1811"/>
                      <a:pt x="9341" y="1859"/>
                    </a:cubicBezTo>
                    <a:cubicBezTo>
                      <a:pt x="8963" y="757"/>
                      <a:pt x="7913" y="1"/>
                      <a:pt x="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2893300" y="4458400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1" y="248"/>
                      <a:pt x="4661" y="160"/>
                    </a:cubicBezTo>
                    <a:cubicBezTo>
                      <a:pt x="4661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2662350" y="4458400"/>
                <a:ext cx="116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320" extrusionOk="0">
                    <a:moveTo>
                      <a:pt x="160" y="0"/>
                    </a:moveTo>
                    <a:cubicBezTo>
                      <a:pt x="71" y="0"/>
                      <a:pt x="0" y="71"/>
                      <a:pt x="0" y="160"/>
                    </a:cubicBezTo>
                    <a:cubicBezTo>
                      <a:pt x="0" y="248"/>
                      <a:pt x="71" y="319"/>
                      <a:pt x="160" y="319"/>
                    </a:cubicBezTo>
                    <a:lnTo>
                      <a:pt x="4502" y="319"/>
                    </a:lnTo>
                    <a:cubicBezTo>
                      <a:pt x="4591" y="319"/>
                      <a:pt x="4662" y="248"/>
                      <a:pt x="4662" y="160"/>
                    </a:cubicBezTo>
                    <a:cubicBezTo>
                      <a:pt x="4662" y="71"/>
                      <a:pt x="4591" y="0"/>
                      <a:pt x="45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2649600" y="4458400"/>
                <a:ext cx="1841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320" extrusionOk="0">
                    <a:moveTo>
                      <a:pt x="162" y="0"/>
                    </a:moveTo>
                    <a:cubicBezTo>
                      <a:pt x="73" y="0"/>
                      <a:pt x="0" y="71"/>
                      <a:pt x="0" y="160"/>
                    </a:cubicBezTo>
                    <a:cubicBezTo>
                      <a:pt x="0" y="248"/>
                      <a:pt x="73" y="319"/>
                      <a:pt x="162" y="319"/>
                    </a:cubicBezTo>
                    <a:lnTo>
                      <a:pt x="7207" y="319"/>
                    </a:lnTo>
                    <a:cubicBezTo>
                      <a:pt x="7295" y="319"/>
                      <a:pt x="7364" y="248"/>
                      <a:pt x="7366" y="160"/>
                    </a:cubicBezTo>
                    <a:cubicBezTo>
                      <a:pt x="7366" y="71"/>
                      <a:pt x="7295" y="0"/>
                      <a:pt x="7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2797250" y="4430950"/>
                <a:ext cx="832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322" extrusionOk="0">
                    <a:moveTo>
                      <a:pt x="160" y="1"/>
                    </a:moveTo>
                    <a:cubicBezTo>
                      <a:pt x="71" y="1"/>
                      <a:pt x="0" y="74"/>
                      <a:pt x="0" y="162"/>
                    </a:cubicBezTo>
                    <a:cubicBezTo>
                      <a:pt x="0" y="251"/>
                      <a:pt x="71" y="322"/>
                      <a:pt x="160" y="322"/>
                    </a:cubicBezTo>
                    <a:lnTo>
                      <a:pt x="3168" y="322"/>
                    </a:lnTo>
                    <a:cubicBezTo>
                      <a:pt x="3255" y="322"/>
                      <a:pt x="3328" y="251"/>
                      <a:pt x="3330" y="162"/>
                    </a:cubicBezTo>
                    <a:cubicBezTo>
                      <a:pt x="3330" y="74"/>
                      <a:pt x="3259" y="1"/>
                      <a:pt x="3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3024150" y="4433025"/>
                <a:ext cx="832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320" extrusionOk="0">
                    <a:moveTo>
                      <a:pt x="162" y="1"/>
                    </a:moveTo>
                    <a:cubicBezTo>
                      <a:pt x="74" y="1"/>
                      <a:pt x="1" y="71"/>
                      <a:pt x="1" y="160"/>
                    </a:cubicBezTo>
                    <a:cubicBezTo>
                      <a:pt x="1" y="249"/>
                      <a:pt x="74" y="320"/>
                      <a:pt x="162" y="320"/>
                    </a:cubicBezTo>
                    <a:lnTo>
                      <a:pt x="3171" y="320"/>
                    </a:lnTo>
                    <a:cubicBezTo>
                      <a:pt x="3259" y="320"/>
                      <a:pt x="3330" y="249"/>
                      <a:pt x="3330" y="160"/>
                    </a:cubicBezTo>
                    <a:cubicBezTo>
                      <a:pt x="3330" y="71"/>
                      <a:pt x="3259" y="1"/>
                      <a:pt x="3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lt2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2" r:id="rId5"/>
    <p:sldLayoutId id="2147483663" r:id="rId6"/>
    <p:sldLayoutId id="2147483675" r:id="rId7"/>
    <p:sldLayoutId id="2147483676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5"/>
          <p:cNvGrpSpPr/>
          <p:nvPr/>
        </p:nvGrpSpPr>
        <p:grpSpPr>
          <a:xfrm>
            <a:off x="7350310" y="2487006"/>
            <a:ext cx="1424747" cy="2656657"/>
            <a:chOff x="7492700" y="3190650"/>
            <a:chExt cx="1047300" cy="1952850"/>
          </a:xfrm>
        </p:grpSpPr>
        <p:sp>
          <p:nvSpPr>
            <p:cNvPr id="1003" name="Google Shape;1003;p35"/>
            <p:cNvSpPr/>
            <p:nvPr/>
          </p:nvSpPr>
          <p:spPr>
            <a:xfrm>
              <a:off x="8396250" y="3735375"/>
              <a:ext cx="127825" cy="25"/>
            </a:xfrm>
            <a:custGeom>
              <a:avLst/>
              <a:gdLst/>
              <a:ahLst/>
              <a:cxnLst/>
              <a:rect l="l" t="t" r="r" b="b"/>
              <a:pathLst>
                <a:path w="5113" h="1" extrusionOk="0">
                  <a:moveTo>
                    <a:pt x="0" y="1"/>
                  </a:moveTo>
                  <a:lnTo>
                    <a:pt x="5113" y="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8396250" y="3730200"/>
              <a:ext cx="127825" cy="10275"/>
            </a:xfrm>
            <a:custGeom>
              <a:avLst/>
              <a:gdLst/>
              <a:ahLst/>
              <a:cxnLst/>
              <a:rect l="l" t="t" r="r" b="b"/>
              <a:pathLst>
                <a:path w="5113" h="411" extrusionOk="0">
                  <a:moveTo>
                    <a:pt x="0" y="1"/>
                  </a:moveTo>
                  <a:lnTo>
                    <a:pt x="0" y="411"/>
                  </a:lnTo>
                  <a:lnTo>
                    <a:pt x="5113" y="4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8054425" y="3416675"/>
              <a:ext cx="55200" cy="80150"/>
            </a:xfrm>
            <a:custGeom>
              <a:avLst/>
              <a:gdLst/>
              <a:ahLst/>
              <a:cxnLst/>
              <a:rect l="l" t="t" r="r" b="b"/>
              <a:pathLst>
                <a:path w="2208" h="3206" extrusionOk="0">
                  <a:moveTo>
                    <a:pt x="1104" y="0"/>
                  </a:moveTo>
                  <a:cubicBezTo>
                    <a:pt x="493" y="0"/>
                    <a:pt x="1" y="881"/>
                    <a:pt x="1" y="1490"/>
                  </a:cubicBezTo>
                  <a:lnTo>
                    <a:pt x="1" y="3206"/>
                  </a:lnTo>
                  <a:lnTo>
                    <a:pt x="2207" y="3206"/>
                  </a:lnTo>
                  <a:lnTo>
                    <a:pt x="2207" y="1490"/>
                  </a:lnTo>
                  <a:cubicBezTo>
                    <a:pt x="2207" y="879"/>
                    <a:pt x="1713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8050150" y="3412275"/>
              <a:ext cx="63800" cy="88875"/>
            </a:xfrm>
            <a:custGeom>
              <a:avLst/>
              <a:gdLst/>
              <a:ahLst/>
              <a:cxnLst/>
              <a:rect l="l" t="t" r="r" b="b"/>
              <a:pathLst>
                <a:path w="2552" h="3555" extrusionOk="0">
                  <a:moveTo>
                    <a:pt x="1273" y="352"/>
                  </a:moveTo>
                  <a:cubicBezTo>
                    <a:pt x="1742" y="352"/>
                    <a:pt x="2201" y="1104"/>
                    <a:pt x="2201" y="1666"/>
                  </a:cubicBezTo>
                  <a:lnTo>
                    <a:pt x="2201" y="3208"/>
                  </a:lnTo>
                  <a:lnTo>
                    <a:pt x="345" y="3208"/>
                  </a:lnTo>
                  <a:lnTo>
                    <a:pt x="345" y="1666"/>
                  </a:lnTo>
                  <a:cubicBezTo>
                    <a:pt x="345" y="1104"/>
                    <a:pt x="802" y="352"/>
                    <a:pt x="1273" y="352"/>
                  </a:cubicBezTo>
                  <a:close/>
                  <a:moveTo>
                    <a:pt x="1275" y="1"/>
                  </a:moveTo>
                  <a:cubicBezTo>
                    <a:pt x="536" y="1"/>
                    <a:pt x="0" y="994"/>
                    <a:pt x="0" y="1664"/>
                  </a:cubicBezTo>
                  <a:lnTo>
                    <a:pt x="0" y="3555"/>
                  </a:lnTo>
                  <a:lnTo>
                    <a:pt x="2552" y="3555"/>
                  </a:lnTo>
                  <a:lnTo>
                    <a:pt x="2552" y="1664"/>
                  </a:lnTo>
                  <a:cubicBezTo>
                    <a:pt x="2552" y="994"/>
                    <a:pt x="2016" y="1"/>
                    <a:pt x="127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8081975" y="3195025"/>
              <a:ext cx="25" cy="221675"/>
            </a:xfrm>
            <a:custGeom>
              <a:avLst/>
              <a:gdLst/>
              <a:ahLst/>
              <a:cxnLst/>
              <a:rect l="l" t="t" r="r" b="b"/>
              <a:pathLst>
                <a:path w="1" h="8867" extrusionOk="0">
                  <a:moveTo>
                    <a:pt x="0" y="1"/>
                  </a:moveTo>
                  <a:lnTo>
                    <a:pt x="0" y="8866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8077575" y="3190650"/>
              <a:ext cx="8800" cy="230425"/>
            </a:xfrm>
            <a:custGeom>
              <a:avLst/>
              <a:gdLst/>
              <a:ahLst/>
              <a:cxnLst/>
              <a:rect l="l" t="t" r="r" b="b"/>
              <a:pathLst>
                <a:path w="352" h="9217" extrusionOk="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lnTo>
                    <a:pt x="1" y="9041"/>
                  </a:lnTo>
                  <a:cubicBezTo>
                    <a:pt x="1" y="9138"/>
                    <a:pt x="80" y="9217"/>
                    <a:pt x="176" y="9217"/>
                  </a:cubicBezTo>
                  <a:cubicBezTo>
                    <a:pt x="273" y="9217"/>
                    <a:pt x="351" y="9138"/>
                    <a:pt x="351" y="9041"/>
                  </a:cubicBezTo>
                  <a:lnTo>
                    <a:pt x="351" y="176"/>
                  </a:lnTo>
                  <a:cubicBezTo>
                    <a:pt x="351" y="79"/>
                    <a:pt x="273" y="0"/>
                    <a:pt x="17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8000200" y="3482625"/>
              <a:ext cx="163650" cy="1052700"/>
            </a:xfrm>
            <a:custGeom>
              <a:avLst/>
              <a:gdLst/>
              <a:ahLst/>
              <a:cxnLst/>
              <a:rect l="l" t="t" r="r" b="b"/>
              <a:pathLst>
                <a:path w="6546" h="42108" extrusionOk="0">
                  <a:moveTo>
                    <a:pt x="3273" y="0"/>
                  </a:moveTo>
                  <a:cubicBezTo>
                    <a:pt x="1466" y="0"/>
                    <a:pt x="1" y="2857"/>
                    <a:pt x="1" y="4573"/>
                  </a:cubicBezTo>
                  <a:lnTo>
                    <a:pt x="1" y="39003"/>
                  </a:lnTo>
                  <a:cubicBezTo>
                    <a:pt x="1" y="40719"/>
                    <a:pt x="1466" y="42107"/>
                    <a:pt x="3273" y="42107"/>
                  </a:cubicBezTo>
                  <a:cubicBezTo>
                    <a:pt x="5082" y="42107"/>
                    <a:pt x="6545" y="40717"/>
                    <a:pt x="6545" y="39003"/>
                  </a:cubicBezTo>
                  <a:lnTo>
                    <a:pt x="6545" y="4573"/>
                  </a:lnTo>
                  <a:cubicBezTo>
                    <a:pt x="6545" y="2857"/>
                    <a:pt x="5082" y="0"/>
                    <a:pt x="3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7995775" y="3478225"/>
              <a:ext cx="172400" cy="1061475"/>
            </a:xfrm>
            <a:custGeom>
              <a:avLst/>
              <a:gdLst/>
              <a:ahLst/>
              <a:cxnLst/>
              <a:rect l="l" t="t" r="r" b="b"/>
              <a:pathLst>
                <a:path w="6896" h="42459" extrusionOk="0">
                  <a:moveTo>
                    <a:pt x="3448" y="348"/>
                  </a:moveTo>
                  <a:cubicBezTo>
                    <a:pt x="5101" y="348"/>
                    <a:pt x="6549" y="3090"/>
                    <a:pt x="6549" y="4749"/>
                  </a:cubicBezTo>
                  <a:lnTo>
                    <a:pt x="6549" y="39177"/>
                  </a:lnTo>
                  <a:cubicBezTo>
                    <a:pt x="6549" y="40794"/>
                    <a:pt x="5156" y="42110"/>
                    <a:pt x="3448" y="42110"/>
                  </a:cubicBezTo>
                  <a:cubicBezTo>
                    <a:pt x="1738" y="42110"/>
                    <a:pt x="347" y="40794"/>
                    <a:pt x="347" y="39177"/>
                  </a:cubicBezTo>
                  <a:lnTo>
                    <a:pt x="347" y="4747"/>
                  </a:lnTo>
                  <a:cubicBezTo>
                    <a:pt x="347" y="3088"/>
                    <a:pt x="1797" y="348"/>
                    <a:pt x="3448" y="348"/>
                  </a:cubicBezTo>
                  <a:close/>
                  <a:moveTo>
                    <a:pt x="3448" y="1"/>
                  </a:moveTo>
                  <a:cubicBezTo>
                    <a:pt x="1545" y="1"/>
                    <a:pt x="0" y="2873"/>
                    <a:pt x="0" y="4749"/>
                  </a:cubicBezTo>
                  <a:lnTo>
                    <a:pt x="0" y="39179"/>
                  </a:lnTo>
                  <a:cubicBezTo>
                    <a:pt x="0" y="40987"/>
                    <a:pt x="1547" y="42459"/>
                    <a:pt x="3448" y="42459"/>
                  </a:cubicBezTo>
                  <a:cubicBezTo>
                    <a:pt x="5349" y="42459"/>
                    <a:pt x="6896" y="40987"/>
                    <a:pt x="6896" y="39179"/>
                  </a:cubicBezTo>
                  <a:lnTo>
                    <a:pt x="6896" y="4749"/>
                  </a:lnTo>
                  <a:cubicBezTo>
                    <a:pt x="6896" y="2871"/>
                    <a:pt x="5351" y="1"/>
                    <a:pt x="344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7952975" y="3642825"/>
              <a:ext cx="258050" cy="337625"/>
            </a:xfrm>
            <a:custGeom>
              <a:avLst/>
              <a:gdLst/>
              <a:ahLst/>
              <a:cxnLst/>
              <a:rect l="l" t="t" r="r" b="b"/>
              <a:pathLst>
                <a:path w="10322" h="13505" extrusionOk="0">
                  <a:moveTo>
                    <a:pt x="0" y="1"/>
                  </a:moveTo>
                  <a:lnTo>
                    <a:pt x="0" y="13504"/>
                  </a:lnTo>
                  <a:lnTo>
                    <a:pt x="10322" y="13504"/>
                  </a:lnTo>
                  <a:lnTo>
                    <a:pt x="10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7948575" y="3638500"/>
              <a:ext cx="266750" cy="346275"/>
            </a:xfrm>
            <a:custGeom>
              <a:avLst/>
              <a:gdLst/>
              <a:ahLst/>
              <a:cxnLst/>
              <a:rect l="l" t="t" r="r" b="b"/>
              <a:pathLst>
                <a:path w="10670" h="13851" extrusionOk="0">
                  <a:moveTo>
                    <a:pt x="10322" y="347"/>
                  </a:moveTo>
                  <a:lnTo>
                    <a:pt x="10322" y="13502"/>
                  </a:lnTo>
                  <a:lnTo>
                    <a:pt x="352" y="13502"/>
                  </a:lnTo>
                  <a:lnTo>
                    <a:pt x="352" y="347"/>
                  </a:lnTo>
                  <a:close/>
                  <a:moveTo>
                    <a:pt x="1" y="1"/>
                  </a:moveTo>
                  <a:lnTo>
                    <a:pt x="1" y="13851"/>
                  </a:lnTo>
                  <a:lnTo>
                    <a:pt x="10669" y="13851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7973850" y="3642825"/>
              <a:ext cx="216300" cy="401350"/>
            </a:xfrm>
            <a:custGeom>
              <a:avLst/>
              <a:gdLst/>
              <a:ahLst/>
              <a:cxnLst/>
              <a:rect l="l" t="t" r="r" b="b"/>
              <a:pathLst>
                <a:path w="8652" h="16054" extrusionOk="0">
                  <a:moveTo>
                    <a:pt x="3894" y="1"/>
                  </a:moveTo>
                  <a:cubicBezTo>
                    <a:pt x="1744" y="1"/>
                    <a:pt x="1" y="1745"/>
                    <a:pt x="1" y="3896"/>
                  </a:cubicBezTo>
                  <a:lnTo>
                    <a:pt x="1" y="14343"/>
                  </a:lnTo>
                  <a:cubicBezTo>
                    <a:pt x="1" y="15287"/>
                    <a:pt x="767" y="16053"/>
                    <a:pt x="1709" y="16053"/>
                  </a:cubicBezTo>
                  <a:lnTo>
                    <a:pt x="6943" y="16053"/>
                  </a:lnTo>
                  <a:cubicBezTo>
                    <a:pt x="7885" y="16053"/>
                    <a:pt x="8651" y="15287"/>
                    <a:pt x="8651" y="14343"/>
                  </a:cubicBezTo>
                  <a:lnTo>
                    <a:pt x="8651" y="3896"/>
                  </a:lnTo>
                  <a:cubicBezTo>
                    <a:pt x="8651" y="1745"/>
                    <a:pt x="6910" y="1"/>
                    <a:pt x="4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7969475" y="3638550"/>
              <a:ext cx="225050" cy="410000"/>
            </a:xfrm>
            <a:custGeom>
              <a:avLst/>
              <a:gdLst/>
              <a:ahLst/>
              <a:cxnLst/>
              <a:rect l="l" t="t" r="r" b="b"/>
              <a:pathLst>
                <a:path w="9002" h="16400" extrusionOk="0">
                  <a:moveTo>
                    <a:pt x="4932" y="345"/>
                  </a:moveTo>
                  <a:cubicBezTo>
                    <a:pt x="6982" y="345"/>
                    <a:pt x="8649" y="2012"/>
                    <a:pt x="8649" y="4063"/>
                  </a:cubicBezTo>
                  <a:lnTo>
                    <a:pt x="8649" y="14512"/>
                  </a:lnTo>
                  <a:cubicBezTo>
                    <a:pt x="8649" y="15358"/>
                    <a:pt x="7962" y="16047"/>
                    <a:pt x="7114" y="16047"/>
                  </a:cubicBezTo>
                  <a:lnTo>
                    <a:pt x="1882" y="16047"/>
                  </a:lnTo>
                  <a:cubicBezTo>
                    <a:pt x="1037" y="16047"/>
                    <a:pt x="347" y="15360"/>
                    <a:pt x="347" y="14512"/>
                  </a:cubicBezTo>
                  <a:lnTo>
                    <a:pt x="347" y="4063"/>
                  </a:lnTo>
                  <a:cubicBezTo>
                    <a:pt x="347" y="2012"/>
                    <a:pt x="2016" y="345"/>
                    <a:pt x="4067" y="345"/>
                  </a:cubicBezTo>
                  <a:close/>
                  <a:moveTo>
                    <a:pt x="4067" y="1"/>
                  </a:moveTo>
                  <a:cubicBezTo>
                    <a:pt x="1825" y="1"/>
                    <a:pt x="0" y="1823"/>
                    <a:pt x="0" y="4067"/>
                  </a:cubicBezTo>
                  <a:lnTo>
                    <a:pt x="0" y="14514"/>
                  </a:lnTo>
                  <a:cubicBezTo>
                    <a:pt x="0" y="15555"/>
                    <a:pt x="846" y="16400"/>
                    <a:pt x="1884" y="16400"/>
                  </a:cubicBezTo>
                  <a:lnTo>
                    <a:pt x="7118" y="16400"/>
                  </a:lnTo>
                  <a:cubicBezTo>
                    <a:pt x="8157" y="16400"/>
                    <a:pt x="9002" y="15553"/>
                    <a:pt x="9000" y="14514"/>
                  </a:cubicBezTo>
                  <a:lnTo>
                    <a:pt x="9000" y="4067"/>
                  </a:lnTo>
                  <a:cubicBezTo>
                    <a:pt x="9000" y="1825"/>
                    <a:pt x="7177" y="1"/>
                    <a:pt x="493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7923625" y="3798575"/>
              <a:ext cx="316750" cy="414500"/>
            </a:xfrm>
            <a:custGeom>
              <a:avLst/>
              <a:gdLst/>
              <a:ahLst/>
              <a:cxnLst/>
              <a:rect l="l" t="t" r="r" b="b"/>
              <a:pathLst>
                <a:path w="12670" h="16580" extrusionOk="0">
                  <a:moveTo>
                    <a:pt x="0" y="0"/>
                  </a:moveTo>
                  <a:lnTo>
                    <a:pt x="0" y="16579"/>
                  </a:lnTo>
                  <a:lnTo>
                    <a:pt x="12670" y="16579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919275" y="3794200"/>
              <a:ext cx="325500" cy="423150"/>
            </a:xfrm>
            <a:custGeom>
              <a:avLst/>
              <a:gdLst/>
              <a:ahLst/>
              <a:cxnLst/>
              <a:rect l="l" t="t" r="r" b="b"/>
              <a:pathLst>
                <a:path w="13020" h="16926" extrusionOk="0">
                  <a:moveTo>
                    <a:pt x="12673" y="349"/>
                  </a:moveTo>
                  <a:lnTo>
                    <a:pt x="12673" y="16579"/>
                  </a:lnTo>
                  <a:lnTo>
                    <a:pt x="349" y="16579"/>
                  </a:lnTo>
                  <a:lnTo>
                    <a:pt x="349" y="349"/>
                  </a:lnTo>
                  <a:close/>
                  <a:moveTo>
                    <a:pt x="1" y="0"/>
                  </a:moveTo>
                  <a:lnTo>
                    <a:pt x="1" y="16925"/>
                  </a:lnTo>
                  <a:lnTo>
                    <a:pt x="13019" y="16925"/>
                  </a:lnTo>
                  <a:lnTo>
                    <a:pt x="1301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7849975" y="3969050"/>
              <a:ext cx="464100" cy="443300"/>
            </a:xfrm>
            <a:custGeom>
              <a:avLst/>
              <a:gdLst/>
              <a:ahLst/>
              <a:cxnLst/>
              <a:rect l="l" t="t" r="r" b="b"/>
              <a:pathLst>
                <a:path w="18564" h="17732" extrusionOk="0">
                  <a:moveTo>
                    <a:pt x="1" y="0"/>
                  </a:moveTo>
                  <a:lnTo>
                    <a:pt x="1" y="17731"/>
                  </a:lnTo>
                  <a:lnTo>
                    <a:pt x="18563" y="17731"/>
                  </a:lnTo>
                  <a:lnTo>
                    <a:pt x="185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7845600" y="3964650"/>
              <a:ext cx="472800" cy="451975"/>
            </a:xfrm>
            <a:custGeom>
              <a:avLst/>
              <a:gdLst/>
              <a:ahLst/>
              <a:cxnLst/>
              <a:rect l="l" t="t" r="r" b="b"/>
              <a:pathLst>
                <a:path w="18912" h="18079" extrusionOk="0">
                  <a:moveTo>
                    <a:pt x="18565" y="351"/>
                  </a:moveTo>
                  <a:lnTo>
                    <a:pt x="18565" y="17732"/>
                  </a:lnTo>
                  <a:lnTo>
                    <a:pt x="347" y="17732"/>
                  </a:lnTo>
                  <a:lnTo>
                    <a:pt x="347" y="351"/>
                  </a:lnTo>
                  <a:close/>
                  <a:moveTo>
                    <a:pt x="0" y="1"/>
                  </a:moveTo>
                  <a:lnTo>
                    <a:pt x="0" y="18079"/>
                  </a:lnTo>
                  <a:lnTo>
                    <a:pt x="18912" y="18079"/>
                  </a:lnTo>
                  <a:lnTo>
                    <a:pt x="18912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7949225" y="3791175"/>
              <a:ext cx="265600" cy="500100"/>
            </a:xfrm>
            <a:custGeom>
              <a:avLst/>
              <a:gdLst/>
              <a:ahLst/>
              <a:cxnLst/>
              <a:rect l="l" t="t" r="r" b="b"/>
              <a:pathLst>
                <a:path w="10624" h="20004" extrusionOk="0">
                  <a:moveTo>
                    <a:pt x="4780" y="1"/>
                  </a:moveTo>
                  <a:cubicBezTo>
                    <a:pt x="2140" y="1"/>
                    <a:pt x="1" y="2141"/>
                    <a:pt x="1" y="4780"/>
                  </a:cubicBezTo>
                  <a:lnTo>
                    <a:pt x="1" y="17409"/>
                  </a:lnTo>
                  <a:cubicBezTo>
                    <a:pt x="1" y="18841"/>
                    <a:pt x="1163" y="20004"/>
                    <a:pt x="2595" y="20004"/>
                  </a:cubicBezTo>
                  <a:lnTo>
                    <a:pt x="8029" y="20004"/>
                  </a:lnTo>
                  <a:cubicBezTo>
                    <a:pt x="9461" y="20004"/>
                    <a:pt x="10623" y="18841"/>
                    <a:pt x="10623" y="17409"/>
                  </a:cubicBezTo>
                  <a:lnTo>
                    <a:pt x="10623" y="4780"/>
                  </a:lnTo>
                  <a:cubicBezTo>
                    <a:pt x="10622" y="2141"/>
                    <a:pt x="8484" y="1"/>
                    <a:pt x="5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7944800" y="3786800"/>
              <a:ext cx="274350" cy="508800"/>
            </a:xfrm>
            <a:custGeom>
              <a:avLst/>
              <a:gdLst/>
              <a:ahLst/>
              <a:cxnLst/>
              <a:rect l="l" t="t" r="r" b="b"/>
              <a:pathLst>
                <a:path w="10974" h="20352" extrusionOk="0">
                  <a:moveTo>
                    <a:pt x="6019" y="347"/>
                  </a:moveTo>
                  <a:cubicBezTo>
                    <a:pt x="8558" y="347"/>
                    <a:pt x="10623" y="2414"/>
                    <a:pt x="10623" y="4954"/>
                  </a:cubicBezTo>
                  <a:lnTo>
                    <a:pt x="10623" y="17582"/>
                  </a:lnTo>
                  <a:cubicBezTo>
                    <a:pt x="10623" y="18918"/>
                    <a:pt x="9538" y="20005"/>
                    <a:pt x="8204" y="20005"/>
                  </a:cubicBezTo>
                  <a:lnTo>
                    <a:pt x="2770" y="20005"/>
                  </a:lnTo>
                  <a:cubicBezTo>
                    <a:pt x="1437" y="20005"/>
                    <a:pt x="349" y="18916"/>
                    <a:pt x="349" y="17582"/>
                  </a:cubicBezTo>
                  <a:lnTo>
                    <a:pt x="349" y="4954"/>
                  </a:lnTo>
                  <a:cubicBezTo>
                    <a:pt x="349" y="2414"/>
                    <a:pt x="2416" y="347"/>
                    <a:pt x="4955" y="347"/>
                  </a:cubicBezTo>
                  <a:close/>
                  <a:moveTo>
                    <a:pt x="4953" y="1"/>
                  </a:moveTo>
                  <a:cubicBezTo>
                    <a:pt x="2221" y="1"/>
                    <a:pt x="0" y="2221"/>
                    <a:pt x="0" y="4954"/>
                  </a:cubicBezTo>
                  <a:lnTo>
                    <a:pt x="0" y="17582"/>
                  </a:lnTo>
                  <a:cubicBezTo>
                    <a:pt x="0" y="19109"/>
                    <a:pt x="1243" y="20352"/>
                    <a:pt x="2770" y="20352"/>
                  </a:cubicBezTo>
                  <a:lnTo>
                    <a:pt x="8204" y="20352"/>
                  </a:lnTo>
                  <a:cubicBezTo>
                    <a:pt x="9731" y="20352"/>
                    <a:pt x="10974" y="19111"/>
                    <a:pt x="10972" y="17582"/>
                  </a:cubicBezTo>
                  <a:lnTo>
                    <a:pt x="10972" y="4954"/>
                  </a:lnTo>
                  <a:cubicBezTo>
                    <a:pt x="10972" y="2221"/>
                    <a:pt x="8750" y="1"/>
                    <a:pt x="601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7891050" y="3909925"/>
              <a:ext cx="381900" cy="659325"/>
            </a:xfrm>
            <a:custGeom>
              <a:avLst/>
              <a:gdLst/>
              <a:ahLst/>
              <a:cxnLst/>
              <a:rect l="l" t="t" r="r" b="b"/>
              <a:pathLst>
                <a:path w="15276" h="26373" extrusionOk="0">
                  <a:moveTo>
                    <a:pt x="6871" y="1"/>
                  </a:moveTo>
                  <a:cubicBezTo>
                    <a:pt x="3076" y="1"/>
                    <a:pt x="1" y="3076"/>
                    <a:pt x="1" y="6871"/>
                  </a:cubicBezTo>
                  <a:lnTo>
                    <a:pt x="1" y="26373"/>
                  </a:lnTo>
                  <a:lnTo>
                    <a:pt x="15275" y="26373"/>
                  </a:lnTo>
                  <a:lnTo>
                    <a:pt x="15275" y="6871"/>
                  </a:lnTo>
                  <a:cubicBezTo>
                    <a:pt x="15275" y="3076"/>
                    <a:pt x="12200" y="1"/>
                    <a:pt x="8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7886725" y="3905550"/>
              <a:ext cx="390600" cy="668100"/>
            </a:xfrm>
            <a:custGeom>
              <a:avLst/>
              <a:gdLst/>
              <a:ahLst/>
              <a:cxnLst/>
              <a:rect l="l" t="t" r="r" b="b"/>
              <a:pathLst>
                <a:path w="15624" h="26724" extrusionOk="0">
                  <a:moveTo>
                    <a:pt x="8578" y="347"/>
                  </a:moveTo>
                  <a:cubicBezTo>
                    <a:pt x="12272" y="347"/>
                    <a:pt x="15277" y="3352"/>
                    <a:pt x="15277" y="7046"/>
                  </a:cubicBezTo>
                  <a:lnTo>
                    <a:pt x="15277" y="26377"/>
                  </a:lnTo>
                  <a:lnTo>
                    <a:pt x="347" y="26377"/>
                  </a:lnTo>
                  <a:lnTo>
                    <a:pt x="347" y="7046"/>
                  </a:lnTo>
                  <a:cubicBezTo>
                    <a:pt x="347" y="3352"/>
                    <a:pt x="3352" y="347"/>
                    <a:pt x="7046" y="347"/>
                  </a:cubicBezTo>
                  <a:close/>
                  <a:moveTo>
                    <a:pt x="7046" y="1"/>
                  </a:moveTo>
                  <a:cubicBezTo>
                    <a:pt x="3161" y="1"/>
                    <a:pt x="1" y="3161"/>
                    <a:pt x="1" y="7046"/>
                  </a:cubicBezTo>
                  <a:lnTo>
                    <a:pt x="1" y="26723"/>
                  </a:lnTo>
                  <a:lnTo>
                    <a:pt x="15624" y="26723"/>
                  </a:lnTo>
                  <a:lnTo>
                    <a:pt x="15624" y="7046"/>
                  </a:lnTo>
                  <a:cubicBezTo>
                    <a:pt x="15624" y="3161"/>
                    <a:pt x="12463" y="1"/>
                    <a:pt x="85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7987100" y="4028675"/>
              <a:ext cx="189800" cy="506650"/>
            </a:xfrm>
            <a:custGeom>
              <a:avLst/>
              <a:gdLst/>
              <a:ahLst/>
              <a:cxnLst/>
              <a:rect l="l" t="t" r="r" b="b"/>
              <a:pathLst>
                <a:path w="7592" h="20266" extrusionOk="0">
                  <a:moveTo>
                    <a:pt x="3415" y="1"/>
                  </a:moveTo>
                  <a:cubicBezTo>
                    <a:pt x="1529" y="1"/>
                    <a:pt x="1" y="1530"/>
                    <a:pt x="1" y="3417"/>
                  </a:cubicBezTo>
                  <a:lnTo>
                    <a:pt x="1" y="16851"/>
                  </a:lnTo>
                  <a:cubicBezTo>
                    <a:pt x="1" y="18737"/>
                    <a:pt x="1529" y="20265"/>
                    <a:pt x="3415" y="20265"/>
                  </a:cubicBezTo>
                  <a:lnTo>
                    <a:pt x="4177" y="20265"/>
                  </a:lnTo>
                  <a:cubicBezTo>
                    <a:pt x="6063" y="20265"/>
                    <a:pt x="7591" y="18737"/>
                    <a:pt x="7591" y="16851"/>
                  </a:cubicBezTo>
                  <a:lnTo>
                    <a:pt x="7591" y="3417"/>
                  </a:lnTo>
                  <a:cubicBezTo>
                    <a:pt x="7591" y="1530"/>
                    <a:pt x="6063" y="1"/>
                    <a:pt x="4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7982725" y="4024450"/>
              <a:ext cx="198550" cy="515250"/>
            </a:xfrm>
            <a:custGeom>
              <a:avLst/>
              <a:gdLst/>
              <a:ahLst/>
              <a:cxnLst/>
              <a:rect l="l" t="t" r="r" b="b"/>
              <a:pathLst>
                <a:path w="7942" h="20610" extrusionOk="0">
                  <a:moveTo>
                    <a:pt x="4352" y="345"/>
                  </a:moveTo>
                  <a:cubicBezTo>
                    <a:pt x="6137" y="345"/>
                    <a:pt x="7593" y="1797"/>
                    <a:pt x="7593" y="3586"/>
                  </a:cubicBezTo>
                  <a:lnTo>
                    <a:pt x="7593" y="17020"/>
                  </a:lnTo>
                  <a:cubicBezTo>
                    <a:pt x="7593" y="18805"/>
                    <a:pt x="6139" y="20261"/>
                    <a:pt x="4352" y="20261"/>
                  </a:cubicBezTo>
                  <a:lnTo>
                    <a:pt x="3590" y="20261"/>
                  </a:lnTo>
                  <a:cubicBezTo>
                    <a:pt x="1805" y="20261"/>
                    <a:pt x="349" y="18807"/>
                    <a:pt x="349" y="17020"/>
                  </a:cubicBezTo>
                  <a:lnTo>
                    <a:pt x="349" y="3586"/>
                  </a:lnTo>
                  <a:cubicBezTo>
                    <a:pt x="349" y="1801"/>
                    <a:pt x="1803" y="345"/>
                    <a:pt x="3590" y="345"/>
                  </a:cubicBezTo>
                  <a:close/>
                  <a:moveTo>
                    <a:pt x="3590" y="0"/>
                  </a:moveTo>
                  <a:cubicBezTo>
                    <a:pt x="1610" y="0"/>
                    <a:pt x="0" y="1608"/>
                    <a:pt x="0" y="3588"/>
                  </a:cubicBezTo>
                  <a:lnTo>
                    <a:pt x="0" y="17022"/>
                  </a:lnTo>
                  <a:cubicBezTo>
                    <a:pt x="0" y="19000"/>
                    <a:pt x="1610" y="20610"/>
                    <a:pt x="3590" y="20610"/>
                  </a:cubicBezTo>
                  <a:lnTo>
                    <a:pt x="4352" y="20610"/>
                  </a:lnTo>
                  <a:cubicBezTo>
                    <a:pt x="6332" y="20610"/>
                    <a:pt x="7942" y="19000"/>
                    <a:pt x="7942" y="17022"/>
                  </a:cubicBezTo>
                  <a:lnTo>
                    <a:pt x="7942" y="3588"/>
                  </a:lnTo>
                  <a:cubicBezTo>
                    <a:pt x="7942" y="1610"/>
                    <a:pt x="6332" y="0"/>
                    <a:pt x="435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7803250" y="4422500"/>
              <a:ext cx="557500" cy="162025"/>
            </a:xfrm>
            <a:custGeom>
              <a:avLst/>
              <a:gdLst/>
              <a:ahLst/>
              <a:cxnLst/>
              <a:rect l="l" t="t" r="r" b="b"/>
              <a:pathLst>
                <a:path w="22300" h="6481" extrusionOk="0">
                  <a:moveTo>
                    <a:pt x="0" y="1"/>
                  </a:moveTo>
                  <a:lnTo>
                    <a:pt x="0" y="6481"/>
                  </a:lnTo>
                  <a:lnTo>
                    <a:pt x="22300" y="6481"/>
                  </a:lnTo>
                  <a:lnTo>
                    <a:pt x="22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7798950" y="4418175"/>
              <a:ext cx="566200" cy="170675"/>
            </a:xfrm>
            <a:custGeom>
              <a:avLst/>
              <a:gdLst/>
              <a:ahLst/>
              <a:cxnLst/>
              <a:rect l="l" t="t" r="r" b="b"/>
              <a:pathLst>
                <a:path w="22648" h="6827" extrusionOk="0">
                  <a:moveTo>
                    <a:pt x="22299" y="349"/>
                  </a:moveTo>
                  <a:lnTo>
                    <a:pt x="22299" y="6478"/>
                  </a:lnTo>
                  <a:lnTo>
                    <a:pt x="348" y="6478"/>
                  </a:lnTo>
                  <a:lnTo>
                    <a:pt x="348" y="349"/>
                  </a:lnTo>
                  <a:close/>
                  <a:moveTo>
                    <a:pt x="1" y="1"/>
                  </a:moveTo>
                  <a:lnTo>
                    <a:pt x="1" y="6827"/>
                  </a:lnTo>
                  <a:lnTo>
                    <a:pt x="22647" y="6827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7762325" y="4398625"/>
              <a:ext cx="639325" cy="32425"/>
            </a:xfrm>
            <a:custGeom>
              <a:avLst/>
              <a:gdLst/>
              <a:ahLst/>
              <a:cxnLst/>
              <a:rect l="l" t="t" r="r" b="b"/>
              <a:pathLst>
                <a:path w="25573" h="1297" extrusionOk="0">
                  <a:moveTo>
                    <a:pt x="0" y="0"/>
                  </a:moveTo>
                  <a:lnTo>
                    <a:pt x="0" y="1297"/>
                  </a:lnTo>
                  <a:lnTo>
                    <a:pt x="25572" y="1297"/>
                  </a:lnTo>
                  <a:lnTo>
                    <a:pt x="25572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7757975" y="4394350"/>
              <a:ext cx="648050" cy="41100"/>
            </a:xfrm>
            <a:custGeom>
              <a:avLst/>
              <a:gdLst/>
              <a:ahLst/>
              <a:cxnLst/>
              <a:rect l="l" t="t" r="r" b="b"/>
              <a:pathLst>
                <a:path w="25922" h="1644" extrusionOk="0">
                  <a:moveTo>
                    <a:pt x="25573" y="347"/>
                  </a:moveTo>
                  <a:lnTo>
                    <a:pt x="25573" y="1294"/>
                  </a:lnTo>
                  <a:lnTo>
                    <a:pt x="349" y="1294"/>
                  </a:lnTo>
                  <a:lnTo>
                    <a:pt x="349" y="347"/>
                  </a:lnTo>
                  <a:close/>
                  <a:moveTo>
                    <a:pt x="1" y="0"/>
                  </a:moveTo>
                  <a:lnTo>
                    <a:pt x="1" y="1643"/>
                  </a:lnTo>
                  <a:lnTo>
                    <a:pt x="25921" y="1643"/>
                  </a:lnTo>
                  <a:lnTo>
                    <a:pt x="25921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8046200" y="4103750"/>
              <a:ext cx="71600" cy="480775"/>
            </a:xfrm>
            <a:custGeom>
              <a:avLst/>
              <a:gdLst/>
              <a:ahLst/>
              <a:cxnLst/>
              <a:rect l="l" t="t" r="r" b="b"/>
              <a:pathLst>
                <a:path w="2864" h="19231" extrusionOk="0">
                  <a:moveTo>
                    <a:pt x="1287" y="0"/>
                  </a:moveTo>
                  <a:cubicBezTo>
                    <a:pt x="576" y="0"/>
                    <a:pt x="1" y="576"/>
                    <a:pt x="1" y="1289"/>
                  </a:cubicBezTo>
                  <a:lnTo>
                    <a:pt x="1" y="19231"/>
                  </a:lnTo>
                  <a:lnTo>
                    <a:pt x="2863" y="19231"/>
                  </a:lnTo>
                  <a:lnTo>
                    <a:pt x="2863" y="1289"/>
                  </a:lnTo>
                  <a:cubicBezTo>
                    <a:pt x="2863" y="576"/>
                    <a:pt x="2288" y="0"/>
                    <a:pt x="1577" y="0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8041875" y="4099350"/>
              <a:ext cx="80350" cy="489500"/>
            </a:xfrm>
            <a:custGeom>
              <a:avLst/>
              <a:gdLst/>
              <a:ahLst/>
              <a:cxnLst/>
              <a:rect l="l" t="t" r="r" b="b"/>
              <a:pathLst>
                <a:path w="3214" h="19580" extrusionOk="0">
                  <a:moveTo>
                    <a:pt x="1750" y="348"/>
                  </a:moveTo>
                  <a:cubicBezTo>
                    <a:pt x="2365" y="348"/>
                    <a:pt x="2865" y="848"/>
                    <a:pt x="2865" y="1465"/>
                  </a:cubicBezTo>
                  <a:lnTo>
                    <a:pt x="2865" y="19231"/>
                  </a:lnTo>
                  <a:lnTo>
                    <a:pt x="345" y="19231"/>
                  </a:lnTo>
                  <a:lnTo>
                    <a:pt x="345" y="1465"/>
                  </a:lnTo>
                  <a:cubicBezTo>
                    <a:pt x="345" y="848"/>
                    <a:pt x="846" y="348"/>
                    <a:pt x="1460" y="348"/>
                  </a:cubicBezTo>
                  <a:close/>
                  <a:moveTo>
                    <a:pt x="1464" y="1"/>
                  </a:moveTo>
                  <a:cubicBezTo>
                    <a:pt x="656" y="1"/>
                    <a:pt x="0" y="659"/>
                    <a:pt x="0" y="1465"/>
                  </a:cubicBezTo>
                  <a:lnTo>
                    <a:pt x="0" y="19580"/>
                  </a:lnTo>
                  <a:lnTo>
                    <a:pt x="3214" y="19580"/>
                  </a:lnTo>
                  <a:lnTo>
                    <a:pt x="3214" y="1465"/>
                  </a:lnTo>
                  <a:cubicBezTo>
                    <a:pt x="3214" y="657"/>
                    <a:pt x="2556" y="1"/>
                    <a:pt x="175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8081975" y="3561575"/>
              <a:ext cx="25" cy="81275"/>
            </a:xfrm>
            <a:custGeom>
              <a:avLst/>
              <a:gdLst/>
              <a:ahLst/>
              <a:cxnLst/>
              <a:rect l="l" t="t" r="r" b="b"/>
              <a:pathLst>
                <a:path w="1" h="3251" extrusionOk="0">
                  <a:moveTo>
                    <a:pt x="0" y="0"/>
                  </a:moveTo>
                  <a:lnTo>
                    <a:pt x="0" y="325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8077575" y="3557125"/>
              <a:ext cx="8800" cy="90075"/>
            </a:xfrm>
            <a:custGeom>
              <a:avLst/>
              <a:gdLst/>
              <a:ahLst/>
              <a:cxnLst/>
              <a:rect l="l" t="t" r="r" b="b"/>
              <a:pathLst>
                <a:path w="352" h="3603" extrusionOk="0">
                  <a:moveTo>
                    <a:pt x="176" y="1"/>
                  </a:moveTo>
                  <a:cubicBezTo>
                    <a:pt x="80" y="1"/>
                    <a:pt x="1" y="80"/>
                    <a:pt x="1" y="176"/>
                  </a:cubicBezTo>
                  <a:lnTo>
                    <a:pt x="1" y="3427"/>
                  </a:lnTo>
                  <a:cubicBezTo>
                    <a:pt x="1" y="3524"/>
                    <a:pt x="80" y="3602"/>
                    <a:pt x="176" y="3602"/>
                  </a:cubicBezTo>
                  <a:cubicBezTo>
                    <a:pt x="273" y="3602"/>
                    <a:pt x="351" y="3526"/>
                    <a:pt x="351" y="3427"/>
                  </a:cubicBezTo>
                  <a:lnTo>
                    <a:pt x="351" y="176"/>
                  </a:lnTo>
                  <a:cubicBezTo>
                    <a:pt x="351" y="80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8081975" y="3829200"/>
              <a:ext cx="25" cy="80750"/>
            </a:xfrm>
            <a:custGeom>
              <a:avLst/>
              <a:gdLst/>
              <a:ahLst/>
              <a:cxnLst/>
              <a:rect l="l" t="t" r="r" b="b"/>
              <a:pathLst>
                <a:path w="1" h="3230" extrusionOk="0">
                  <a:moveTo>
                    <a:pt x="0" y="1"/>
                  </a:moveTo>
                  <a:lnTo>
                    <a:pt x="0" y="3230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8077575" y="3824825"/>
              <a:ext cx="8800" cy="89525"/>
            </a:xfrm>
            <a:custGeom>
              <a:avLst/>
              <a:gdLst/>
              <a:ahLst/>
              <a:cxnLst/>
              <a:rect l="l" t="t" r="r" b="b"/>
              <a:pathLst>
                <a:path w="352" h="3581" extrusionOk="0">
                  <a:moveTo>
                    <a:pt x="176" y="1"/>
                  </a:moveTo>
                  <a:cubicBezTo>
                    <a:pt x="80" y="1"/>
                    <a:pt x="1" y="79"/>
                    <a:pt x="1" y="176"/>
                  </a:cubicBezTo>
                  <a:lnTo>
                    <a:pt x="1" y="3405"/>
                  </a:lnTo>
                  <a:cubicBezTo>
                    <a:pt x="1" y="3501"/>
                    <a:pt x="80" y="3580"/>
                    <a:pt x="176" y="3580"/>
                  </a:cubicBezTo>
                  <a:cubicBezTo>
                    <a:pt x="273" y="3580"/>
                    <a:pt x="351" y="3501"/>
                    <a:pt x="351" y="3405"/>
                  </a:cubicBezTo>
                  <a:lnTo>
                    <a:pt x="351" y="176"/>
                  </a:lnTo>
                  <a:cubicBezTo>
                    <a:pt x="351" y="79"/>
                    <a:pt x="273" y="1"/>
                    <a:pt x="176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7998825" y="3858225"/>
              <a:ext cx="30750" cy="59375"/>
            </a:xfrm>
            <a:custGeom>
              <a:avLst/>
              <a:gdLst/>
              <a:ahLst/>
              <a:cxnLst/>
              <a:rect l="l" t="t" r="r" b="b"/>
              <a:pathLst>
                <a:path w="1230" h="2375" extrusionOk="0">
                  <a:moveTo>
                    <a:pt x="1" y="0"/>
                  </a:moveTo>
                  <a:lnTo>
                    <a:pt x="1230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7993900" y="3853900"/>
              <a:ext cx="40600" cy="68075"/>
            </a:xfrm>
            <a:custGeom>
              <a:avLst/>
              <a:gdLst/>
              <a:ahLst/>
              <a:cxnLst/>
              <a:rect l="l" t="t" r="r" b="b"/>
              <a:pathLst>
                <a:path w="1624" h="2723" extrusionOk="0">
                  <a:moveTo>
                    <a:pt x="198" y="1"/>
                  </a:moveTo>
                  <a:cubicBezTo>
                    <a:pt x="171" y="1"/>
                    <a:pt x="144" y="7"/>
                    <a:pt x="119" y="20"/>
                  </a:cubicBezTo>
                  <a:cubicBezTo>
                    <a:pt x="36" y="65"/>
                    <a:pt x="1" y="167"/>
                    <a:pt x="46" y="254"/>
                  </a:cubicBezTo>
                  <a:lnTo>
                    <a:pt x="1271" y="2628"/>
                  </a:lnTo>
                  <a:cubicBezTo>
                    <a:pt x="1305" y="2687"/>
                    <a:pt x="1366" y="2723"/>
                    <a:pt x="1427" y="2723"/>
                  </a:cubicBezTo>
                  <a:cubicBezTo>
                    <a:pt x="1454" y="2723"/>
                    <a:pt x="1482" y="2715"/>
                    <a:pt x="1506" y="2703"/>
                  </a:cubicBezTo>
                  <a:cubicBezTo>
                    <a:pt x="1590" y="2658"/>
                    <a:pt x="1624" y="2555"/>
                    <a:pt x="1581" y="2468"/>
                  </a:cubicBezTo>
                  <a:lnTo>
                    <a:pt x="353" y="94"/>
                  </a:lnTo>
                  <a:cubicBezTo>
                    <a:pt x="323" y="35"/>
                    <a:pt x="261" y="1"/>
                    <a:pt x="19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8024200" y="3969325"/>
              <a:ext cx="30700" cy="59375"/>
            </a:xfrm>
            <a:custGeom>
              <a:avLst/>
              <a:gdLst/>
              <a:ahLst/>
              <a:cxnLst/>
              <a:rect l="l" t="t" r="r" b="b"/>
              <a:pathLst>
                <a:path w="1228" h="2375" extrusionOk="0">
                  <a:moveTo>
                    <a:pt x="0" y="1"/>
                  </a:moveTo>
                  <a:lnTo>
                    <a:pt x="1228" y="23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8019225" y="3965050"/>
              <a:ext cx="40600" cy="68050"/>
            </a:xfrm>
            <a:custGeom>
              <a:avLst/>
              <a:gdLst/>
              <a:ahLst/>
              <a:cxnLst/>
              <a:rect l="l" t="t" r="r" b="b"/>
              <a:pathLst>
                <a:path w="1624" h="2722" extrusionOk="0">
                  <a:moveTo>
                    <a:pt x="198" y="0"/>
                  </a:moveTo>
                  <a:cubicBezTo>
                    <a:pt x="171" y="0"/>
                    <a:pt x="144" y="7"/>
                    <a:pt x="118" y="20"/>
                  </a:cubicBezTo>
                  <a:cubicBezTo>
                    <a:pt x="36" y="64"/>
                    <a:pt x="0" y="168"/>
                    <a:pt x="45" y="253"/>
                  </a:cubicBezTo>
                  <a:lnTo>
                    <a:pt x="1271" y="2627"/>
                  </a:lnTo>
                  <a:cubicBezTo>
                    <a:pt x="1302" y="2686"/>
                    <a:pt x="1361" y="2721"/>
                    <a:pt x="1427" y="2721"/>
                  </a:cubicBezTo>
                  <a:cubicBezTo>
                    <a:pt x="1454" y="2721"/>
                    <a:pt x="1480" y="2713"/>
                    <a:pt x="1505" y="2702"/>
                  </a:cubicBezTo>
                  <a:cubicBezTo>
                    <a:pt x="1588" y="2656"/>
                    <a:pt x="1624" y="2554"/>
                    <a:pt x="1578" y="2467"/>
                  </a:cubicBezTo>
                  <a:lnTo>
                    <a:pt x="353" y="93"/>
                  </a:lnTo>
                  <a:cubicBezTo>
                    <a:pt x="321" y="35"/>
                    <a:pt x="260" y="0"/>
                    <a:pt x="19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7964600" y="4008200"/>
              <a:ext cx="44975" cy="49475"/>
            </a:xfrm>
            <a:custGeom>
              <a:avLst/>
              <a:gdLst/>
              <a:ahLst/>
              <a:cxnLst/>
              <a:rect l="l" t="t" r="r" b="b"/>
              <a:pathLst>
                <a:path w="1799" h="1979" extrusionOk="0">
                  <a:moveTo>
                    <a:pt x="0" y="0"/>
                  </a:moveTo>
                  <a:lnTo>
                    <a:pt x="1799" y="1978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7959825" y="4003800"/>
              <a:ext cx="54650" cy="58150"/>
            </a:xfrm>
            <a:custGeom>
              <a:avLst/>
              <a:gdLst/>
              <a:ahLst/>
              <a:cxnLst/>
              <a:rect l="l" t="t" r="r" b="b"/>
              <a:pathLst>
                <a:path w="2186" h="2326" extrusionOk="0">
                  <a:moveTo>
                    <a:pt x="193" y="1"/>
                  </a:moveTo>
                  <a:cubicBezTo>
                    <a:pt x="151" y="1"/>
                    <a:pt x="110" y="16"/>
                    <a:pt x="77" y="46"/>
                  </a:cubicBezTo>
                  <a:cubicBezTo>
                    <a:pt x="4" y="111"/>
                    <a:pt x="0" y="220"/>
                    <a:pt x="63" y="293"/>
                  </a:cubicBezTo>
                  <a:lnTo>
                    <a:pt x="1862" y="2269"/>
                  </a:lnTo>
                  <a:cubicBezTo>
                    <a:pt x="1895" y="2306"/>
                    <a:pt x="1943" y="2326"/>
                    <a:pt x="1990" y="2326"/>
                  </a:cubicBezTo>
                  <a:cubicBezTo>
                    <a:pt x="2031" y="2326"/>
                    <a:pt x="2073" y="2312"/>
                    <a:pt x="2108" y="2282"/>
                  </a:cubicBezTo>
                  <a:cubicBezTo>
                    <a:pt x="2179" y="2215"/>
                    <a:pt x="2185" y="2107"/>
                    <a:pt x="2120" y="2036"/>
                  </a:cubicBezTo>
                  <a:lnTo>
                    <a:pt x="323" y="58"/>
                  </a:lnTo>
                  <a:cubicBezTo>
                    <a:pt x="288" y="20"/>
                    <a:pt x="240" y="1"/>
                    <a:pt x="19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8115050" y="3973725"/>
              <a:ext cx="30775" cy="59375"/>
            </a:xfrm>
            <a:custGeom>
              <a:avLst/>
              <a:gdLst/>
              <a:ahLst/>
              <a:cxnLst/>
              <a:rect l="l" t="t" r="r" b="b"/>
              <a:pathLst>
                <a:path w="1231" h="2375" extrusionOk="0">
                  <a:moveTo>
                    <a:pt x="1230" y="0"/>
                  </a:moveTo>
                  <a:lnTo>
                    <a:pt x="1" y="2374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8110125" y="3969350"/>
              <a:ext cx="40625" cy="68025"/>
            </a:xfrm>
            <a:custGeom>
              <a:avLst/>
              <a:gdLst/>
              <a:ahLst/>
              <a:cxnLst/>
              <a:rect l="l" t="t" r="r" b="b"/>
              <a:pathLst>
                <a:path w="1625" h="2721" extrusionOk="0">
                  <a:moveTo>
                    <a:pt x="1427" y="0"/>
                  </a:moveTo>
                  <a:cubicBezTo>
                    <a:pt x="1365" y="0"/>
                    <a:pt x="1303" y="34"/>
                    <a:pt x="1272" y="94"/>
                  </a:cubicBezTo>
                  <a:lnTo>
                    <a:pt x="46" y="2468"/>
                  </a:lnTo>
                  <a:cubicBezTo>
                    <a:pt x="1" y="2551"/>
                    <a:pt x="34" y="2658"/>
                    <a:pt x="119" y="2701"/>
                  </a:cubicBezTo>
                  <a:cubicBezTo>
                    <a:pt x="145" y="2717"/>
                    <a:pt x="170" y="2721"/>
                    <a:pt x="198" y="2721"/>
                  </a:cubicBezTo>
                  <a:cubicBezTo>
                    <a:pt x="263" y="2721"/>
                    <a:pt x="322" y="2689"/>
                    <a:pt x="354" y="2628"/>
                  </a:cubicBezTo>
                  <a:lnTo>
                    <a:pt x="1581" y="254"/>
                  </a:lnTo>
                  <a:cubicBezTo>
                    <a:pt x="1624" y="169"/>
                    <a:pt x="1593" y="65"/>
                    <a:pt x="1506" y="20"/>
                  </a:cubicBezTo>
                  <a:cubicBezTo>
                    <a:pt x="1481" y="7"/>
                    <a:pt x="1454" y="0"/>
                    <a:pt x="142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8160375" y="4012475"/>
              <a:ext cx="45000" cy="49475"/>
            </a:xfrm>
            <a:custGeom>
              <a:avLst/>
              <a:gdLst/>
              <a:ahLst/>
              <a:cxnLst/>
              <a:rect l="l" t="t" r="r" b="b"/>
              <a:pathLst>
                <a:path w="1800" h="1979" extrusionOk="0">
                  <a:moveTo>
                    <a:pt x="1799" y="1"/>
                  </a:moveTo>
                  <a:lnTo>
                    <a:pt x="1" y="197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155600" y="4008175"/>
              <a:ext cx="54650" cy="58175"/>
            </a:xfrm>
            <a:custGeom>
              <a:avLst/>
              <a:gdLst/>
              <a:ahLst/>
              <a:cxnLst/>
              <a:rect l="l" t="t" r="r" b="b"/>
              <a:pathLst>
                <a:path w="2186" h="2327" extrusionOk="0">
                  <a:moveTo>
                    <a:pt x="1991" y="0"/>
                  </a:moveTo>
                  <a:cubicBezTo>
                    <a:pt x="1943" y="0"/>
                    <a:pt x="1896" y="20"/>
                    <a:pt x="1862" y="58"/>
                  </a:cubicBezTo>
                  <a:lnTo>
                    <a:pt x="63" y="2034"/>
                  </a:lnTo>
                  <a:cubicBezTo>
                    <a:pt x="0" y="2107"/>
                    <a:pt x="4" y="2218"/>
                    <a:pt x="77" y="2281"/>
                  </a:cubicBezTo>
                  <a:cubicBezTo>
                    <a:pt x="109" y="2310"/>
                    <a:pt x="150" y="2326"/>
                    <a:pt x="192" y="2326"/>
                  </a:cubicBezTo>
                  <a:cubicBezTo>
                    <a:pt x="239" y="2326"/>
                    <a:pt x="286" y="2306"/>
                    <a:pt x="324" y="2269"/>
                  </a:cubicBezTo>
                  <a:lnTo>
                    <a:pt x="2120" y="291"/>
                  </a:lnTo>
                  <a:cubicBezTo>
                    <a:pt x="2185" y="220"/>
                    <a:pt x="2179" y="110"/>
                    <a:pt x="2108" y="45"/>
                  </a:cubicBezTo>
                  <a:cubicBezTo>
                    <a:pt x="2075" y="15"/>
                    <a:pt x="2033" y="0"/>
                    <a:pt x="1991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8140425" y="3858225"/>
              <a:ext cx="22100" cy="60850"/>
            </a:xfrm>
            <a:custGeom>
              <a:avLst/>
              <a:gdLst/>
              <a:ahLst/>
              <a:cxnLst/>
              <a:rect l="l" t="t" r="r" b="b"/>
              <a:pathLst>
                <a:path w="884" h="2434" extrusionOk="0">
                  <a:moveTo>
                    <a:pt x="883" y="0"/>
                  </a:moveTo>
                  <a:lnTo>
                    <a:pt x="1" y="243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8135500" y="3853950"/>
              <a:ext cx="31950" cy="69500"/>
            </a:xfrm>
            <a:custGeom>
              <a:avLst/>
              <a:gdLst/>
              <a:ahLst/>
              <a:cxnLst/>
              <a:rect l="l" t="t" r="r" b="b"/>
              <a:pathLst>
                <a:path w="1278" h="2780" extrusionOk="0">
                  <a:moveTo>
                    <a:pt x="1079" y="1"/>
                  </a:moveTo>
                  <a:cubicBezTo>
                    <a:pt x="1009" y="1"/>
                    <a:pt x="943" y="44"/>
                    <a:pt x="917" y="114"/>
                  </a:cubicBezTo>
                  <a:lnTo>
                    <a:pt x="36" y="2547"/>
                  </a:lnTo>
                  <a:cubicBezTo>
                    <a:pt x="1" y="2636"/>
                    <a:pt x="48" y="2736"/>
                    <a:pt x="139" y="2770"/>
                  </a:cubicBezTo>
                  <a:cubicBezTo>
                    <a:pt x="158" y="2776"/>
                    <a:pt x="178" y="2780"/>
                    <a:pt x="198" y="2780"/>
                  </a:cubicBezTo>
                  <a:cubicBezTo>
                    <a:pt x="270" y="2780"/>
                    <a:pt x="336" y="2734"/>
                    <a:pt x="361" y="2665"/>
                  </a:cubicBezTo>
                  <a:lnTo>
                    <a:pt x="1242" y="232"/>
                  </a:lnTo>
                  <a:cubicBezTo>
                    <a:pt x="1277" y="144"/>
                    <a:pt x="1230" y="43"/>
                    <a:pt x="1139" y="12"/>
                  </a:cubicBezTo>
                  <a:cubicBezTo>
                    <a:pt x="1120" y="4"/>
                    <a:pt x="1099" y="1"/>
                    <a:pt x="10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8030000" y="3718875"/>
              <a:ext cx="23925" cy="72725"/>
            </a:xfrm>
            <a:custGeom>
              <a:avLst/>
              <a:gdLst/>
              <a:ahLst/>
              <a:cxnLst/>
              <a:rect l="l" t="t" r="r" b="b"/>
              <a:pathLst>
                <a:path w="957" h="2909" extrusionOk="0">
                  <a:moveTo>
                    <a:pt x="1" y="1"/>
                  </a:moveTo>
                  <a:lnTo>
                    <a:pt x="956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8025125" y="3714525"/>
              <a:ext cx="33675" cy="81475"/>
            </a:xfrm>
            <a:custGeom>
              <a:avLst/>
              <a:gdLst/>
              <a:ahLst/>
              <a:cxnLst/>
              <a:rect l="l" t="t" r="r" b="b"/>
              <a:pathLst>
                <a:path w="1347" h="3259" extrusionOk="0">
                  <a:moveTo>
                    <a:pt x="196" y="0"/>
                  </a:moveTo>
                  <a:cubicBezTo>
                    <a:pt x="178" y="0"/>
                    <a:pt x="159" y="3"/>
                    <a:pt x="140" y="9"/>
                  </a:cubicBezTo>
                  <a:cubicBezTo>
                    <a:pt x="50" y="39"/>
                    <a:pt x="1" y="137"/>
                    <a:pt x="30" y="230"/>
                  </a:cubicBezTo>
                  <a:lnTo>
                    <a:pt x="986" y="3138"/>
                  </a:lnTo>
                  <a:cubicBezTo>
                    <a:pt x="1011" y="3211"/>
                    <a:pt x="1076" y="3258"/>
                    <a:pt x="1151" y="3258"/>
                  </a:cubicBezTo>
                  <a:cubicBezTo>
                    <a:pt x="1169" y="3258"/>
                    <a:pt x="1189" y="3256"/>
                    <a:pt x="1204" y="3248"/>
                  </a:cubicBezTo>
                  <a:cubicBezTo>
                    <a:pt x="1297" y="3219"/>
                    <a:pt x="1346" y="3120"/>
                    <a:pt x="1317" y="3030"/>
                  </a:cubicBezTo>
                  <a:lnTo>
                    <a:pt x="361" y="122"/>
                  </a:lnTo>
                  <a:cubicBezTo>
                    <a:pt x="337" y="48"/>
                    <a:pt x="270" y="0"/>
                    <a:pt x="19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8110125" y="3718875"/>
              <a:ext cx="23875" cy="72725"/>
            </a:xfrm>
            <a:custGeom>
              <a:avLst/>
              <a:gdLst/>
              <a:ahLst/>
              <a:cxnLst/>
              <a:rect l="l" t="t" r="r" b="b"/>
              <a:pathLst>
                <a:path w="955" h="2909" extrusionOk="0">
                  <a:moveTo>
                    <a:pt x="955" y="1"/>
                  </a:moveTo>
                  <a:lnTo>
                    <a:pt x="1" y="2909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8105300" y="3714525"/>
              <a:ext cx="33625" cy="81475"/>
            </a:xfrm>
            <a:custGeom>
              <a:avLst/>
              <a:gdLst/>
              <a:ahLst/>
              <a:cxnLst/>
              <a:rect l="l" t="t" r="r" b="b"/>
              <a:pathLst>
                <a:path w="1345" h="3259" extrusionOk="0">
                  <a:moveTo>
                    <a:pt x="1150" y="0"/>
                  </a:moveTo>
                  <a:cubicBezTo>
                    <a:pt x="1077" y="0"/>
                    <a:pt x="1010" y="48"/>
                    <a:pt x="986" y="122"/>
                  </a:cubicBezTo>
                  <a:lnTo>
                    <a:pt x="30" y="3030"/>
                  </a:lnTo>
                  <a:cubicBezTo>
                    <a:pt x="1" y="3120"/>
                    <a:pt x="50" y="3219"/>
                    <a:pt x="141" y="3248"/>
                  </a:cubicBezTo>
                  <a:cubicBezTo>
                    <a:pt x="159" y="3256"/>
                    <a:pt x="178" y="3258"/>
                    <a:pt x="194" y="3258"/>
                  </a:cubicBezTo>
                  <a:cubicBezTo>
                    <a:pt x="267" y="3258"/>
                    <a:pt x="336" y="3211"/>
                    <a:pt x="359" y="3138"/>
                  </a:cubicBezTo>
                  <a:lnTo>
                    <a:pt x="1315" y="230"/>
                  </a:lnTo>
                  <a:cubicBezTo>
                    <a:pt x="1345" y="137"/>
                    <a:pt x="1295" y="39"/>
                    <a:pt x="1205" y="9"/>
                  </a:cubicBezTo>
                  <a:cubicBezTo>
                    <a:pt x="1186" y="3"/>
                    <a:pt x="1168" y="0"/>
                    <a:pt x="11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696850" y="4585250"/>
              <a:ext cx="772750" cy="498500"/>
            </a:xfrm>
            <a:custGeom>
              <a:avLst/>
              <a:gdLst/>
              <a:ahLst/>
              <a:cxnLst/>
              <a:rect l="l" t="t" r="r" b="b"/>
              <a:pathLst>
                <a:path w="30910" h="19940" extrusionOk="0">
                  <a:moveTo>
                    <a:pt x="1" y="0"/>
                  </a:moveTo>
                  <a:lnTo>
                    <a:pt x="1" y="19940"/>
                  </a:lnTo>
                  <a:lnTo>
                    <a:pt x="30910" y="19940"/>
                  </a:lnTo>
                  <a:lnTo>
                    <a:pt x="309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7692575" y="4580950"/>
              <a:ext cx="781475" cy="507200"/>
            </a:xfrm>
            <a:custGeom>
              <a:avLst/>
              <a:gdLst/>
              <a:ahLst/>
              <a:cxnLst/>
              <a:rect l="l" t="t" r="r" b="b"/>
              <a:pathLst>
                <a:path w="31259" h="20288" extrusionOk="0">
                  <a:moveTo>
                    <a:pt x="30908" y="348"/>
                  </a:moveTo>
                  <a:lnTo>
                    <a:pt x="30908" y="19940"/>
                  </a:lnTo>
                  <a:lnTo>
                    <a:pt x="347" y="19940"/>
                  </a:lnTo>
                  <a:lnTo>
                    <a:pt x="347" y="348"/>
                  </a:lnTo>
                  <a:close/>
                  <a:moveTo>
                    <a:pt x="0" y="1"/>
                  </a:moveTo>
                  <a:lnTo>
                    <a:pt x="0" y="20287"/>
                  </a:lnTo>
                  <a:lnTo>
                    <a:pt x="31258" y="20287"/>
                  </a:lnTo>
                  <a:lnTo>
                    <a:pt x="3125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7923625" y="4585250"/>
              <a:ext cx="316750" cy="498500"/>
            </a:xfrm>
            <a:custGeom>
              <a:avLst/>
              <a:gdLst/>
              <a:ahLst/>
              <a:cxnLst/>
              <a:rect l="l" t="t" r="r" b="b"/>
              <a:pathLst>
                <a:path w="12670" h="19940" extrusionOk="0">
                  <a:moveTo>
                    <a:pt x="0" y="0"/>
                  </a:moveTo>
                  <a:lnTo>
                    <a:pt x="0" y="19940"/>
                  </a:lnTo>
                  <a:lnTo>
                    <a:pt x="12670" y="19940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919275" y="4580950"/>
              <a:ext cx="325500" cy="507200"/>
            </a:xfrm>
            <a:custGeom>
              <a:avLst/>
              <a:gdLst/>
              <a:ahLst/>
              <a:cxnLst/>
              <a:rect l="l" t="t" r="r" b="b"/>
              <a:pathLst>
                <a:path w="13020" h="20288" extrusionOk="0">
                  <a:moveTo>
                    <a:pt x="12673" y="348"/>
                  </a:moveTo>
                  <a:lnTo>
                    <a:pt x="12673" y="19940"/>
                  </a:lnTo>
                  <a:lnTo>
                    <a:pt x="349" y="19940"/>
                  </a:lnTo>
                  <a:lnTo>
                    <a:pt x="349" y="348"/>
                  </a:lnTo>
                  <a:close/>
                  <a:moveTo>
                    <a:pt x="1" y="1"/>
                  </a:moveTo>
                  <a:lnTo>
                    <a:pt x="1" y="20287"/>
                  </a:lnTo>
                  <a:lnTo>
                    <a:pt x="13019" y="20287"/>
                  </a:lnTo>
                  <a:lnTo>
                    <a:pt x="13019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8013750" y="4839625"/>
              <a:ext cx="136450" cy="240375"/>
            </a:xfrm>
            <a:custGeom>
              <a:avLst/>
              <a:gdLst/>
              <a:ahLst/>
              <a:cxnLst/>
              <a:rect l="l" t="t" r="r" b="b"/>
              <a:pathLst>
                <a:path w="5458" h="9615" extrusionOk="0">
                  <a:moveTo>
                    <a:pt x="2455" y="1"/>
                  </a:moveTo>
                  <a:cubicBezTo>
                    <a:pt x="1102" y="1"/>
                    <a:pt x="0" y="1100"/>
                    <a:pt x="0" y="2456"/>
                  </a:cubicBezTo>
                  <a:lnTo>
                    <a:pt x="0" y="9615"/>
                  </a:lnTo>
                  <a:lnTo>
                    <a:pt x="5458" y="9615"/>
                  </a:lnTo>
                  <a:lnTo>
                    <a:pt x="5458" y="2456"/>
                  </a:lnTo>
                  <a:cubicBezTo>
                    <a:pt x="5458" y="1102"/>
                    <a:pt x="4358" y="1"/>
                    <a:pt x="3003" y="1"/>
                  </a:cubicBezTo>
                  <a:close/>
                </a:path>
              </a:pathLst>
            </a:custGeom>
            <a:solidFill>
              <a:srgbClr val="BDD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8009425" y="4835200"/>
              <a:ext cx="145200" cy="249150"/>
            </a:xfrm>
            <a:custGeom>
              <a:avLst/>
              <a:gdLst/>
              <a:ahLst/>
              <a:cxnLst/>
              <a:rect l="l" t="t" r="r" b="b"/>
              <a:pathLst>
                <a:path w="5808" h="9966" extrusionOk="0">
                  <a:moveTo>
                    <a:pt x="3178" y="347"/>
                  </a:moveTo>
                  <a:cubicBezTo>
                    <a:pt x="4437" y="347"/>
                    <a:pt x="5461" y="1372"/>
                    <a:pt x="5461" y="2631"/>
                  </a:cubicBezTo>
                  <a:lnTo>
                    <a:pt x="5461" y="9617"/>
                  </a:lnTo>
                  <a:lnTo>
                    <a:pt x="345" y="9617"/>
                  </a:lnTo>
                  <a:lnTo>
                    <a:pt x="345" y="2631"/>
                  </a:lnTo>
                  <a:cubicBezTo>
                    <a:pt x="345" y="1372"/>
                    <a:pt x="1369" y="347"/>
                    <a:pt x="2628" y="347"/>
                  </a:cubicBezTo>
                  <a:close/>
                  <a:moveTo>
                    <a:pt x="2630" y="1"/>
                  </a:moveTo>
                  <a:cubicBezTo>
                    <a:pt x="1180" y="1"/>
                    <a:pt x="0" y="1181"/>
                    <a:pt x="0" y="2631"/>
                  </a:cubicBezTo>
                  <a:lnTo>
                    <a:pt x="0" y="9965"/>
                  </a:lnTo>
                  <a:lnTo>
                    <a:pt x="5808" y="9965"/>
                  </a:lnTo>
                  <a:lnTo>
                    <a:pt x="5808" y="2631"/>
                  </a:lnTo>
                  <a:cubicBezTo>
                    <a:pt x="5808" y="1181"/>
                    <a:pt x="4628" y="1"/>
                    <a:pt x="317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7630900" y="5070125"/>
              <a:ext cx="904700" cy="69000"/>
            </a:xfrm>
            <a:custGeom>
              <a:avLst/>
              <a:gdLst/>
              <a:ahLst/>
              <a:cxnLst/>
              <a:rect l="l" t="t" r="r" b="b"/>
              <a:pathLst>
                <a:path w="36188" h="2760" extrusionOk="0">
                  <a:moveTo>
                    <a:pt x="1" y="1"/>
                  </a:moveTo>
                  <a:lnTo>
                    <a:pt x="1" y="2759"/>
                  </a:lnTo>
                  <a:lnTo>
                    <a:pt x="36188" y="2759"/>
                  </a:lnTo>
                  <a:lnTo>
                    <a:pt x="36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7626575" y="5065850"/>
              <a:ext cx="913425" cy="77650"/>
            </a:xfrm>
            <a:custGeom>
              <a:avLst/>
              <a:gdLst/>
              <a:ahLst/>
              <a:cxnLst/>
              <a:rect l="l" t="t" r="r" b="b"/>
              <a:pathLst>
                <a:path w="36537" h="3106" extrusionOk="0">
                  <a:moveTo>
                    <a:pt x="36186" y="349"/>
                  </a:moveTo>
                  <a:lnTo>
                    <a:pt x="36186" y="2759"/>
                  </a:lnTo>
                  <a:lnTo>
                    <a:pt x="347" y="2759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3105"/>
                  </a:lnTo>
                  <a:lnTo>
                    <a:pt x="36536" y="3105"/>
                  </a:lnTo>
                  <a:lnTo>
                    <a:pt x="3653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7741825" y="46665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773745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823625" y="46665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81925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7741825" y="4763775"/>
              <a:ext cx="35000" cy="42650"/>
            </a:xfrm>
            <a:custGeom>
              <a:avLst/>
              <a:gdLst/>
              <a:ahLst/>
              <a:cxnLst/>
              <a:rect l="l" t="t" r="r" b="b"/>
              <a:pathLst>
                <a:path w="1400" h="1706" extrusionOk="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773745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7823625" y="4763775"/>
              <a:ext cx="35000" cy="42650"/>
            </a:xfrm>
            <a:custGeom>
              <a:avLst/>
              <a:gdLst/>
              <a:ahLst/>
              <a:cxnLst/>
              <a:rect l="l" t="t" r="r" b="b"/>
              <a:pathLst>
                <a:path w="1400" h="1706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781925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7" y="349"/>
                  </a:moveTo>
                  <a:lnTo>
                    <a:pt x="1397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7741825" y="48711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9" y="1705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773745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7823625" y="48711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781925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7" y="347"/>
                  </a:moveTo>
                  <a:lnTo>
                    <a:pt x="1397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8292475" y="4666550"/>
              <a:ext cx="34950" cy="42625"/>
            </a:xfrm>
            <a:custGeom>
              <a:avLst/>
              <a:gdLst/>
              <a:ahLst/>
              <a:cxnLst/>
              <a:rect l="l" t="t" r="r" b="b"/>
              <a:pathLst>
                <a:path w="1398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828810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8374275" y="46665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8369900" y="46622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8292475" y="4763775"/>
              <a:ext cx="34950" cy="42650"/>
            </a:xfrm>
            <a:custGeom>
              <a:avLst/>
              <a:gdLst/>
              <a:ahLst/>
              <a:cxnLst/>
              <a:rect l="l" t="t" r="r" b="b"/>
              <a:pathLst>
                <a:path w="1398" h="1706" extrusionOk="0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28810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9" y="349"/>
                  </a:moveTo>
                  <a:lnTo>
                    <a:pt x="1399" y="1705"/>
                  </a:lnTo>
                  <a:lnTo>
                    <a:pt x="347" y="1705"/>
                  </a:lnTo>
                  <a:lnTo>
                    <a:pt x="347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8374275" y="4763775"/>
              <a:ext cx="35000" cy="42650"/>
            </a:xfrm>
            <a:custGeom>
              <a:avLst/>
              <a:gdLst/>
              <a:ahLst/>
              <a:cxnLst/>
              <a:rect l="l" t="t" r="r" b="b"/>
              <a:pathLst>
                <a:path w="1400" h="1706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8369900" y="4759400"/>
              <a:ext cx="43650" cy="51350"/>
            </a:xfrm>
            <a:custGeom>
              <a:avLst/>
              <a:gdLst/>
              <a:ahLst/>
              <a:cxnLst/>
              <a:rect l="l" t="t" r="r" b="b"/>
              <a:pathLst>
                <a:path w="1746" h="2054" extrusionOk="0">
                  <a:moveTo>
                    <a:pt x="1399" y="349"/>
                  </a:moveTo>
                  <a:lnTo>
                    <a:pt x="1399" y="1705"/>
                  </a:lnTo>
                  <a:lnTo>
                    <a:pt x="351" y="1705"/>
                  </a:lnTo>
                  <a:lnTo>
                    <a:pt x="351" y="349"/>
                  </a:lnTo>
                  <a:close/>
                  <a:moveTo>
                    <a:pt x="0" y="1"/>
                  </a:moveTo>
                  <a:lnTo>
                    <a:pt x="0" y="2053"/>
                  </a:lnTo>
                  <a:lnTo>
                    <a:pt x="1746" y="2053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8292475" y="4871150"/>
              <a:ext cx="34950" cy="42625"/>
            </a:xfrm>
            <a:custGeom>
              <a:avLst/>
              <a:gdLst/>
              <a:ahLst/>
              <a:cxnLst/>
              <a:rect l="l" t="t" r="r" b="b"/>
              <a:pathLst>
                <a:path w="1398" h="1705" extrusionOk="0">
                  <a:moveTo>
                    <a:pt x="0" y="1"/>
                  </a:moveTo>
                  <a:lnTo>
                    <a:pt x="0" y="1705"/>
                  </a:lnTo>
                  <a:lnTo>
                    <a:pt x="1397" y="1705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828810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4"/>
                  </a:lnTo>
                  <a:lnTo>
                    <a:pt x="347" y="1704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8374275" y="4871150"/>
              <a:ext cx="35000" cy="42625"/>
            </a:xfrm>
            <a:custGeom>
              <a:avLst/>
              <a:gdLst/>
              <a:ahLst/>
              <a:cxnLst/>
              <a:rect l="l" t="t" r="r" b="b"/>
              <a:pathLst>
                <a:path w="1400" h="1705" extrusionOk="0">
                  <a:moveTo>
                    <a:pt x="1" y="1"/>
                  </a:moveTo>
                  <a:lnTo>
                    <a:pt x="1" y="1705"/>
                  </a:lnTo>
                  <a:lnTo>
                    <a:pt x="1400" y="1705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8369900" y="4866875"/>
              <a:ext cx="43650" cy="51300"/>
            </a:xfrm>
            <a:custGeom>
              <a:avLst/>
              <a:gdLst/>
              <a:ahLst/>
              <a:cxnLst/>
              <a:rect l="l" t="t" r="r" b="b"/>
              <a:pathLst>
                <a:path w="1746" h="2052" extrusionOk="0">
                  <a:moveTo>
                    <a:pt x="1399" y="347"/>
                  </a:moveTo>
                  <a:lnTo>
                    <a:pt x="1399" y="1704"/>
                  </a:lnTo>
                  <a:lnTo>
                    <a:pt x="351" y="1704"/>
                  </a:lnTo>
                  <a:lnTo>
                    <a:pt x="351" y="347"/>
                  </a:lnTo>
                  <a:close/>
                  <a:moveTo>
                    <a:pt x="0" y="0"/>
                  </a:moveTo>
                  <a:lnTo>
                    <a:pt x="0" y="2051"/>
                  </a:lnTo>
                  <a:lnTo>
                    <a:pt x="1746" y="2051"/>
                  </a:lnTo>
                  <a:lnTo>
                    <a:pt x="1746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7660800" y="4558350"/>
              <a:ext cx="855850" cy="59725"/>
            </a:xfrm>
            <a:custGeom>
              <a:avLst/>
              <a:gdLst/>
              <a:ahLst/>
              <a:cxnLst/>
              <a:rect l="l" t="t" r="r" b="b"/>
              <a:pathLst>
                <a:path w="34234" h="2389" extrusionOk="0">
                  <a:moveTo>
                    <a:pt x="1" y="1"/>
                  </a:moveTo>
                  <a:lnTo>
                    <a:pt x="1" y="2388"/>
                  </a:lnTo>
                  <a:lnTo>
                    <a:pt x="34233" y="2388"/>
                  </a:lnTo>
                  <a:lnTo>
                    <a:pt x="34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7656475" y="4553975"/>
              <a:ext cx="864550" cy="68425"/>
            </a:xfrm>
            <a:custGeom>
              <a:avLst/>
              <a:gdLst/>
              <a:ahLst/>
              <a:cxnLst/>
              <a:rect l="l" t="t" r="r" b="b"/>
              <a:pathLst>
                <a:path w="34582" h="2737" extrusionOk="0">
                  <a:moveTo>
                    <a:pt x="34233" y="347"/>
                  </a:moveTo>
                  <a:lnTo>
                    <a:pt x="34233" y="2390"/>
                  </a:lnTo>
                  <a:lnTo>
                    <a:pt x="347" y="2390"/>
                  </a:lnTo>
                  <a:lnTo>
                    <a:pt x="347" y="347"/>
                  </a:lnTo>
                  <a:close/>
                  <a:moveTo>
                    <a:pt x="0" y="0"/>
                  </a:moveTo>
                  <a:lnTo>
                    <a:pt x="0" y="2737"/>
                  </a:lnTo>
                  <a:lnTo>
                    <a:pt x="34582" y="2737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7873725" y="4470975"/>
              <a:ext cx="113350" cy="47100"/>
            </a:xfrm>
            <a:custGeom>
              <a:avLst/>
              <a:gdLst/>
              <a:ahLst/>
              <a:cxnLst/>
              <a:rect l="l" t="t" r="r" b="b"/>
              <a:pathLst>
                <a:path w="4534" h="1884" extrusionOk="0">
                  <a:moveTo>
                    <a:pt x="0" y="1"/>
                  </a:moveTo>
                  <a:lnTo>
                    <a:pt x="0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869450" y="4466700"/>
              <a:ext cx="122000" cy="55775"/>
            </a:xfrm>
            <a:custGeom>
              <a:avLst/>
              <a:gdLst/>
              <a:ahLst/>
              <a:cxnLst/>
              <a:rect l="l" t="t" r="r" b="b"/>
              <a:pathLst>
                <a:path w="4880" h="2231" extrusionOk="0">
                  <a:moveTo>
                    <a:pt x="4533" y="345"/>
                  </a:moveTo>
                  <a:lnTo>
                    <a:pt x="4533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0" y="0"/>
                  </a:moveTo>
                  <a:lnTo>
                    <a:pt x="0" y="2230"/>
                  </a:lnTo>
                  <a:lnTo>
                    <a:pt x="4880" y="223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8184400" y="4470975"/>
              <a:ext cx="113375" cy="47100"/>
            </a:xfrm>
            <a:custGeom>
              <a:avLst/>
              <a:gdLst/>
              <a:ahLst/>
              <a:cxnLst/>
              <a:rect l="l" t="t" r="r" b="b"/>
              <a:pathLst>
                <a:path w="4535" h="1884" extrusionOk="0">
                  <a:moveTo>
                    <a:pt x="1" y="1"/>
                  </a:moveTo>
                  <a:lnTo>
                    <a:pt x="1" y="1884"/>
                  </a:lnTo>
                  <a:lnTo>
                    <a:pt x="4534" y="1884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180025" y="4466700"/>
              <a:ext cx="122075" cy="55775"/>
            </a:xfrm>
            <a:custGeom>
              <a:avLst/>
              <a:gdLst/>
              <a:ahLst/>
              <a:cxnLst/>
              <a:rect l="l" t="t" r="r" b="b"/>
              <a:pathLst>
                <a:path w="4883" h="2231" extrusionOk="0">
                  <a:moveTo>
                    <a:pt x="4534" y="345"/>
                  </a:moveTo>
                  <a:lnTo>
                    <a:pt x="4534" y="1882"/>
                  </a:lnTo>
                  <a:lnTo>
                    <a:pt x="347" y="1882"/>
                  </a:lnTo>
                  <a:lnTo>
                    <a:pt x="347" y="345"/>
                  </a:lnTo>
                  <a:close/>
                  <a:moveTo>
                    <a:pt x="1" y="0"/>
                  </a:moveTo>
                  <a:lnTo>
                    <a:pt x="1" y="2230"/>
                  </a:lnTo>
                  <a:lnTo>
                    <a:pt x="4883" y="2230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7492700" y="4916775"/>
              <a:ext cx="108125" cy="8775"/>
            </a:xfrm>
            <a:custGeom>
              <a:avLst/>
              <a:gdLst/>
              <a:ahLst/>
              <a:cxnLst/>
              <a:rect l="l" t="t" r="r" b="b"/>
              <a:pathLst>
                <a:path w="4325" h="351" extrusionOk="0">
                  <a:moveTo>
                    <a:pt x="176" y="0"/>
                  </a:moveTo>
                  <a:cubicBezTo>
                    <a:pt x="79" y="0"/>
                    <a:pt x="1" y="79"/>
                    <a:pt x="1" y="175"/>
                  </a:cubicBezTo>
                  <a:cubicBezTo>
                    <a:pt x="1" y="272"/>
                    <a:pt x="79" y="351"/>
                    <a:pt x="176" y="351"/>
                  </a:cubicBezTo>
                  <a:lnTo>
                    <a:pt x="4150" y="351"/>
                  </a:lnTo>
                  <a:cubicBezTo>
                    <a:pt x="4246" y="351"/>
                    <a:pt x="4325" y="272"/>
                    <a:pt x="4325" y="175"/>
                  </a:cubicBezTo>
                  <a:cubicBezTo>
                    <a:pt x="4325" y="79"/>
                    <a:pt x="4246" y="0"/>
                    <a:pt x="4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35"/>
          <p:cNvGrpSpPr/>
          <p:nvPr/>
        </p:nvGrpSpPr>
        <p:grpSpPr>
          <a:xfrm>
            <a:off x="369484" y="2509943"/>
            <a:ext cx="931228" cy="2656612"/>
            <a:chOff x="720072" y="2486890"/>
            <a:chExt cx="931228" cy="2656612"/>
          </a:xfrm>
        </p:grpSpPr>
        <p:sp>
          <p:nvSpPr>
            <p:cNvPr id="1091" name="Google Shape;1091;p35"/>
            <p:cNvSpPr/>
            <p:nvPr/>
          </p:nvSpPr>
          <p:spPr>
            <a:xfrm>
              <a:off x="1127259" y="2935297"/>
              <a:ext cx="39" cy="146106"/>
            </a:xfrm>
            <a:custGeom>
              <a:avLst/>
              <a:gdLst/>
              <a:ahLst/>
              <a:cxnLst/>
              <a:rect l="l" t="t" r="r" b="b"/>
              <a:pathLst>
                <a:path w="1" h="3736" extrusionOk="0">
                  <a:moveTo>
                    <a:pt x="1" y="1"/>
                  </a:moveTo>
                  <a:lnTo>
                    <a:pt x="1" y="37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1120415" y="2928453"/>
              <a:ext cx="13688" cy="159676"/>
            </a:xfrm>
            <a:custGeom>
              <a:avLst/>
              <a:gdLst/>
              <a:ahLst/>
              <a:cxnLst/>
              <a:rect l="l" t="t" r="r" b="b"/>
              <a:pathLst>
                <a:path w="350" h="4083" extrusionOk="0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lnTo>
                    <a:pt x="0" y="3909"/>
                  </a:lnTo>
                  <a:cubicBezTo>
                    <a:pt x="0" y="4003"/>
                    <a:pt x="79" y="4082"/>
                    <a:pt x="176" y="4082"/>
                  </a:cubicBezTo>
                  <a:cubicBezTo>
                    <a:pt x="270" y="4082"/>
                    <a:pt x="349" y="4007"/>
                    <a:pt x="349" y="3909"/>
                  </a:cubicBezTo>
                  <a:lnTo>
                    <a:pt x="349" y="176"/>
                  </a:lnTo>
                  <a:cubicBezTo>
                    <a:pt x="349" y="79"/>
                    <a:pt x="27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1179428" y="2981131"/>
              <a:ext cx="70902" cy="117909"/>
            </a:xfrm>
            <a:custGeom>
              <a:avLst/>
              <a:gdLst/>
              <a:ahLst/>
              <a:cxnLst/>
              <a:rect l="l" t="t" r="r" b="b"/>
              <a:pathLst>
                <a:path w="1813" h="3015" extrusionOk="0">
                  <a:moveTo>
                    <a:pt x="1813" y="1"/>
                  </a:moveTo>
                  <a:lnTo>
                    <a:pt x="0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1171724" y="2974326"/>
              <a:ext cx="86388" cy="131519"/>
            </a:xfrm>
            <a:custGeom>
              <a:avLst/>
              <a:gdLst/>
              <a:ahLst/>
              <a:cxnLst/>
              <a:rect l="l" t="t" r="r" b="b"/>
              <a:pathLst>
                <a:path w="2209" h="3363" extrusionOk="0">
                  <a:moveTo>
                    <a:pt x="2012" y="1"/>
                  </a:moveTo>
                  <a:cubicBezTo>
                    <a:pt x="1953" y="1"/>
                    <a:pt x="1895" y="31"/>
                    <a:pt x="1862" y="86"/>
                  </a:cubicBezTo>
                  <a:lnTo>
                    <a:pt x="50" y="3100"/>
                  </a:lnTo>
                  <a:cubicBezTo>
                    <a:pt x="0" y="3183"/>
                    <a:pt x="28" y="3289"/>
                    <a:pt x="109" y="3339"/>
                  </a:cubicBezTo>
                  <a:cubicBezTo>
                    <a:pt x="136" y="3356"/>
                    <a:pt x="168" y="3362"/>
                    <a:pt x="197" y="3362"/>
                  </a:cubicBezTo>
                  <a:cubicBezTo>
                    <a:pt x="257" y="3362"/>
                    <a:pt x="316" y="3331"/>
                    <a:pt x="347" y="3280"/>
                  </a:cubicBezTo>
                  <a:lnTo>
                    <a:pt x="2160" y="265"/>
                  </a:lnTo>
                  <a:cubicBezTo>
                    <a:pt x="2209" y="181"/>
                    <a:pt x="2183" y="74"/>
                    <a:pt x="2101" y="25"/>
                  </a:cubicBezTo>
                  <a:cubicBezTo>
                    <a:pt x="2073" y="8"/>
                    <a:pt x="204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1229564" y="3064117"/>
              <a:ext cx="106685" cy="79075"/>
            </a:xfrm>
            <a:custGeom>
              <a:avLst/>
              <a:gdLst/>
              <a:ahLst/>
              <a:cxnLst/>
              <a:rect l="l" t="t" r="r" b="b"/>
              <a:pathLst>
                <a:path w="2728" h="2022" extrusionOk="0">
                  <a:moveTo>
                    <a:pt x="2728" y="1"/>
                  </a:moveTo>
                  <a:lnTo>
                    <a:pt x="1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1221860" y="3057273"/>
              <a:ext cx="122094" cy="92724"/>
            </a:xfrm>
            <a:custGeom>
              <a:avLst/>
              <a:gdLst/>
              <a:ahLst/>
              <a:cxnLst/>
              <a:rect l="l" t="t" r="r" b="b"/>
              <a:pathLst>
                <a:path w="3122" h="2371" extrusionOk="0">
                  <a:moveTo>
                    <a:pt x="2927" y="1"/>
                  </a:moveTo>
                  <a:cubicBezTo>
                    <a:pt x="2890" y="1"/>
                    <a:pt x="2853" y="12"/>
                    <a:pt x="2822" y="36"/>
                  </a:cubicBezTo>
                  <a:lnTo>
                    <a:pt x="96" y="2055"/>
                  </a:lnTo>
                  <a:cubicBezTo>
                    <a:pt x="17" y="2112"/>
                    <a:pt x="1" y="2222"/>
                    <a:pt x="58" y="2299"/>
                  </a:cubicBezTo>
                  <a:cubicBezTo>
                    <a:pt x="94" y="2345"/>
                    <a:pt x="145" y="2370"/>
                    <a:pt x="198" y="2370"/>
                  </a:cubicBezTo>
                  <a:cubicBezTo>
                    <a:pt x="235" y="2370"/>
                    <a:pt x="271" y="2360"/>
                    <a:pt x="302" y="2335"/>
                  </a:cubicBezTo>
                  <a:lnTo>
                    <a:pt x="3029" y="315"/>
                  </a:lnTo>
                  <a:cubicBezTo>
                    <a:pt x="3108" y="258"/>
                    <a:pt x="3122" y="148"/>
                    <a:pt x="3065" y="71"/>
                  </a:cubicBezTo>
                  <a:cubicBezTo>
                    <a:pt x="3032" y="25"/>
                    <a:pt x="2979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1250291" y="3193015"/>
              <a:ext cx="115563" cy="6648"/>
            </a:xfrm>
            <a:custGeom>
              <a:avLst/>
              <a:gdLst/>
              <a:ahLst/>
              <a:cxnLst/>
              <a:rect l="l" t="t" r="r" b="b"/>
              <a:pathLst>
                <a:path w="2955" h="170" extrusionOk="0">
                  <a:moveTo>
                    <a:pt x="2954" y="1"/>
                  </a:moveTo>
                  <a:lnTo>
                    <a:pt x="1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1243369" y="3186171"/>
              <a:ext cx="129485" cy="20375"/>
            </a:xfrm>
            <a:custGeom>
              <a:avLst/>
              <a:gdLst/>
              <a:ahLst/>
              <a:cxnLst/>
              <a:rect l="l" t="t" r="r" b="b"/>
              <a:pathLst>
                <a:path w="3311" h="521" extrusionOk="0">
                  <a:moveTo>
                    <a:pt x="3125" y="0"/>
                  </a:moveTo>
                  <a:cubicBezTo>
                    <a:pt x="3124" y="0"/>
                    <a:pt x="3123" y="0"/>
                    <a:pt x="3121" y="0"/>
                  </a:cubicBezTo>
                  <a:lnTo>
                    <a:pt x="168" y="170"/>
                  </a:lnTo>
                  <a:cubicBezTo>
                    <a:pt x="72" y="178"/>
                    <a:pt x="1" y="258"/>
                    <a:pt x="7" y="355"/>
                  </a:cubicBezTo>
                  <a:cubicBezTo>
                    <a:pt x="10" y="447"/>
                    <a:pt x="87" y="520"/>
                    <a:pt x="178" y="520"/>
                  </a:cubicBezTo>
                  <a:cubicBezTo>
                    <a:pt x="184" y="520"/>
                    <a:pt x="186" y="520"/>
                    <a:pt x="190" y="516"/>
                  </a:cubicBezTo>
                  <a:lnTo>
                    <a:pt x="3143" y="347"/>
                  </a:lnTo>
                  <a:cubicBezTo>
                    <a:pt x="3240" y="339"/>
                    <a:pt x="3310" y="258"/>
                    <a:pt x="3306" y="162"/>
                  </a:cubicBezTo>
                  <a:cubicBezTo>
                    <a:pt x="3299" y="69"/>
                    <a:pt x="3220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1004383" y="2981131"/>
              <a:ext cx="70902" cy="117909"/>
            </a:xfrm>
            <a:custGeom>
              <a:avLst/>
              <a:gdLst/>
              <a:ahLst/>
              <a:cxnLst/>
              <a:rect l="l" t="t" r="r" b="b"/>
              <a:pathLst>
                <a:path w="1813" h="3015" extrusionOk="0">
                  <a:moveTo>
                    <a:pt x="0" y="1"/>
                  </a:moveTo>
                  <a:lnTo>
                    <a:pt x="1813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996523" y="2974326"/>
              <a:ext cx="86467" cy="131519"/>
            </a:xfrm>
            <a:custGeom>
              <a:avLst/>
              <a:gdLst/>
              <a:ahLst/>
              <a:cxnLst/>
              <a:rect l="l" t="t" r="r" b="b"/>
              <a:pathLst>
                <a:path w="2211" h="3363" extrusionOk="0">
                  <a:moveTo>
                    <a:pt x="198" y="1"/>
                  </a:moveTo>
                  <a:cubicBezTo>
                    <a:pt x="167" y="1"/>
                    <a:pt x="137" y="8"/>
                    <a:pt x="109" y="25"/>
                  </a:cubicBezTo>
                  <a:cubicBezTo>
                    <a:pt x="28" y="74"/>
                    <a:pt x="0" y="185"/>
                    <a:pt x="50" y="265"/>
                  </a:cubicBezTo>
                  <a:lnTo>
                    <a:pt x="1862" y="3280"/>
                  </a:lnTo>
                  <a:cubicBezTo>
                    <a:pt x="1898" y="3333"/>
                    <a:pt x="1953" y="3362"/>
                    <a:pt x="2014" y="3362"/>
                  </a:cubicBezTo>
                  <a:cubicBezTo>
                    <a:pt x="2045" y="3362"/>
                    <a:pt x="2075" y="3353"/>
                    <a:pt x="2102" y="3339"/>
                  </a:cubicBezTo>
                  <a:cubicBezTo>
                    <a:pt x="2183" y="3289"/>
                    <a:pt x="2211" y="3181"/>
                    <a:pt x="2162" y="3100"/>
                  </a:cubicBezTo>
                  <a:lnTo>
                    <a:pt x="349" y="86"/>
                  </a:lnTo>
                  <a:cubicBezTo>
                    <a:pt x="316" y="31"/>
                    <a:pt x="258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918464" y="3064117"/>
              <a:ext cx="106607" cy="79075"/>
            </a:xfrm>
            <a:custGeom>
              <a:avLst/>
              <a:gdLst/>
              <a:ahLst/>
              <a:cxnLst/>
              <a:rect l="l" t="t" r="r" b="b"/>
              <a:pathLst>
                <a:path w="2726" h="2022" extrusionOk="0">
                  <a:moveTo>
                    <a:pt x="1" y="1"/>
                  </a:moveTo>
                  <a:lnTo>
                    <a:pt x="2725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910760" y="3057312"/>
              <a:ext cx="122015" cy="92685"/>
            </a:xfrm>
            <a:custGeom>
              <a:avLst/>
              <a:gdLst/>
              <a:ahLst/>
              <a:cxnLst/>
              <a:rect l="l" t="t" r="r" b="b"/>
              <a:pathLst>
                <a:path w="3120" h="2370" extrusionOk="0">
                  <a:moveTo>
                    <a:pt x="196" y="1"/>
                  </a:moveTo>
                  <a:cubicBezTo>
                    <a:pt x="143" y="1"/>
                    <a:pt x="90" y="25"/>
                    <a:pt x="56" y="70"/>
                  </a:cubicBezTo>
                  <a:cubicBezTo>
                    <a:pt x="1" y="149"/>
                    <a:pt x="16" y="259"/>
                    <a:pt x="93" y="314"/>
                  </a:cubicBezTo>
                  <a:lnTo>
                    <a:pt x="2820" y="2334"/>
                  </a:lnTo>
                  <a:cubicBezTo>
                    <a:pt x="2851" y="2359"/>
                    <a:pt x="2887" y="2369"/>
                    <a:pt x="2922" y="2369"/>
                  </a:cubicBezTo>
                  <a:cubicBezTo>
                    <a:pt x="2977" y="2369"/>
                    <a:pt x="3029" y="2344"/>
                    <a:pt x="3062" y="2298"/>
                  </a:cubicBezTo>
                  <a:cubicBezTo>
                    <a:pt x="3119" y="2218"/>
                    <a:pt x="3102" y="2109"/>
                    <a:pt x="3027" y="2054"/>
                  </a:cubicBezTo>
                  <a:lnTo>
                    <a:pt x="300" y="35"/>
                  </a:lnTo>
                  <a:cubicBezTo>
                    <a:pt x="269" y="12"/>
                    <a:pt x="23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888899" y="3193015"/>
              <a:ext cx="115524" cy="6648"/>
            </a:xfrm>
            <a:custGeom>
              <a:avLst/>
              <a:gdLst/>
              <a:ahLst/>
              <a:cxnLst/>
              <a:rect l="l" t="t" r="r" b="b"/>
              <a:pathLst>
                <a:path w="2954" h="170" extrusionOk="0">
                  <a:moveTo>
                    <a:pt x="0" y="1"/>
                  </a:moveTo>
                  <a:lnTo>
                    <a:pt x="2953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881859" y="3186249"/>
              <a:ext cx="129641" cy="20297"/>
            </a:xfrm>
            <a:custGeom>
              <a:avLst/>
              <a:gdLst/>
              <a:ahLst/>
              <a:cxnLst/>
              <a:rect l="l" t="t" r="r" b="b"/>
              <a:pathLst>
                <a:path w="3315" h="519" extrusionOk="0">
                  <a:moveTo>
                    <a:pt x="184" y="0"/>
                  </a:moveTo>
                  <a:cubicBezTo>
                    <a:pt x="91" y="0"/>
                    <a:pt x="12" y="70"/>
                    <a:pt x="7" y="164"/>
                  </a:cubicBezTo>
                  <a:cubicBezTo>
                    <a:pt x="1" y="258"/>
                    <a:pt x="74" y="343"/>
                    <a:pt x="170" y="347"/>
                  </a:cubicBezTo>
                  <a:lnTo>
                    <a:pt x="3123" y="518"/>
                  </a:lnTo>
                  <a:lnTo>
                    <a:pt x="3133" y="518"/>
                  </a:lnTo>
                  <a:cubicBezTo>
                    <a:pt x="3224" y="518"/>
                    <a:pt x="3301" y="445"/>
                    <a:pt x="3307" y="355"/>
                  </a:cubicBezTo>
                  <a:cubicBezTo>
                    <a:pt x="3315" y="258"/>
                    <a:pt x="3242" y="176"/>
                    <a:pt x="3145" y="170"/>
                  </a:cubicBezTo>
                  <a:lnTo>
                    <a:pt x="192" y="0"/>
                  </a:lnTo>
                  <a:cubicBezTo>
                    <a:pt x="189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862618" y="4281611"/>
              <a:ext cx="503235" cy="797832"/>
            </a:xfrm>
            <a:custGeom>
              <a:avLst/>
              <a:gdLst/>
              <a:ahLst/>
              <a:cxnLst/>
              <a:rect l="l" t="t" r="r" b="b"/>
              <a:pathLst>
                <a:path w="12868" h="20401" extrusionOk="0">
                  <a:moveTo>
                    <a:pt x="0" y="0"/>
                  </a:moveTo>
                  <a:lnTo>
                    <a:pt x="0" y="20401"/>
                  </a:lnTo>
                  <a:lnTo>
                    <a:pt x="12867" y="20401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925269" y="4564437"/>
              <a:ext cx="39" cy="515163"/>
            </a:xfrm>
            <a:custGeom>
              <a:avLst/>
              <a:gdLst/>
              <a:ahLst/>
              <a:cxnLst/>
              <a:rect l="l" t="t" r="r" b="b"/>
              <a:pathLst>
                <a:path w="1" h="13173" extrusionOk="0">
                  <a:moveTo>
                    <a:pt x="0" y="1"/>
                  </a:moveTo>
                  <a:lnTo>
                    <a:pt x="0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918464" y="4564437"/>
              <a:ext cx="13609" cy="515007"/>
            </a:xfrm>
            <a:custGeom>
              <a:avLst/>
              <a:gdLst/>
              <a:ahLst/>
              <a:cxnLst/>
              <a:rect l="l" t="t" r="r" b="b"/>
              <a:pathLst>
                <a:path w="348" h="13169" extrusionOk="0">
                  <a:moveTo>
                    <a:pt x="1" y="1"/>
                  </a:moveTo>
                  <a:lnTo>
                    <a:pt x="1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1021942" y="4564437"/>
              <a:ext cx="39" cy="515163"/>
            </a:xfrm>
            <a:custGeom>
              <a:avLst/>
              <a:gdLst/>
              <a:ahLst/>
              <a:cxnLst/>
              <a:rect l="l" t="t" r="r" b="b"/>
              <a:pathLst>
                <a:path w="1" h="13173" extrusionOk="0">
                  <a:moveTo>
                    <a:pt x="1" y="1"/>
                  </a:moveTo>
                  <a:lnTo>
                    <a:pt x="1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015255" y="4564437"/>
              <a:ext cx="13570" cy="515007"/>
            </a:xfrm>
            <a:custGeom>
              <a:avLst/>
              <a:gdLst/>
              <a:ahLst/>
              <a:cxnLst/>
              <a:rect l="l" t="t" r="r" b="b"/>
              <a:pathLst>
                <a:path w="347" h="13169" extrusionOk="0">
                  <a:moveTo>
                    <a:pt x="0" y="1"/>
                  </a:moveTo>
                  <a:lnTo>
                    <a:pt x="0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113610" y="4580705"/>
              <a:ext cx="39" cy="515085"/>
            </a:xfrm>
            <a:custGeom>
              <a:avLst/>
              <a:gdLst/>
              <a:ahLst/>
              <a:cxnLst/>
              <a:rect l="l" t="t" r="r" b="b"/>
              <a:pathLst>
                <a:path w="1" h="13171" extrusionOk="0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1106845" y="4580705"/>
              <a:ext cx="13609" cy="515085"/>
            </a:xfrm>
            <a:custGeom>
              <a:avLst/>
              <a:gdLst/>
              <a:ahLst/>
              <a:cxnLst/>
              <a:rect l="l" t="t" r="r" b="b"/>
              <a:pathLst>
                <a:path w="348" h="13171" extrusionOk="0">
                  <a:moveTo>
                    <a:pt x="1" y="0"/>
                  </a:moveTo>
                  <a:lnTo>
                    <a:pt x="1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1202384" y="4580705"/>
              <a:ext cx="39" cy="515085"/>
            </a:xfrm>
            <a:custGeom>
              <a:avLst/>
              <a:gdLst/>
              <a:ahLst/>
              <a:cxnLst/>
              <a:rect l="l" t="t" r="r" b="b"/>
              <a:pathLst>
                <a:path w="1" h="13171" extrusionOk="0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195619" y="4580705"/>
              <a:ext cx="13570" cy="515085"/>
            </a:xfrm>
            <a:custGeom>
              <a:avLst/>
              <a:gdLst/>
              <a:ahLst/>
              <a:cxnLst/>
              <a:rect l="l" t="t" r="r" b="b"/>
              <a:pathLst>
                <a:path w="347" h="13171" extrusionOk="0">
                  <a:moveTo>
                    <a:pt x="0" y="0"/>
                  </a:moveTo>
                  <a:lnTo>
                    <a:pt x="0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5"/>
            <p:cNvSpPr/>
            <p:nvPr/>
          </p:nvSpPr>
          <p:spPr>
            <a:xfrm>
              <a:off x="1311181" y="4486691"/>
              <a:ext cx="39" cy="609099"/>
            </a:xfrm>
            <a:custGeom>
              <a:avLst/>
              <a:gdLst/>
              <a:ahLst/>
              <a:cxnLst/>
              <a:rect l="l" t="t" r="r" b="b"/>
              <a:pathLst>
                <a:path w="1" h="15575" extrusionOk="0">
                  <a:moveTo>
                    <a:pt x="0" y="1"/>
                  </a:moveTo>
                  <a:lnTo>
                    <a:pt x="0" y="155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5"/>
            <p:cNvSpPr/>
            <p:nvPr/>
          </p:nvSpPr>
          <p:spPr>
            <a:xfrm>
              <a:off x="1304299" y="4486691"/>
              <a:ext cx="13688" cy="609099"/>
            </a:xfrm>
            <a:custGeom>
              <a:avLst/>
              <a:gdLst/>
              <a:ahLst/>
              <a:cxnLst/>
              <a:rect l="l" t="t" r="r" b="b"/>
              <a:pathLst>
                <a:path w="350" h="15575" extrusionOk="0">
                  <a:moveTo>
                    <a:pt x="1" y="1"/>
                  </a:moveTo>
                  <a:lnTo>
                    <a:pt x="1" y="15575"/>
                  </a:lnTo>
                  <a:lnTo>
                    <a:pt x="350" y="1557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5"/>
            <p:cNvSpPr/>
            <p:nvPr/>
          </p:nvSpPr>
          <p:spPr>
            <a:xfrm>
              <a:off x="812913" y="3486556"/>
              <a:ext cx="602686" cy="1481040"/>
            </a:xfrm>
            <a:custGeom>
              <a:avLst/>
              <a:gdLst/>
              <a:ahLst/>
              <a:cxnLst/>
              <a:rect l="l" t="t" r="r" b="b"/>
              <a:pathLst>
                <a:path w="15411" h="37871" extrusionOk="0">
                  <a:moveTo>
                    <a:pt x="5312" y="1"/>
                  </a:moveTo>
                  <a:cubicBezTo>
                    <a:pt x="2379" y="1"/>
                    <a:pt x="1" y="2379"/>
                    <a:pt x="1" y="5312"/>
                  </a:cubicBezTo>
                  <a:lnTo>
                    <a:pt x="1" y="13106"/>
                  </a:lnTo>
                  <a:lnTo>
                    <a:pt x="1" y="30356"/>
                  </a:lnTo>
                  <a:lnTo>
                    <a:pt x="1" y="37226"/>
                  </a:lnTo>
                  <a:cubicBezTo>
                    <a:pt x="1" y="37612"/>
                    <a:pt x="318" y="37871"/>
                    <a:pt x="650" y="37871"/>
                  </a:cubicBezTo>
                  <a:cubicBezTo>
                    <a:pt x="801" y="37871"/>
                    <a:pt x="955" y="37818"/>
                    <a:pt x="1084" y="37699"/>
                  </a:cubicBezTo>
                  <a:lnTo>
                    <a:pt x="15202" y="24621"/>
                  </a:lnTo>
                  <a:cubicBezTo>
                    <a:pt x="15334" y="24499"/>
                    <a:pt x="15409" y="24326"/>
                    <a:pt x="15411" y="24148"/>
                  </a:cubicBezTo>
                  <a:lnTo>
                    <a:pt x="15411" y="5312"/>
                  </a:lnTo>
                  <a:cubicBezTo>
                    <a:pt x="15411" y="2379"/>
                    <a:pt x="13033" y="1"/>
                    <a:pt x="10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806069" y="3479790"/>
              <a:ext cx="616178" cy="1494650"/>
            </a:xfrm>
            <a:custGeom>
              <a:avLst/>
              <a:gdLst/>
              <a:ahLst/>
              <a:cxnLst/>
              <a:rect l="l" t="t" r="r" b="b"/>
              <a:pathLst>
                <a:path w="15756" h="38219" extrusionOk="0">
                  <a:moveTo>
                    <a:pt x="10274" y="347"/>
                  </a:moveTo>
                  <a:cubicBezTo>
                    <a:pt x="13105" y="347"/>
                    <a:pt x="15411" y="2652"/>
                    <a:pt x="15411" y="5485"/>
                  </a:cubicBezTo>
                  <a:lnTo>
                    <a:pt x="15411" y="24321"/>
                  </a:lnTo>
                  <a:cubicBezTo>
                    <a:pt x="15411" y="24451"/>
                    <a:pt x="15357" y="24578"/>
                    <a:pt x="15261" y="24666"/>
                  </a:cubicBezTo>
                  <a:lnTo>
                    <a:pt x="1143" y="37744"/>
                  </a:lnTo>
                  <a:cubicBezTo>
                    <a:pt x="1051" y="37827"/>
                    <a:pt x="940" y="37870"/>
                    <a:pt x="826" y="37870"/>
                  </a:cubicBezTo>
                  <a:cubicBezTo>
                    <a:pt x="762" y="37870"/>
                    <a:pt x="697" y="37856"/>
                    <a:pt x="633" y="37829"/>
                  </a:cubicBezTo>
                  <a:cubicBezTo>
                    <a:pt x="495" y="37769"/>
                    <a:pt x="349" y="37626"/>
                    <a:pt x="349" y="37399"/>
                  </a:cubicBezTo>
                  <a:lnTo>
                    <a:pt x="349" y="5485"/>
                  </a:lnTo>
                  <a:cubicBezTo>
                    <a:pt x="349" y="2652"/>
                    <a:pt x="2654" y="347"/>
                    <a:pt x="5487" y="347"/>
                  </a:cubicBezTo>
                  <a:close/>
                  <a:moveTo>
                    <a:pt x="5485" y="0"/>
                  </a:moveTo>
                  <a:cubicBezTo>
                    <a:pt x="2461" y="0"/>
                    <a:pt x="0" y="2461"/>
                    <a:pt x="0" y="5485"/>
                  </a:cubicBezTo>
                  <a:lnTo>
                    <a:pt x="0" y="37395"/>
                  </a:lnTo>
                  <a:cubicBezTo>
                    <a:pt x="0" y="37728"/>
                    <a:pt x="189" y="38014"/>
                    <a:pt x="493" y="38148"/>
                  </a:cubicBezTo>
                  <a:cubicBezTo>
                    <a:pt x="601" y="38197"/>
                    <a:pt x="713" y="38219"/>
                    <a:pt x="826" y="38219"/>
                  </a:cubicBezTo>
                  <a:cubicBezTo>
                    <a:pt x="1025" y="38219"/>
                    <a:pt x="1222" y="38142"/>
                    <a:pt x="1373" y="38000"/>
                  </a:cubicBezTo>
                  <a:lnTo>
                    <a:pt x="15493" y="24922"/>
                  </a:lnTo>
                  <a:cubicBezTo>
                    <a:pt x="15661" y="24767"/>
                    <a:pt x="15755" y="24548"/>
                    <a:pt x="15755" y="24321"/>
                  </a:cubicBezTo>
                  <a:lnTo>
                    <a:pt x="15755" y="5485"/>
                  </a:lnTo>
                  <a:cubicBezTo>
                    <a:pt x="15755" y="2461"/>
                    <a:pt x="13297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794962" y="3663322"/>
              <a:ext cx="668856" cy="748752"/>
            </a:xfrm>
            <a:custGeom>
              <a:avLst/>
              <a:gdLst/>
              <a:ahLst/>
              <a:cxnLst/>
              <a:rect l="l" t="t" r="r" b="b"/>
              <a:pathLst>
                <a:path w="17103" h="19146" extrusionOk="0">
                  <a:moveTo>
                    <a:pt x="13700" y="0"/>
                  </a:moveTo>
                  <a:cubicBezTo>
                    <a:pt x="13456" y="0"/>
                    <a:pt x="13194" y="20"/>
                    <a:pt x="12911" y="63"/>
                  </a:cubicBezTo>
                  <a:lnTo>
                    <a:pt x="1" y="11754"/>
                  </a:lnTo>
                  <a:lnTo>
                    <a:pt x="1" y="19146"/>
                  </a:lnTo>
                  <a:lnTo>
                    <a:pt x="16845" y="3889"/>
                  </a:lnTo>
                  <a:cubicBezTo>
                    <a:pt x="16845" y="3889"/>
                    <a:pt x="17102" y="0"/>
                    <a:pt x="13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5"/>
            <p:cNvSpPr/>
            <p:nvPr/>
          </p:nvSpPr>
          <p:spPr>
            <a:xfrm>
              <a:off x="788119" y="3656478"/>
              <a:ext cx="677342" cy="771004"/>
            </a:xfrm>
            <a:custGeom>
              <a:avLst/>
              <a:gdLst/>
              <a:ahLst/>
              <a:cxnLst/>
              <a:rect l="l" t="t" r="r" b="b"/>
              <a:pathLst>
                <a:path w="17320" h="19715" extrusionOk="0">
                  <a:moveTo>
                    <a:pt x="13872" y="352"/>
                  </a:moveTo>
                  <a:cubicBezTo>
                    <a:pt x="14673" y="352"/>
                    <a:pt x="15323" y="577"/>
                    <a:pt x="15810" y="1026"/>
                  </a:cubicBezTo>
                  <a:cubicBezTo>
                    <a:pt x="16839" y="1966"/>
                    <a:pt x="16855" y="3631"/>
                    <a:pt x="16849" y="3987"/>
                  </a:cubicBezTo>
                  <a:lnTo>
                    <a:pt x="349" y="18933"/>
                  </a:lnTo>
                  <a:lnTo>
                    <a:pt x="349" y="12008"/>
                  </a:lnTo>
                  <a:lnTo>
                    <a:pt x="13159" y="406"/>
                  </a:lnTo>
                  <a:cubicBezTo>
                    <a:pt x="13408" y="370"/>
                    <a:pt x="13646" y="352"/>
                    <a:pt x="13872" y="352"/>
                  </a:cubicBezTo>
                  <a:close/>
                  <a:moveTo>
                    <a:pt x="13872" y="1"/>
                  </a:moveTo>
                  <a:cubicBezTo>
                    <a:pt x="13614" y="1"/>
                    <a:pt x="13343" y="22"/>
                    <a:pt x="13058" y="65"/>
                  </a:cubicBezTo>
                  <a:lnTo>
                    <a:pt x="13007" y="73"/>
                  </a:lnTo>
                  <a:lnTo>
                    <a:pt x="0" y="11852"/>
                  </a:lnTo>
                  <a:lnTo>
                    <a:pt x="0" y="19715"/>
                  </a:lnTo>
                  <a:lnTo>
                    <a:pt x="17188" y="4147"/>
                  </a:lnTo>
                  <a:lnTo>
                    <a:pt x="17193" y="4076"/>
                  </a:lnTo>
                  <a:cubicBezTo>
                    <a:pt x="17199" y="3987"/>
                    <a:pt x="17320" y="1934"/>
                    <a:pt x="16051" y="766"/>
                  </a:cubicBezTo>
                  <a:cubicBezTo>
                    <a:pt x="15494" y="257"/>
                    <a:pt x="14765" y="1"/>
                    <a:pt x="1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5"/>
            <p:cNvSpPr/>
            <p:nvPr/>
          </p:nvSpPr>
          <p:spPr>
            <a:xfrm>
              <a:off x="794962" y="3506931"/>
              <a:ext cx="624899" cy="772490"/>
            </a:xfrm>
            <a:custGeom>
              <a:avLst/>
              <a:gdLst/>
              <a:ahLst/>
              <a:cxnLst/>
              <a:rect l="l" t="t" r="r" b="b"/>
              <a:pathLst>
                <a:path w="15979" h="19753" extrusionOk="0">
                  <a:moveTo>
                    <a:pt x="12797" y="0"/>
                  </a:moveTo>
                  <a:cubicBezTo>
                    <a:pt x="12569" y="0"/>
                    <a:pt x="12324" y="21"/>
                    <a:pt x="12060" y="65"/>
                  </a:cubicBezTo>
                  <a:lnTo>
                    <a:pt x="1" y="12124"/>
                  </a:lnTo>
                  <a:lnTo>
                    <a:pt x="1" y="19752"/>
                  </a:lnTo>
                  <a:lnTo>
                    <a:pt x="15738" y="4015"/>
                  </a:lnTo>
                  <a:cubicBezTo>
                    <a:pt x="15738" y="4013"/>
                    <a:pt x="15978" y="0"/>
                    <a:pt x="1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5"/>
            <p:cNvSpPr/>
            <p:nvPr/>
          </p:nvSpPr>
          <p:spPr>
            <a:xfrm>
              <a:off x="788119" y="3500126"/>
              <a:ext cx="633893" cy="795603"/>
            </a:xfrm>
            <a:custGeom>
              <a:avLst/>
              <a:gdLst/>
              <a:ahLst/>
              <a:cxnLst/>
              <a:rect l="l" t="t" r="r" b="b"/>
              <a:pathLst>
                <a:path w="16209" h="20344" extrusionOk="0">
                  <a:moveTo>
                    <a:pt x="12962" y="349"/>
                  </a:moveTo>
                  <a:cubicBezTo>
                    <a:pt x="13655" y="349"/>
                    <a:pt x="14227" y="547"/>
                    <a:pt x="14668" y="942"/>
                  </a:cubicBezTo>
                  <a:cubicBezTo>
                    <a:pt x="15736" y="1902"/>
                    <a:pt x="15749" y="3746"/>
                    <a:pt x="15739" y="4112"/>
                  </a:cubicBezTo>
                  <a:lnTo>
                    <a:pt x="349" y="19505"/>
                  </a:lnTo>
                  <a:lnTo>
                    <a:pt x="349" y="12371"/>
                  </a:lnTo>
                  <a:lnTo>
                    <a:pt x="12317" y="400"/>
                  </a:lnTo>
                  <a:cubicBezTo>
                    <a:pt x="12543" y="366"/>
                    <a:pt x="12758" y="349"/>
                    <a:pt x="12962" y="349"/>
                  </a:cubicBezTo>
                  <a:close/>
                  <a:moveTo>
                    <a:pt x="12972" y="1"/>
                  </a:moveTo>
                  <a:cubicBezTo>
                    <a:pt x="12729" y="1"/>
                    <a:pt x="12473" y="23"/>
                    <a:pt x="12205" y="67"/>
                  </a:cubicBezTo>
                  <a:lnTo>
                    <a:pt x="12152" y="77"/>
                  </a:lnTo>
                  <a:lnTo>
                    <a:pt x="0" y="12227"/>
                  </a:lnTo>
                  <a:lnTo>
                    <a:pt x="0" y="20344"/>
                  </a:lnTo>
                  <a:lnTo>
                    <a:pt x="16080" y="4262"/>
                  </a:lnTo>
                  <a:lnTo>
                    <a:pt x="16084" y="4197"/>
                  </a:lnTo>
                  <a:cubicBezTo>
                    <a:pt x="16090" y="4102"/>
                    <a:pt x="16208" y="1858"/>
                    <a:pt x="14902" y="684"/>
                  </a:cubicBezTo>
                  <a:cubicBezTo>
                    <a:pt x="14398" y="229"/>
                    <a:pt x="13750" y="1"/>
                    <a:pt x="1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5"/>
            <p:cNvSpPr/>
            <p:nvPr/>
          </p:nvSpPr>
          <p:spPr>
            <a:xfrm>
              <a:off x="1172115" y="3495942"/>
              <a:ext cx="170235" cy="1048472"/>
            </a:xfrm>
            <a:custGeom>
              <a:avLst/>
              <a:gdLst/>
              <a:ahLst/>
              <a:cxnLst/>
              <a:rect l="l" t="t" r="r" b="b"/>
              <a:pathLst>
                <a:path w="4353" h="26810" extrusionOk="0">
                  <a:moveTo>
                    <a:pt x="2178" y="1"/>
                  </a:moveTo>
                  <a:cubicBezTo>
                    <a:pt x="2102" y="1"/>
                    <a:pt x="2026" y="5"/>
                    <a:pt x="1949" y="13"/>
                  </a:cubicBezTo>
                  <a:cubicBezTo>
                    <a:pt x="840" y="129"/>
                    <a:pt x="0" y="1063"/>
                    <a:pt x="0" y="2178"/>
                  </a:cubicBezTo>
                  <a:lnTo>
                    <a:pt x="0" y="26548"/>
                  </a:lnTo>
                  <a:cubicBezTo>
                    <a:pt x="0" y="26708"/>
                    <a:pt x="130" y="26809"/>
                    <a:pt x="263" y="26809"/>
                  </a:cubicBezTo>
                  <a:cubicBezTo>
                    <a:pt x="336" y="26809"/>
                    <a:pt x="409" y="26779"/>
                    <a:pt x="463" y="26712"/>
                  </a:cubicBezTo>
                  <a:lnTo>
                    <a:pt x="4352" y="21838"/>
                  </a:lnTo>
                  <a:lnTo>
                    <a:pt x="4352" y="2178"/>
                  </a:lnTo>
                  <a:cubicBezTo>
                    <a:pt x="4352" y="963"/>
                    <a:pt x="3364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5"/>
            <p:cNvSpPr/>
            <p:nvPr/>
          </p:nvSpPr>
          <p:spPr>
            <a:xfrm>
              <a:off x="1165232" y="3489215"/>
              <a:ext cx="183805" cy="1061925"/>
            </a:xfrm>
            <a:custGeom>
              <a:avLst/>
              <a:gdLst/>
              <a:ahLst/>
              <a:cxnLst/>
              <a:rect l="l" t="t" r="r" b="b"/>
              <a:pathLst>
                <a:path w="4700" h="27154" extrusionOk="0">
                  <a:moveTo>
                    <a:pt x="2351" y="348"/>
                  </a:moveTo>
                  <a:cubicBezTo>
                    <a:pt x="2844" y="348"/>
                    <a:pt x="3325" y="530"/>
                    <a:pt x="3691" y="863"/>
                  </a:cubicBezTo>
                  <a:cubicBezTo>
                    <a:pt x="4113" y="1243"/>
                    <a:pt x="4353" y="1785"/>
                    <a:pt x="4353" y="2350"/>
                  </a:cubicBezTo>
                  <a:lnTo>
                    <a:pt x="4353" y="21945"/>
                  </a:lnTo>
                  <a:lnTo>
                    <a:pt x="501" y="26772"/>
                  </a:lnTo>
                  <a:cubicBezTo>
                    <a:pt x="481" y="26798"/>
                    <a:pt x="457" y="26804"/>
                    <a:pt x="437" y="26804"/>
                  </a:cubicBezTo>
                  <a:cubicBezTo>
                    <a:pt x="423" y="26804"/>
                    <a:pt x="412" y="26802"/>
                    <a:pt x="405" y="26799"/>
                  </a:cubicBezTo>
                  <a:cubicBezTo>
                    <a:pt x="389" y="26795"/>
                    <a:pt x="350" y="26772"/>
                    <a:pt x="350" y="26718"/>
                  </a:cubicBezTo>
                  <a:lnTo>
                    <a:pt x="350" y="2348"/>
                  </a:lnTo>
                  <a:cubicBezTo>
                    <a:pt x="350" y="1320"/>
                    <a:pt x="1120" y="467"/>
                    <a:pt x="2142" y="358"/>
                  </a:cubicBezTo>
                  <a:cubicBezTo>
                    <a:pt x="2211" y="350"/>
                    <a:pt x="2282" y="348"/>
                    <a:pt x="2351" y="348"/>
                  </a:cubicBezTo>
                  <a:close/>
                  <a:moveTo>
                    <a:pt x="2348" y="1"/>
                  </a:moveTo>
                  <a:cubicBezTo>
                    <a:pt x="2267" y="1"/>
                    <a:pt x="2186" y="5"/>
                    <a:pt x="2105" y="13"/>
                  </a:cubicBezTo>
                  <a:cubicBezTo>
                    <a:pt x="905" y="142"/>
                    <a:pt x="1" y="1144"/>
                    <a:pt x="1" y="2350"/>
                  </a:cubicBezTo>
                  <a:lnTo>
                    <a:pt x="1" y="26720"/>
                  </a:lnTo>
                  <a:cubicBezTo>
                    <a:pt x="1" y="26908"/>
                    <a:pt x="115" y="27067"/>
                    <a:pt x="293" y="27130"/>
                  </a:cubicBezTo>
                  <a:cubicBezTo>
                    <a:pt x="340" y="27146"/>
                    <a:pt x="389" y="27154"/>
                    <a:pt x="438" y="27154"/>
                  </a:cubicBezTo>
                  <a:cubicBezTo>
                    <a:pt x="568" y="27154"/>
                    <a:pt x="690" y="27095"/>
                    <a:pt x="773" y="26988"/>
                  </a:cubicBezTo>
                  <a:lnTo>
                    <a:pt x="4700" y="22069"/>
                  </a:lnTo>
                  <a:lnTo>
                    <a:pt x="4700" y="2350"/>
                  </a:lnTo>
                  <a:cubicBezTo>
                    <a:pt x="4700" y="1686"/>
                    <a:pt x="4418" y="1050"/>
                    <a:pt x="3921" y="605"/>
                  </a:cubicBezTo>
                  <a:cubicBezTo>
                    <a:pt x="3489" y="214"/>
                    <a:pt x="2926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5"/>
            <p:cNvSpPr/>
            <p:nvPr/>
          </p:nvSpPr>
          <p:spPr>
            <a:xfrm>
              <a:off x="762699" y="3115035"/>
              <a:ext cx="192878" cy="729590"/>
            </a:xfrm>
            <a:custGeom>
              <a:avLst/>
              <a:gdLst/>
              <a:ahLst/>
              <a:cxnLst/>
              <a:rect l="l" t="t" r="r" b="b"/>
              <a:pathLst>
                <a:path w="4932" h="18656" extrusionOk="0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16589"/>
                  </a:lnTo>
                  <a:cubicBezTo>
                    <a:pt x="0" y="17724"/>
                    <a:pt x="932" y="18656"/>
                    <a:pt x="2067" y="18656"/>
                  </a:cubicBezTo>
                  <a:lnTo>
                    <a:pt x="2865" y="18656"/>
                  </a:lnTo>
                  <a:cubicBezTo>
                    <a:pt x="3999" y="18656"/>
                    <a:pt x="4931" y="17726"/>
                    <a:pt x="4931" y="16589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5"/>
            <p:cNvSpPr/>
            <p:nvPr/>
          </p:nvSpPr>
          <p:spPr>
            <a:xfrm>
              <a:off x="755972" y="3108347"/>
              <a:ext cx="206292" cy="743082"/>
            </a:xfrm>
            <a:custGeom>
              <a:avLst/>
              <a:gdLst/>
              <a:ahLst/>
              <a:cxnLst/>
              <a:rect l="l" t="t" r="r" b="b"/>
              <a:pathLst>
                <a:path w="5275" h="19001" extrusionOk="0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16760"/>
                  </a:lnTo>
                  <a:cubicBezTo>
                    <a:pt x="4928" y="17802"/>
                    <a:pt x="4081" y="18651"/>
                    <a:pt x="3037" y="18651"/>
                  </a:cubicBezTo>
                  <a:lnTo>
                    <a:pt x="2239" y="18651"/>
                  </a:lnTo>
                  <a:cubicBezTo>
                    <a:pt x="1197" y="18651"/>
                    <a:pt x="347" y="17804"/>
                    <a:pt x="347" y="16760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16760"/>
                  </a:lnTo>
                  <a:cubicBezTo>
                    <a:pt x="1" y="17993"/>
                    <a:pt x="1003" y="19000"/>
                    <a:pt x="2239" y="19000"/>
                  </a:cubicBezTo>
                  <a:lnTo>
                    <a:pt x="3037" y="19000"/>
                  </a:lnTo>
                  <a:cubicBezTo>
                    <a:pt x="4270" y="19000"/>
                    <a:pt x="5275" y="17995"/>
                    <a:pt x="5275" y="16760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5"/>
            <p:cNvSpPr/>
            <p:nvPr/>
          </p:nvSpPr>
          <p:spPr>
            <a:xfrm>
              <a:off x="762699" y="3115035"/>
              <a:ext cx="192878" cy="458340"/>
            </a:xfrm>
            <a:custGeom>
              <a:avLst/>
              <a:gdLst/>
              <a:ahLst/>
              <a:cxnLst/>
              <a:rect l="l" t="t" r="r" b="b"/>
              <a:pathLst>
                <a:path w="4932" h="11720" extrusionOk="0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9652"/>
                  </a:lnTo>
                  <a:cubicBezTo>
                    <a:pt x="0" y="10787"/>
                    <a:pt x="932" y="11719"/>
                    <a:pt x="2067" y="11719"/>
                  </a:cubicBezTo>
                  <a:lnTo>
                    <a:pt x="2865" y="11719"/>
                  </a:lnTo>
                  <a:cubicBezTo>
                    <a:pt x="3999" y="11719"/>
                    <a:pt x="4931" y="10789"/>
                    <a:pt x="4931" y="9652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5"/>
            <p:cNvSpPr/>
            <p:nvPr/>
          </p:nvSpPr>
          <p:spPr>
            <a:xfrm>
              <a:off x="755972" y="3108347"/>
              <a:ext cx="206292" cy="471871"/>
            </a:xfrm>
            <a:custGeom>
              <a:avLst/>
              <a:gdLst/>
              <a:ahLst/>
              <a:cxnLst/>
              <a:rect l="l" t="t" r="r" b="b"/>
              <a:pathLst>
                <a:path w="5275" h="12066" extrusionOk="0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9823"/>
                  </a:lnTo>
                  <a:cubicBezTo>
                    <a:pt x="4928" y="10866"/>
                    <a:pt x="4081" y="11715"/>
                    <a:pt x="3037" y="11715"/>
                  </a:cubicBezTo>
                  <a:lnTo>
                    <a:pt x="2239" y="11715"/>
                  </a:lnTo>
                  <a:cubicBezTo>
                    <a:pt x="1197" y="11715"/>
                    <a:pt x="347" y="10868"/>
                    <a:pt x="347" y="9823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9825"/>
                  </a:lnTo>
                  <a:cubicBezTo>
                    <a:pt x="1" y="11059"/>
                    <a:pt x="1003" y="12065"/>
                    <a:pt x="2239" y="12065"/>
                  </a:cubicBezTo>
                  <a:lnTo>
                    <a:pt x="3037" y="12065"/>
                  </a:lnTo>
                  <a:cubicBezTo>
                    <a:pt x="4270" y="12065"/>
                    <a:pt x="5275" y="11059"/>
                    <a:pt x="5275" y="9823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5"/>
            <p:cNvSpPr/>
            <p:nvPr/>
          </p:nvSpPr>
          <p:spPr>
            <a:xfrm>
              <a:off x="793437" y="2710546"/>
              <a:ext cx="94014" cy="641441"/>
            </a:xfrm>
            <a:custGeom>
              <a:avLst/>
              <a:gdLst/>
              <a:ahLst/>
              <a:cxnLst/>
              <a:rect l="l" t="t" r="r" b="b"/>
              <a:pathLst>
                <a:path w="2404" h="16402" extrusionOk="0">
                  <a:moveTo>
                    <a:pt x="1007" y="1"/>
                  </a:moveTo>
                  <a:cubicBezTo>
                    <a:pt x="453" y="1"/>
                    <a:pt x="0" y="454"/>
                    <a:pt x="0" y="1007"/>
                  </a:cubicBezTo>
                  <a:lnTo>
                    <a:pt x="0" y="15395"/>
                  </a:lnTo>
                  <a:cubicBezTo>
                    <a:pt x="0" y="15949"/>
                    <a:pt x="453" y="16402"/>
                    <a:pt x="1007" y="16402"/>
                  </a:cubicBezTo>
                  <a:lnTo>
                    <a:pt x="1397" y="16402"/>
                  </a:lnTo>
                  <a:cubicBezTo>
                    <a:pt x="1951" y="16402"/>
                    <a:pt x="2404" y="15949"/>
                    <a:pt x="2404" y="15395"/>
                  </a:cubicBezTo>
                  <a:lnTo>
                    <a:pt x="2404" y="1007"/>
                  </a:lnTo>
                  <a:cubicBezTo>
                    <a:pt x="2404" y="454"/>
                    <a:pt x="1951" y="1"/>
                    <a:pt x="1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5"/>
            <p:cNvSpPr/>
            <p:nvPr/>
          </p:nvSpPr>
          <p:spPr>
            <a:xfrm>
              <a:off x="786711" y="2703858"/>
              <a:ext cx="107546" cy="654933"/>
            </a:xfrm>
            <a:custGeom>
              <a:avLst/>
              <a:gdLst/>
              <a:ahLst/>
              <a:cxnLst/>
              <a:rect l="l" t="t" r="r" b="b"/>
              <a:pathLst>
                <a:path w="2750" h="16747" extrusionOk="0">
                  <a:moveTo>
                    <a:pt x="1569" y="347"/>
                  </a:moveTo>
                  <a:cubicBezTo>
                    <a:pt x="2026" y="347"/>
                    <a:pt x="2400" y="721"/>
                    <a:pt x="2400" y="1180"/>
                  </a:cubicBezTo>
                  <a:lnTo>
                    <a:pt x="2400" y="15566"/>
                  </a:lnTo>
                  <a:cubicBezTo>
                    <a:pt x="2400" y="16025"/>
                    <a:pt x="2026" y="16400"/>
                    <a:pt x="1569" y="16400"/>
                  </a:cubicBezTo>
                  <a:lnTo>
                    <a:pt x="1179" y="16400"/>
                  </a:lnTo>
                  <a:cubicBezTo>
                    <a:pt x="722" y="16400"/>
                    <a:pt x="347" y="16025"/>
                    <a:pt x="347" y="15566"/>
                  </a:cubicBezTo>
                  <a:lnTo>
                    <a:pt x="347" y="1180"/>
                  </a:lnTo>
                  <a:cubicBezTo>
                    <a:pt x="347" y="721"/>
                    <a:pt x="722" y="347"/>
                    <a:pt x="1179" y="347"/>
                  </a:cubicBezTo>
                  <a:close/>
                  <a:moveTo>
                    <a:pt x="1179" y="0"/>
                  </a:moveTo>
                  <a:cubicBezTo>
                    <a:pt x="529" y="0"/>
                    <a:pt x="1" y="528"/>
                    <a:pt x="1" y="1178"/>
                  </a:cubicBezTo>
                  <a:lnTo>
                    <a:pt x="1" y="15566"/>
                  </a:lnTo>
                  <a:cubicBezTo>
                    <a:pt x="1" y="16216"/>
                    <a:pt x="529" y="16746"/>
                    <a:pt x="1179" y="16746"/>
                  </a:cubicBezTo>
                  <a:lnTo>
                    <a:pt x="1569" y="16746"/>
                  </a:lnTo>
                  <a:cubicBezTo>
                    <a:pt x="2219" y="16746"/>
                    <a:pt x="2749" y="16216"/>
                    <a:pt x="2749" y="15566"/>
                  </a:cubicBezTo>
                  <a:lnTo>
                    <a:pt x="2749" y="1178"/>
                  </a:lnTo>
                  <a:cubicBezTo>
                    <a:pt x="2749" y="528"/>
                    <a:pt x="2219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5"/>
            <p:cNvSpPr/>
            <p:nvPr/>
          </p:nvSpPr>
          <p:spPr>
            <a:xfrm>
              <a:off x="817293" y="2671477"/>
              <a:ext cx="46264" cy="274887"/>
            </a:xfrm>
            <a:custGeom>
              <a:avLst/>
              <a:gdLst/>
              <a:ahLst/>
              <a:cxnLst/>
              <a:rect l="l" t="t" r="r" b="b"/>
              <a:pathLst>
                <a:path w="1183" h="7029" extrusionOk="0">
                  <a:moveTo>
                    <a:pt x="495" y="1"/>
                  </a:moveTo>
                  <a:cubicBezTo>
                    <a:pt x="223" y="1"/>
                    <a:pt x="1" y="221"/>
                    <a:pt x="1" y="495"/>
                  </a:cubicBezTo>
                  <a:lnTo>
                    <a:pt x="1" y="6534"/>
                  </a:lnTo>
                  <a:cubicBezTo>
                    <a:pt x="1" y="6808"/>
                    <a:pt x="223" y="7028"/>
                    <a:pt x="495" y="7028"/>
                  </a:cubicBezTo>
                  <a:lnTo>
                    <a:pt x="688" y="7028"/>
                  </a:lnTo>
                  <a:cubicBezTo>
                    <a:pt x="958" y="7028"/>
                    <a:pt x="1183" y="6808"/>
                    <a:pt x="1183" y="6534"/>
                  </a:cubicBezTo>
                  <a:lnTo>
                    <a:pt x="1183" y="495"/>
                  </a:lnTo>
                  <a:cubicBezTo>
                    <a:pt x="1183" y="221"/>
                    <a:pt x="96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10449" y="2664634"/>
              <a:ext cx="59991" cy="288574"/>
            </a:xfrm>
            <a:custGeom>
              <a:avLst/>
              <a:gdLst/>
              <a:ahLst/>
              <a:cxnLst/>
              <a:rect l="l" t="t" r="r" b="b"/>
              <a:pathLst>
                <a:path w="1534" h="7379" extrusionOk="0">
                  <a:moveTo>
                    <a:pt x="863" y="349"/>
                  </a:moveTo>
                  <a:cubicBezTo>
                    <a:pt x="1041" y="349"/>
                    <a:pt x="1183" y="493"/>
                    <a:pt x="1183" y="670"/>
                  </a:cubicBezTo>
                  <a:lnTo>
                    <a:pt x="1183" y="6709"/>
                  </a:lnTo>
                  <a:cubicBezTo>
                    <a:pt x="1183" y="6886"/>
                    <a:pt x="1041" y="7030"/>
                    <a:pt x="863" y="7030"/>
                  </a:cubicBezTo>
                  <a:lnTo>
                    <a:pt x="670" y="7030"/>
                  </a:lnTo>
                  <a:cubicBezTo>
                    <a:pt x="497" y="7030"/>
                    <a:pt x="351" y="6886"/>
                    <a:pt x="351" y="6709"/>
                  </a:cubicBezTo>
                  <a:lnTo>
                    <a:pt x="351" y="670"/>
                  </a:lnTo>
                  <a:cubicBezTo>
                    <a:pt x="351" y="493"/>
                    <a:pt x="493" y="349"/>
                    <a:pt x="670" y="349"/>
                  </a:cubicBezTo>
                  <a:close/>
                  <a:moveTo>
                    <a:pt x="670" y="0"/>
                  </a:moveTo>
                  <a:cubicBezTo>
                    <a:pt x="302" y="0"/>
                    <a:pt x="1" y="300"/>
                    <a:pt x="1" y="670"/>
                  </a:cubicBezTo>
                  <a:lnTo>
                    <a:pt x="1" y="6709"/>
                  </a:lnTo>
                  <a:cubicBezTo>
                    <a:pt x="1" y="7079"/>
                    <a:pt x="302" y="7379"/>
                    <a:pt x="670" y="7379"/>
                  </a:cubicBezTo>
                  <a:lnTo>
                    <a:pt x="863" y="7379"/>
                  </a:lnTo>
                  <a:cubicBezTo>
                    <a:pt x="1232" y="7379"/>
                    <a:pt x="1531" y="7079"/>
                    <a:pt x="1533" y="6709"/>
                  </a:cubicBezTo>
                  <a:lnTo>
                    <a:pt x="1533" y="670"/>
                  </a:lnTo>
                  <a:cubicBezTo>
                    <a:pt x="1533" y="300"/>
                    <a:pt x="1232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793437" y="2493616"/>
              <a:ext cx="94014" cy="155257"/>
            </a:xfrm>
            <a:custGeom>
              <a:avLst/>
              <a:gdLst/>
              <a:ahLst/>
              <a:cxnLst/>
              <a:rect l="l" t="t" r="r" b="b"/>
              <a:pathLst>
                <a:path w="2404" h="3970" extrusionOk="0">
                  <a:moveTo>
                    <a:pt x="1985" y="1"/>
                  </a:moveTo>
                  <a:cubicBezTo>
                    <a:pt x="1923" y="1"/>
                    <a:pt x="1860" y="15"/>
                    <a:pt x="1799" y="45"/>
                  </a:cubicBezTo>
                  <a:lnTo>
                    <a:pt x="666" y="611"/>
                  </a:lnTo>
                  <a:cubicBezTo>
                    <a:pt x="256" y="813"/>
                    <a:pt x="0" y="1229"/>
                    <a:pt x="0" y="1684"/>
                  </a:cubicBezTo>
                  <a:lnTo>
                    <a:pt x="0" y="2768"/>
                  </a:lnTo>
                  <a:cubicBezTo>
                    <a:pt x="0" y="3434"/>
                    <a:pt x="540" y="3970"/>
                    <a:pt x="1202" y="3970"/>
                  </a:cubicBezTo>
                  <a:cubicBezTo>
                    <a:pt x="1864" y="3970"/>
                    <a:pt x="2404" y="3434"/>
                    <a:pt x="2402" y="2768"/>
                  </a:cubicBezTo>
                  <a:lnTo>
                    <a:pt x="2402" y="419"/>
                  </a:lnTo>
                  <a:cubicBezTo>
                    <a:pt x="2402" y="177"/>
                    <a:pt x="220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786711" y="2486890"/>
              <a:ext cx="107546" cy="168827"/>
            </a:xfrm>
            <a:custGeom>
              <a:avLst/>
              <a:gdLst/>
              <a:ahLst/>
              <a:cxnLst/>
              <a:rect l="l" t="t" r="r" b="b"/>
              <a:pathLst>
                <a:path w="2750" h="4317" extrusionOk="0">
                  <a:moveTo>
                    <a:pt x="2158" y="347"/>
                  </a:moveTo>
                  <a:cubicBezTo>
                    <a:pt x="2201" y="347"/>
                    <a:pt x="2247" y="359"/>
                    <a:pt x="2286" y="387"/>
                  </a:cubicBezTo>
                  <a:cubicBezTo>
                    <a:pt x="2359" y="430"/>
                    <a:pt x="2400" y="507"/>
                    <a:pt x="2400" y="593"/>
                  </a:cubicBezTo>
                  <a:lnTo>
                    <a:pt x="2400" y="2942"/>
                  </a:lnTo>
                  <a:cubicBezTo>
                    <a:pt x="2400" y="3509"/>
                    <a:pt x="1941" y="3970"/>
                    <a:pt x="1374" y="3970"/>
                  </a:cubicBezTo>
                  <a:cubicBezTo>
                    <a:pt x="808" y="3970"/>
                    <a:pt x="347" y="3509"/>
                    <a:pt x="347" y="2942"/>
                  </a:cubicBezTo>
                  <a:lnTo>
                    <a:pt x="347" y="1858"/>
                  </a:lnTo>
                  <a:cubicBezTo>
                    <a:pt x="347" y="1468"/>
                    <a:pt x="566" y="1116"/>
                    <a:pt x="917" y="940"/>
                  </a:cubicBezTo>
                  <a:lnTo>
                    <a:pt x="2050" y="375"/>
                  </a:lnTo>
                  <a:cubicBezTo>
                    <a:pt x="2083" y="357"/>
                    <a:pt x="2121" y="347"/>
                    <a:pt x="2158" y="347"/>
                  </a:cubicBezTo>
                  <a:close/>
                  <a:moveTo>
                    <a:pt x="2160" y="1"/>
                  </a:moveTo>
                  <a:cubicBezTo>
                    <a:pt x="2070" y="1"/>
                    <a:pt x="1979" y="22"/>
                    <a:pt x="1894" y="63"/>
                  </a:cubicBezTo>
                  <a:lnTo>
                    <a:pt x="761" y="629"/>
                  </a:lnTo>
                  <a:cubicBezTo>
                    <a:pt x="290" y="863"/>
                    <a:pt x="1" y="1334"/>
                    <a:pt x="1" y="1858"/>
                  </a:cubicBezTo>
                  <a:lnTo>
                    <a:pt x="1" y="2942"/>
                  </a:lnTo>
                  <a:cubicBezTo>
                    <a:pt x="1" y="3700"/>
                    <a:pt x="615" y="4317"/>
                    <a:pt x="1374" y="4317"/>
                  </a:cubicBezTo>
                  <a:cubicBezTo>
                    <a:pt x="2132" y="4317"/>
                    <a:pt x="2749" y="3698"/>
                    <a:pt x="2749" y="2942"/>
                  </a:cubicBezTo>
                  <a:lnTo>
                    <a:pt x="2749" y="593"/>
                  </a:lnTo>
                  <a:cubicBezTo>
                    <a:pt x="2749" y="387"/>
                    <a:pt x="2643" y="199"/>
                    <a:pt x="2467" y="91"/>
                  </a:cubicBezTo>
                  <a:cubicBezTo>
                    <a:pt x="2372" y="30"/>
                    <a:pt x="226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5"/>
            <p:cNvSpPr/>
            <p:nvPr/>
          </p:nvSpPr>
          <p:spPr>
            <a:xfrm>
              <a:off x="1377821" y="3673568"/>
              <a:ext cx="152206" cy="495727"/>
            </a:xfrm>
            <a:custGeom>
              <a:avLst/>
              <a:gdLst/>
              <a:ahLst/>
              <a:cxnLst/>
              <a:rect l="l" t="t" r="r" b="b"/>
              <a:pathLst>
                <a:path w="3892" h="12676" extrusionOk="0">
                  <a:moveTo>
                    <a:pt x="1632" y="0"/>
                  </a:moveTo>
                  <a:cubicBezTo>
                    <a:pt x="735" y="0"/>
                    <a:pt x="0" y="733"/>
                    <a:pt x="0" y="1629"/>
                  </a:cubicBezTo>
                  <a:lnTo>
                    <a:pt x="0" y="11045"/>
                  </a:lnTo>
                  <a:cubicBezTo>
                    <a:pt x="0" y="11941"/>
                    <a:pt x="735" y="12676"/>
                    <a:pt x="1632" y="12676"/>
                  </a:cubicBezTo>
                  <a:lnTo>
                    <a:pt x="2262" y="12676"/>
                  </a:lnTo>
                  <a:cubicBezTo>
                    <a:pt x="3159" y="12676"/>
                    <a:pt x="3891" y="11941"/>
                    <a:pt x="3891" y="11045"/>
                  </a:cubicBezTo>
                  <a:lnTo>
                    <a:pt x="3891" y="1629"/>
                  </a:lnTo>
                  <a:cubicBezTo>
                    <a:pt x="3891" y="735"/>
                    <a:pt x="3159" y="0"/>
                    <a:pt x="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5"/>
            <p:cNvSpPr/>
            <p:nvPr/>
          </p:nvSpPr>
          <p:spPr>
            <a:xfrm>
              <a:off x="1370977" y="3666685"/>
              <a:ext cx="165894" cy="509493"/>
            </a:xfrm>
            <a:custGeom>
              <a:avLst/>
              <a:gdLst/>
              <a:ahLst/>
              <a:cxnLst/>
              <a:rect l="l" t="t" r="r" b="b"/>
              <a:pathLst>
                <a:path w="4242" h="13028" extrusionOk="0">
                  <a:moveTo>
                    <a:pt x="2437" y="352"/>
                  </a:moveTo>
                  <a:cubicBezTo>
                    <a:pt x="3241" y="352"/>
                    <a:pt x="3895" y="1006"/>
                    <a:pt x="3895" y="1809"/>
                  </a:cubicBezTo>
                  <a:lnTo>
                    <a:pt x="3895" y="11225"/>
                  </a:lnTo>
                  <a:cubicBezTo>
                    <a:pt x="3895" y="12028"/>
                    <a:pt x="3239" y="12682"/>
                    <a:pt x="2437" y="12682"/>
                  </a:cubicBezTo>
                  <a:lnTo>
                    <a:pt x="1807" y="12682"/>
                  </a:lnTo>
                  <a:cubicBezTo>
                    <a:pt x="1001" y="12682"/>
                    <a:pt x="349" y="12026"/>
                    <a:pt x="349" y="11225"/>
                  </a:cubicBezTo>
                  <a:lnTo>
                    <a:pt x="349" y="1809"/>
                  </a:lnTo>
                  <a:cubicBezTo>
                    <a:pt x="349" y="1004"/>
                    <a:pt x="1003" y="352"/>
                    <a:pt x="1807" y="352"/>
                  </a:cubicBezTo>
                  <a:close/>
                  <a:moveTo>
                    <a:pt x="1807" y="1"/>
                  </a:moveTo>
                  <a:cubicBezTo>
                    <a:pt x="812" y="1"/>
                    <a:pt x="0" y="811"/>
                    <a:pt x="0" y="1805"/>
                  </a:cubicBezTo>
                  <a:lnTo>
                    <a:pt x="0" y="11221"/>
                  </a:lnTo>
                  <a:cubicBezTo>
                    <a:pt x="0" y="12216"/>
                    <a:pt x="812" y="13027"/>
                    <a:pt x="1807" y="13027"/>
                  </a:cubicBezTo>
                  <a:lnTo>
                    <a:pt x="2437" y="13027"/>
                  </a:lnTo>
                  <a:cubicBezTo>
                    <a:pt x="3432" y="13027"/>
                    <a:pt x="4240" y="12216"/>
                    <a:pt x="4242" y="11221"/>
                  </a:cubicBezTo>
                  <a:lnTo>
                    <a:pt x="4242" y="1805"/>
                  </a:lnTo>
                  <a:cubicBezTo>
                    <a:pt x="4242" y="811"/>
                    <a:pt x="3432" y="1"/>
                    <a:pt x="2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728323" y="5055001"/>
              <a:ext cx="740461" cy="81617"/>
            </a:xfrm>
            <a:custGeom>
              <a:avLst/>
              <a:gdLst/>
              <a:ahLst/>
              <a:cxnLst/>
              <a:rect l="l" t="t" r="r" b="b"/>
              <a:pathLst>
                <a:path w="18934" h="2087" extrusionOk="0">
                  <a:moveTo>
                    <a:pt x="499" y="0"/>
                  </a:moveTo>
                  <a:cubicBezTo>
                    <a:pt x="225" y="0"/>
                    <a:pt x="0" y="223"/>
                    <a:pt x="0" y="499"/>
                  </a:cubicBezTo>
                  <a:lnTo>
                    <a:pt x="0" y="1588"/>
                  </a:lnTo>
                  <a:cubicBezTo>
                    <a:pt x="0" y="1862"/>
                    <a:pt x="223" y="2087"/>
                    <a:pt x="499" y="2087"/>
                  </a:cubicBezTo>
                  <a:lnTo>
                    <a:pt x="18433" y="2087"/>
                  </a:lnTo>
                  <a:cubicBezTo>
                    <a:pt x="18709" y="2087"/>
                    <a:pt x="18933" y="1862"/>
                    <a:pt x="18931" y="1588"/>
                  </a:cubicBezTo>
                  <a:lnTo>
                    <a:pt x="18931" y="499"/>
                  </a:lnTo>
                  <a:cubicBezTo>
                    <a:pt x="18931" y="225"/>
                    <a:pt x="18709" y="0"/>
                    <a:pt x="18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721597" y="5048157"/>
              <a:ext cx="754032" cy="95344"/>
            </a:xfrm>
            <a:custGeom>
              <a:avLst/>
              <a:gdLst/>
              <a:ahLst/>
              <a:cxnLst/>
              <a:rect l="l" t="t" r="r" b="b"/>
              <a:pathLst>
                <a:path w="19281" h="2438" extrusionOk="0">
                  <a:moveTo>
                    <a:pt x="18609" y="349"/>
                  </a:moveTo>
                  <a:cubicBezTo>
                    <a:pt x="18788" y="349"/>
                    <a:pt x="18934" y="493"/>
                    <a:pt x="18934" y="674"/>
                  </a:cubicBezTo>
                  <a:lnTo>
                    <a:pt x="18934" y="1763"/>
                  </a:lnTo>
                  <a:cubicBezTo>
                    <a:pt x="18934" y="1945"/>
                    <a:pt x="18788" y="2088"/>
                    <a:pt x="18609" y="2088"/>
                  </a:cubicBezTo>
                  <a:lnTo>
                    <a:pt x="673" y="2088"/>
                  </a:lnTo>
                  <a:cubicBezTo>
                    <a:pt x="494" y="2088"/>
                    <a:pt x="348" y="1945"/>
                    <a:pt x="348" y="1763"/>
                  </a:cubicBezTo>
                  <a:lnTo>
                    <a:pt x="348" y="674"/>
                  </a:lnTo>
                  <a:cubicBezTo>
                    <a:pt x="348" y="493"/>
                    <a:pt x="494" y="349"/>
                    <a:pt x="673" y="349"/>
                  </a:cubicBezTo>
                  <a:close/>
                  <a:moveTo>
                    <a:pt x="673" y="0"/>
                  </a:moveTo>
                  <a:cubicBezTo>
                    <a:pt x="300" y="0"/>
                    <a:pt x="1" y="303"/>
                    <a:pt x="1" y="672"/>
                  </a:cubicBezTo>
                  <a:lnTo>
                    <a:pt x="1" y="1763"/>
                  </a:lnTo>
                  <a:cubicBezTo>
                    <a:pt x="1" y="2136"/>
                    <a:pt x="300" y="2437"/>
                    <a:pt x="673" y="2437"/>
                  </a:cubicBezTo>
                  <a:lnTo>
                    <a:pt x="18605" y="2437"/>
                  </a:lnTo>
                  <a:cubicBezTo>
                    <a:pt x="18977" y="2437"/>
                    <a:pt x="19279" y="2134"/>
                    <a:pt x="19281" y="1763"/>
                  </a:cubicBezTo>
                  <a:lnTo>
                    <a:pt x="19281" y="672"/>
                  </a:lnTo>
                  <a:cubicBezTo>
                    <a:pt x="19281" y="301"/>
                    <a:pt x="18979" y="0"/>
                    <a:pt x="18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726837" y="2626191"/>
              <a:ext cx="227175" cy="68203"/>
            </a:xfrm>
            <a:custGeom>
              <a:avLst/>
              <a:gdLst/>
              <a:ahLst/>
              <a:cxnLst/>
              <a:rect l="l" t="t" r="r" b="b"/>
              <a:pathLst>
                <a:path w="5809" h="1744" extrusionOk="0">
                  <a:moveTo>
                    <a:pt x="474" y="0"/>
                  </a:moveTo>
                  <a:cubicBezTo>
                    <a:pt x="216" y="0"/>
                    <a:pt x="1" y="213"/>
                    <a:pt x="1" y="473"/>
                  </a:cubicBezTo>
                  <a:lnTo>
                    <a:pt x="1" y="1271"/>
                  </a:lnTo>
                  <a:cubicBezTo>
                    <a:pt x="1" y="1531"/>
                    <a:pt x="214" y="1744"/>
                    <a:pt x="474" y="1744"/>
                  </a:cubicBezTo>
                  <a:lnTo>
                    <a:pt x="5336" y="1744"/>
                  </a:lnTo>
                  <a:cubicBezTo>
                    <a:pt x="5596" y="1744"/>
                    <a:pt x="5809" y="1533"/>
                    <a:pt x="5809" y="1271"/>
                  </a:cubicBezTo>
                  <a:lnTo>
                    <a:pt x="5809" y="473"/>
                  </a:lnTo>
                  <a:cubicBezTo>
                    <a:pt x="5809" y="215"/>
                    <a:pt x="5596" y="0"/>
                    <a:pt x="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720072" y="2619425"/>
              <a:ext cx="240824" cy="81852"/>
            </a:xfrm>
            <a:custGeom>
              <a:avLst/>
              <a:gdLst/>
              <a:ahLst/>
              <a:cxnLst/>
              <a:rect l="l" t="t" r="r" b="b"/>
              <a:pathLst>
                <a:path w="6158" h="2093" extrusionOk="0">
                  <a:moveTo>
                    <a:pt x="5509" y="347"/>
                  </a:moveTo>
                  <a:cubicBezTo>
                    <a:pt x="5673" y="347"/>
                    <a:pt x="5808" y="483"/>
                    <a:pt x="5808" y="646"/>
                  </a:cubicBezTo>
                  <a:lnTo>
                    <a:pt x="5808" y="1444"/>
                  </a:lnTo>
                  <a:cubicBezTo>
                    <a:pt x="5808" y="1610"/>
                    <a:pt x="5675" y="1746"/>
                    <a:pt x="5509" y="1746"/>
                  </a:cubicBezTo>
                  <a:lnTo>
                    <a:pt x="647" y="1746"/>
                  </a:lnTo>
                  <a:cubicBezTo>
                    <a:pt x="483" y="1746"/>
                    <a:pt x="347" y="1610"/>
                    <a:pt x="347" y="1444"/>
                  </a:cubicBezTo>
                  <a:lnTo>
                    <a:pt x="347" y="646"/>
                  </a:lnTo>
                  <a:cubicBezTo>
                    <a:pt x="347" y="483"/>
                    <a:pt x="483" y="347"/>
                    <a:pt x="647" y="347"/>
                  </a:cubicBezTo>
                  <a:close/>
                  <a:moveTo>
                    <a:pt x="647" y="0"/>
                  </a:moveTo>
                  <a:cubicBezTo>
                    <a:pt x="290" y="0"/>
                    <a:pt x="1" y="290"/>
                    <a:pt x="1" y="646"/>
                  </a:cubicBezTo>
                  <a:lnTo>
                    <a:pt x="1" y="1444"/>
                  </a:lnTo>
                  <a:cubicBezTo>
                    <a:pt x="1" y="1803"/>
                    <a:pt x="290" y="2092"/>
                    <a:pt x="647" y="2092"/>
                  </a:cubicBezTo>
                  <a:lnTo>
                    <a:pt x="5509" y="2092"/>
                  </a:lnTo>
                  <a:cubicBezTo>
                    <a:pt x="5866" y="2092"/>
                    <a:pt x="6157" y="1803"/>
                    <a:pt x="6157" y="1444"/>
                  </a:cubicBezTo>
                  <a:lnTo>
                    <a:pt x="6157" y="646"/>
                  </a:lnTo>
                  <a:cubicBezTo>
                    <a:pt x="6157" y="290"/>
                    <a:pt x="5866" y="0"/>
                    <a:pt x="5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997500" y="3086095"/>
              <a:ext cx="252908" cy="400343"/>
            </a:xfrm>
            <a:custGeom>
              <a:avLst/>
              <a:gdLst/>
              <a:ahLst/>
              <a:cxnLst/>
              <a:rect l="l" t="t" r="r" b="b"/>
              <a:pathLst>
                <a:path w="6467" h="10237" extrusionOk="0">
                  <a:moveTo>
                    <a:pt x="2710" y="0"/>
                  </a:moveTo>
                  <a:cubicBezTo>
                    <a:pt x="1213" y="0"/>
                    <a:pt x="1" y="1214"/>
                    <a:pt x="1" y="2709"/>
                  </a:cubicBezTo>
                  <a:lnTo>
                    <a:pt x="1" y="10237"/>
                  </a:lnTo>
                  <a:lnTo>
                    <a:pt x="6467" y="10237"/>
                  </a:lnTo>
                  <a:lnTo>
                    <a:pt x="6467" y="2709"/>
                  </a:lnTo>
                  <a:cubicBezTo>
                    <a:pt x="6465" y="1214"/>
                    <a:pt x="5253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990656" y="3079369"/>
              <a:ext cx="266557" cy="414031"/>
            </a:xfrm>
            <a:custGeom>
              <a:avLst/>
              <a:gdLst/>
              <a:ahLst/>
              <a:cxnLst/>
              <a:rect l="l" t="t" r="r" b="b"/>
              <a:pathLst>
                <a:path w="6816" h="10587" extrusionOk="0">
                  <a:moveTo>
                    <a:pt x="3931" y="343"/>
                  </a:moveTo>
                  <a:cubicBezTo>
                    <a:pt x="5330" y="343"/>
                    <a:pt x="6469" y="1482"/>
                    <a:pt x="6469" y="2881"/>
                  </a:cubicBezTo>
                  <a:lnTo>
                    <a:pt x="6469" y="10237"/>
                  </a:lnTo>
                  <a:lnTo>
                    <a:pt x="347" y="10237"/>
                  </a:lnTo>
                  <a:lnTo>
                    <a:pt x="347" y="2881"/>
                  </a:lnTo>
                  <a:cubicBezTo>
                    <a:pt x="347" y="1482"/>
                    <a:pt x="1486" y="343"/>
                    <a:pt x="2885" y="343"/>
                  </a:cubicBezTo>
                  <a:close/>
                  <a:moveTo>
                    <a:pt x="2885" y="1"/>
                  </a:moveTo>
                  <a:cubicBezTo>
                    <a:pt x="1293" y="1"/>
                    <a:pt x="1" y="1293"/>
                    <a:pt x="1" y="2883"/>
                  </a:cubicBezTo>
                  <a:lnTo>
                    <a:pt x="1" y="10586"/>
                  </a:lnTo>
                  <a:lnTo>
                    <a:pt x="6815" y="10586"/>
                  </a:lnTo>
                  <a:lnTo>
                    <a:pt x="6815" y="2883"/>
                  </a:lnTo>
                  <a:cubicBezTo>
                    <a:pt x="6815" y="1293"/>
                    <a:pt x="5521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082364" y="3351948"/>
              <a:ext cx="89713" cy="134569"/>
            </a:xfrm>
            <a:custGeom>
              <a:avLst/>
              <a:gdLst/>
              <a:ahLst/>
              <a:cxnLst/>
              <a:rect l="l" t="t" r="r" b="b"/>
              <a:pathLst>
                <a:path w="2294" h="3441" extrusionOk="0">
                  <a:moveTo>
                    <a:pt x="0" y="1"/>
                  </a:moveTo>
                  <a:lnTo>
                    <a:pt x="0" y="3441"/>
                  </a:lnTo>
                  <a:lnTo>
                    <a:pt x="2293" y="3441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1075481" y="3345182"/>
              <a:ext cx="103361" cy="148217"/>
            </a:xfrm>
            <a:custGeom>
              <a:avLst/>
              <a:gdLst/>
              <a:ahLst/>
              <a:cxnLst/>
              <a:rect l="l" t="t" r="r" b="b"/>
              <a:pathLst>
                <a:path w="2643" h="3790" extrusionOk="0">
                  <a:moveTo>
                    <a:pt x="2296" y="347"/>
                  </a:moveTo>
                  <a:lnTo>
                    <a:pt x="2296" y="3440"/>
                  </a:lnTo>
                  <a:lnTo>
                    <a:pt x="351" y="3440"/>
                  </a:lnTo>
                  <a:lnTo>
                    <a:pt x="351" y="347"/>
                  </a:lnTo>
                  <a:close/>
                  <a:moveTo>
                    <a:pt x="1" y="1"/>
                  </a:moveTo>
                  <a:lnTo>
                    <a:pt x="1" y="3789"/>
                  </a:lnTo>
                  <a:lnTo>
                    <a:pt x="2643" y="3789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054832" y="3161494"/>
              <a:ext cx="143759" cy="221935"/>
            </a:xfrm>
            <a:custGeom>
              <a:avLst/>
              <a:gdLst/>
              <a:ahLst/>
              <a:cxnLst/>
              <a:rect l="l" t="t" r="r" b="b"/>
              <a:pathLst>
                <a:path w="3676" h="5675" extrusionOk="0">
                  <a:moveTo>
                    <a:pt x="1766" y="1"/>
                  </a:moveTo>
                  <a:lnTo>
                    <a:pt x="948" y="1537"/>
                  </a:lnTo>
                  <a:lnTo>
                    <a:pt x="1" y="1537"/>
                  </a:lnTo>
                  <a:lnTo>
                    <a:pt x="1" y="4382"/>
                  </a:lnTo>
                  <a:cubicBezTo>
                    <a:pt x="1" y="5094"/>
                    <a:pt x="580" y="5675"/>
                    <a:pt x="1293" y="5675"/>
                  </a:cubicBezTo>
                  <a:lnTo>
                    <a:pt x="2381" y="5675"/>
                  </a:lnTo>
                  <a:cubicBezTo>
                    <a:pt x="3094" y="5675"/>
                    <a:pt x="3675" y="5094"/>
                    <a:pt x="3675" y="4382"/>
                  </a:cubicBezTo>
                  <a:lnTo>
                    <a:pt x="3675" y="1537"/>
                  </a:lnTo>
                  <a:lnTo>
                    <a:pt x="2901" y="153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048066" y="3148706"/>
              <a:ext cx="157447" cy="241606"/>
            </a:xfrm>
            <a:custGeom>
              <a:avLst/>
              <a:gdLst/>
              <a:ahLst/>
              <a:cxnLst/>
              <a:rect l="l" t="t" r="r" b="b"/>
              <a:pathLst>
                <a:path w="4026" h="6178" extrusionOk="0">
                  <a:moveTo>
                    <a:pt x="1967" y="653"/>
                  </a:moveTo>
                  <a:lnTo>
                    <a:pt x="2987" y="2040"/>
                  </a:lnTo>
                  <a:lnTo>
                    <a:pt x="3677" y="2040"/>
                  </a:lnTo>
                  <a:lnTo>
                    <a:pt x="3677" y="4711"/>
                  </a:lnTo>
                  <a:cubicBezTo>
                    <a:pt x="3677" y="5330"/>
                    <a:pt x="3174" y="5832"/>
                    <a:pt x="2558" y="5832"/>
                  </a:cubicBezTo>
                  <a:lnTo>
                    <a:pt x="1468" y="5832"/>
                  </a:lnTo>
                  <a:cubicBezTo>
                    <a:pt x="850" y="5832"/>
                    <a:pt x="347" y="5330"/>
                    <a:pt x="347" y="4711"/>
                  </a:cubicBezTo>
                  <a:lnTo>
                    <a:pt x="347" y="2040"/>
                  </a:lnTo>
                  <a:lnTo>
                    <a:pt x="1230" y="2040"/>
                  </a:lnTo>
                  <a:lnTo>
                    <a:pt x="1967" y="653"/>
                  </a:lnTo>
                  <a:close/>
                  <a:moveTo>
                    <a:pt x="1915" y="1"/>
                  </a:moveTo>
                  <a:lnTo>
                    <a:pt x="1017" y="1689"/>
                  </a:lnTo>
                  <a:lnTo>
                    <a:pt x="0" y="1689"/>
                  </a:lnTo>
                  <a:lnTo>
                    <a:pt x="0" y="4709"/>
                  </a:lnTo>
                  <a:cubicBezTo>
                    <a:pt x="0" y="5519"/>
                    <a:pt x="658" y="6177"/>
                    <a:pt x="1468" y="6177"/>
                  </a:cubicBezTo>
                  <a:lnTo>
                    <a:pt x="2556" y="6177"/>
                  </a:lnTo>
                  <a:cubicBezTo>
                    <a:pt x="3367" y="6177"/>
                    <a:pt x="4025" y="5519"/>
                    <a:pt x="4023" y="4709"/>
                  </a:cubicBezTo>
                  <a:lnTo>
                    <a:pt x="4023" y="1689"/>
                  </a:lnTo>
                  <a:lnTo>
                    <a:pt x="3162" y="168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793437" y="2747463"/>
              <a:ext cx="118222" cy="86154"/>
            </a:xfrm>
            <a:custGeom>
              <a:avLst/>
              <a:gdLst/>
              <a:ahLst/>
              <a:cxnLst/>
              <a:rect l="l" t="t" r="r" b="b"/>
              <a:pathLst>
                <a:path w="3023" h="2203" extrusionOk="0">
                  <a:moveTo>
                    <a:pt x="1101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0"/>
                    <a:pt x="493" y="2203"/>
                    <a:pt x="1101" y="2203"/>
                  </a:cubicBezTo>
                  <a:lnTo>
                    <a:pt x="1921" y="2203"/>
                  </a:lnTo>
                  <a:cubicBezTo>
                    <a:pt x="2528" y="2203"/>
                    <a:pt x="3020" y="1710"/>
                    <a:pt x="3022" y="1102"/>
                  </a:cubicBezTo>
                  <a:cubicBezTo>
                    <a:pt x="3022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786711" y="2740737"/>
              <a:ext cx="131636" cy="99607"/>
            </a:xfrm>
            <a:custGeom>
              <a:avLst/>
              <a:gdLst/>
              <a:ahLst/>
              <a:cxnLst/>
              <a:rect l="l" t="t" r="r" b="b"/>
              <a:pathLst>
                <a:path w="3366" h="2547" extrusionOk="0">
                  <a:moveTo>
                    <a:pt x="2093" y="348"/>
                  </a:moveTo>
                  <a:cubicBezTo>
                    <a:pt x="2603" y="348"/>
                    <a:pt x="3019" y="763"/>
                    <a:pt x="3019" y="1274"/>
                  </a:cubicBezTo>
                  <a:cubicBezTo>
                    <a:pt x="3019" y="1782"/>
                    <a:pt x="2603" y="2200"/>
                    <a:pt x="2093" y="2200"/>
                  </a:cubicBezTo>
                  <a:lnTo>
                    <a:pt x="1273" y="2200"/>
                  </a:lnTo>
                  <a:cubicBezTo>
                    <a:pt x="763" y="2200"/>
                    <a:pt x="347" y="1784"/>
                    <a:pt x="347" y="1274"/>
                  </a:cubicBezTo>
                  <a:cubicBezTo>
                    <a:pt x="347" y="763"/>
                    <a:pt x="763" y="348"/>
                    <a:pt x="1273" y="348"/>
                  </a:cubicBezTo>
                  <a:close/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cubicBezTo>
                    <a:pt x="1" y="1975"/>
                    <a:pt x="572" y="2546"/>
                    <a:pt x="1273" y="2546"/>
                  </a:cubicBezTo>
                  <a:lnTo>
                    <a:pt x="2093" y="2546"/>
                  </a:lnTo>
                  <a:cubicBezTo>
                    <a:pt x="2794" y="2546"/>
                    <a:pt x="3366" y="1975"/>
                    <a:pt x="3366" y="1274"/>
                  </a:cubicBezTo>
                  <a:cubicBezTo>
                    <a:pt x="3366" y="572"/>
                    <a:pt x="2794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1329288" y="3720849"/>
              <a:ext cx="312977" cy="357716"/>
            </a:xfrm>
            <a:custGeom>
              <a:avLst/>
              <a:gdLst/>
              <a:ahLst/>
              <a:cxnLst/>
              <a:rect l="l" t="t" r="r" b="b"/>
              <a:pathLst>
                <a:path w="8003" h="9147" extrusionOk="0">
                  <a:moveTo>
                    <a:pt x="3257" y="1"/>
                  </a:moveTo>
                  <a:lnTo>
                    <a:pt x="0" y="6908"/>
                  </a:lnTo>
                  <a:lnTo>
                    <a:pt x="4748" y="9146"/>
                  </a:lnTo>
                  <a:lnTo>
                    <a:pt x="8003" y="223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320254" y="3711854"/>
              <a:ext cx="331045" cy="375862"/>
            </a:xfrm>
            <a:custGeom>
              <a:avLst/>
              <a:gdLst/>
              <a:ahLst/>
              <a:cxnLst/>
              <a:rect l="l" t="t" r="r" b="b"/>
              <a:pathLst>
                <a:path w="8465" h="9611" extrusionOk="0">
                  <a:moveTo>
                    <a:pt x="3571" y="465"/>
                  </a:moveTo>
                  <a:lnTo>
                    <a:pt x="8001" y="2554"/>
                  </a:lnTo>
                  <a:lnTo>
                    <a:pt x="4893" y="9148"/>
                  </a:lnTo>
                  <a:lnTo>
                    <a:pt x="464" y="7059"/>
                  </a:lnTo>
                  <a:lnTo>
                    <a:pt x="3571" y="465"/>
                  </a:lnTo>
                  <a:close/>
                  <a:moveTo>
                    <a:pt x="3403" y="0"/>
                  </a:moveTo>
                  <a:lnTo>
                    <a:pt x="1" y="7225"/>
                  </a:lnTo>
                  <a:lnTo>
                    <a:pt x="5060" y="9611"/>
                  </a:lnTo>
                  <a:lnTo>
                    <a:pt x="8464" y="2388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99171" y="3891983"/>
              <a:ext cx="118222" cy="86193"/>
            </a:xfrm>
            <a:custGeom>
              <a:avLst/>
              <a:gdLst/>
              <a:ahLst/>
              <a:cxnLst/>
              <a:rect l="l" t="t" r="r" b="b"/>
              <a:pathLst>
                <a:path w="3023" h="2204" extrusionOk="0">
                  <a:moveTo>
                    <a:pt x="1102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1"/>
                    <a:pt x="493" y="2203"/>
                    <a:pt x="1102" y="2203"/>
                  </a:cubicBezTo>
                  <a:lnTo>
                    <a:pt x="1921" y="2203"/>
                  </a:lnTo>
                  <a:cubicBezTo>
                    <a:pt x="2528" y="2203"/>
                    <a:pt x="3021" y="1711"/>
                    <a:pt x="3023" y="1102"/>
                  </a:cubicBezTo>
                  <a:cubicBezTo>
                    <a:pt x="3023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1492484" y="3885296"/>
              <a:ext cx="131597" cy="99568"/>
            </a:xfrm>
            <a:custGeom>
              <a:avLst/>
              <a:gdLst/>
              <a:ahLst/>
              <a:cxnLst/>
              <a:rect l="l" t="t" r="r" b="b"/>
              <a:pathLst>
                <a:path w="3365" h="2546" extrusionOk="0">
                  <a:moveTo>
                    <a:pt x="2092" y="347"/>
                  </a:moveTo>
                  <a:cubicBezTo>
                    <a:pt x="2603" y="347"/>
                    <a:pt x="3018" y="762"/>
                    <a:pt x="3018" y="1273"/>
                  </a:cubicBezTo>
                  <a:cubicBezTo>
                    <a:pt x="3018" y="1783"/>
                    <a:pt x="2603" y="2199"/>
                    <a:pt x="2092" y="2199"/>
                  </a:cubicBezTo>
                  <a:lnTo>
                    <a:pt x="1273" y="2199"/>
                  </a:lnTo>
                  <a:cubicBezTo>
                    <a:pt x="762" y="2199"/>
                    <a:pt x="347" y="1783"/>
                    <a:pt x="347" y="1273"/>
                  </a:cubicBezTo>
                  <a:cubicBezTo>
                    <a:pt x="347" y="762"/>
                    <a:pt x="762" y="347"/>
                    <a:pt x="1273" y="347"/>
                  </a:cubicBezTo>
                  <a:close/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4"/>
                    <a:pt x="571" y="2545"/>
                    <a:pt x="1273" y="2545"/>
                  </a:cubicBezTo>
                  <a:lnTo>
                    <a:pt x="2092" y="2545"/>
                  </a:lnTo>
                  <a:cubicBezTo>
                    <a:pt x="2794" y="2545"/>
                    <a:pt x="3365" y="1974"/>
                    <a:pt x="3365" y="1273"/>
                  </a:cubicBezTo>
                  <a:cubicBezTo>
                    <a:pt x="3365" y="571"/>
                    <a:pt x="2794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814751" y="4378050"/>
              <a:ext cx="323419" cy="323263"/>
            </a:xfrm>
            <a:custGeom>
              <a:avLst/>
              <a:gdLst/>
              <a:ahLst/>
              <a:cxnLst/>
              <a:rect l="l" t="t" r="r" b="b"/>
              <a:pathLst>
                <a:path w="8270" h="8266" extrusionOk="0">
                  <a:moveTo>
                    <a:pt x="8269" y="1"/>
                  </a:moveTo>
                  <a:lnTo>
                    <a:pt x="1" y="82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807281" y="4371128"/>
              <a:ext cx="338358" cy="337028"/>
            </a:xfrm>
            <a:custGeom>
              <a:avLst/>
              <a:gdLst/>
              <a:ahLst/>
              <a:cxnLst/>
              <a:rect l="l" t="t" r="r" b="b"/>
              <a:pathLst>
                <a:path w="8652" h="8618" extrusionOk="0">
                  <a:moveTo>
                    <a:pt x="8459" y="0"/>
                  </a:moveTo>
                  <a:cubicBezTo>
                    <a:pt x="8415" y="0"/>
                    <a:pt x="8371" y="17"/>
                    <a:pt x="8336" y="52"/>
                  </a:cubicBezTo>
                  <a:lnTo>
                    <a:pt x="70" y="8318"/>
                  </a:lnTo>
                  <a:cubicBezTo>
                    <a:pt x="1" y="8387"/>
                    <a:pt x="1" y="8496"/>
                    <a:pt x="70" y="8565"/>
                  </a:cubicBezTo>
                  <a:cubicBezTo>
                    <a:pt x="105" y="8600"/>
                    <a:pt x="149" y="8618"/>
                    <a:pt x="194" y="8618"/>
                  </a:cubicBezTo>
                  <a:cubicBezTo>
                    <a:pt x="237" y="8618"/>
                    <a:pt x="282" y="8600"/>
                    <a:pt x="316" y="8565"/>
                  </a:cubicBezTo>
                  <a:lnTo>
                    <a:pt x="8583" y="298"/>
                  </a:lnTo>
                  <a:cubicBezTo>
                    <a:pt x="8652" y="229"/>
                    <a:pt x="8652" y="121"/>
                    <a:pt x="8583" y="52"/>
                  </a:cubicBezTo>
                  <a:cubicBezTo>
                    <a:pt x="8548" y="17"/>
                    <a:pt x="8504" y="0"/>
                    <a:pt x="8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814751" y="4441796"/>
              <a:ext cx="111535" cy="111574"/>
            </a:xfrm>
            <a:custGeom>
              <a:avLst/>
              <a:gdLst/>
              <a:ahLst/>
              <a:cxnLst/>
              <a:rect l="l" t="t" r="r" b="b"/>
              <a:pathLst>
                <a:path w="2852" h="2853" extrusionOk="0">
                  <a:moveTo>
                    <a:pt x="2852" y="0"/>
                  </a:moveTo>
                  <a:lnTo>
                    <a:pt x="1" y="28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807281" y="4434991"/>
              <a:ext cx="126474" cy="125105"/>
            </a:xfrm>
            <a:custGeom>
              <a:avLst/>
              <a:gdLst/>
              <a:ahLst/>
              <a:cxnLst/>
              <a:rect l="l" t="t" r="r" b="b"/>
              <a:pathLst>
                <a:path w="3234" h="3199" extrusionOk="0">
                  <a:moveTo>
                    <a:pt x="3042" y="0"/>
                  </a:moveTo>
                  <a:cubicBezTo>
                    <a:pt x="2997" y="0"/>
                    <a:pt x="2953" y="18"/>
                    <a:pt x="2919" y="52"/>
                  </a:cubicBezTo>
                  <a:lnTo>
                    <a:pt x="70" y="2901"/>
                  </a:lnTo>
                  <a:cubicBezTo>
                    <a:pt x="1" y="2970"/>
                    <a:pt x="1" y="3078"/>
                    <a:pt x="70" y="3147"/>
                  </a:cubicBezTo>
                  <a:cubicBezTo>
                    <a:pt x="105" y="3183"/>
                    <a:pt x="149" y="3198"/>
                    <a:pt x="194" y="3198"/>
                  </a:cubicBezTo>
                  <a:cubicBezTo>
                    <a:pt x="237" y="3198"/>
                    <a:pt x="282" y="3183"/>
                    <a:pt x="316" y="3147"/>
                  </a:cubicBezTo>
                  <a:lnTo>
                    <a:pt x="3165" y="298"/>
                  </a:lnTo>
                  <a:cubicBezTo>
                    <a:pt x="3234" y="229"/>
                    <a:pt x="3234" y="121"/>
                    <a:pt x="3165" y="52"/>
                  </a:cubicBezTo>
                  <a:cubicBezTo>
                    <a:pt x="3130" y="18"/>
                    <a:pt x="308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35"/>
          <p:cNvSpPr/>
          <p:nvPr/>
        </p:nvSpPr>
        <p:spPr>
          <a:xfrm>
            <a:off x="8724325" y="1761200"/>
            <a:ext cx="161373" cy="157651"/>
          </a:xfrm>
          <a:custGeom>
            <a:avLst/>
            <a:gdLst/>
            <a:ahLst/>
            <a:cxnLst/>
            <a:rect l="l" t="t" r="r" b="b"/>
            <a:pathLst>
              <a:path w="2905" h="2838" extrusionOk="0">
                <a:moveTo>
                  <a:pt x="1491" y="0"/>
                </a:moveTo>
                <a:cubicBezTo>
                  <a:pt x="1459" y="0"/>
                  <a:pt x="1425" y="31"/>
                  <a:pt x="1399" y="92"/>
                </a:cubicBezTo>
                <a:lnTo>
                  <a:pt x="1124" y="739"/>
                </a:lnTo>
                <a:cubicBezTo>
                  <a:pt x="1068" y="863"/>
                  <a:pt x="919" y="1005"/>
                  <a:pt x="791" y="1050"/>
                </a:cubicBezTo>
                <a:lnTo>
                  <a:pt x="131" y="1288"/>
                </a:lnTo>
                <a:cubicBezTo>
                  <a:pt x="3" y="1336"/>
                  <a:pt x="1" y="1416"/>
                  <a:pt x="127" y="1471"/>
                </a:cubicBezTo>
                <a:lnTo>
                  <a:pt x="771" y="1747"/>
                </a:lnTo>
                <a:cubicBezTo>
                  <a:pt x="897" y="1800"/>
                  <a:pt x="1037" y="1952"/>
                  <a:pt x="1084" y="2080"/>
                </a:cubicBezTo>
                <a:lnTo>
                  <a:pt x="1323" y="2740"/>
                </a:lnTo>
                <a:cubicBezTo>
                  <a:pt x="1346" y="2805"/>
                  <a:pt x="1379" y="2838"/>
                  <a:pt x="1412" y="2838"/>
                </a:cubicBezTo>
                <a:cubicBezTo>
                  <a:pt x="1445" y="2838"/>
                  <a:pt x="1479" y="2806"/>
                  <a:pt x="1506" y="2744"/>
                </a:cubicBezTo>
                <a:lnTo>
                  <a:pt x="1780" y="2100"/>
                </a:lnTo>
                <a:cubicBezTo>
                  <a:pt x="1835" y="1974"/>
                  <a:pt x="1985" y="1834"/>
                  <a:pt x="2113" y="1787"/>
                </a:cubicBezTo>
                <a:lnTo>
                  <a:pt x="2773" y="1548"/>
                </a:lnTo>
                <a:cubicBezTo>
                  <a:pt x="2901" y="1501"/>
                  <a:pt x="2905" y="1420"/>
                  <a:pt x="2778" y="1365"/>
                </a:cubicBezTo>
                <a:lnTo>
                  <a:pt x="2132" y="1089"/>
                </a:lnTo>
                <a:cubicBezTo>
                  <a:pt x="2008" y="1036"/>
                  <a:pt x="1866" y="886"/>
                  <a:pt x="1821" y="758"/>
                </a:cubicBezTo>
                <a:lnTo>
                  <a:pt x="1581" y="98"/>
                </a:lnTo>
                <a:cubicBezTo>
                  <a:pt x="1558" y="33"/>
                  <a:pt x="1525" y="0"/>
                  <a:pt x="1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35"/>
          <p:cNvGrpSpPr/>
          <p:nvPr/>
        </p:nvGrpSpPr>
        <p:grpSpPr>
          <a:xfrm>
            <a:off x="2025863" y="3908363"/>
            <a:ext cx="416725" cy="695125"/>
            <a:chOff x="1953250" y="3908363"/>
            <a:chExt cx="416725" cy="695125"/>
          </a:xfrm>
        </p:grpSpPr>
        <p:sp>
          <p:nvSpPr>
            <p:cNvPr id="1161" name="Google Shape;1161;p35"/>
            <p:cNvSpPr/>
            <p:nvPr/>
          </p:nvSpPr>
          <p:spPr>
            <a:xfrm>
              <a:off x="2166675" y="3908363"/>
              <a:ext cx="203300" cy="596975"/>
            </a:xfrm>
            <a:custGeom>
              <a:avLst/>
              <a:gdLst/>
              <a:ahLst/>
              <a:cxnLst/>
              <a:rect l="l" t="t" r="r" b="b"/>
              <a:pathLst>
                <a:path w="8132" h="23879" extrusionOk="0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2261775" y="4229738"/>
              <a:ext cx="6575" cy="372275"/>
            </a:xfrm>
            <a:custGeom>
              <a:avLst/>
              <a:gdLst/>
              <a:ahLst/>
              <a:cxnLst/>
              <a:rect l="l" t="t" r="r" b="b"/>
              <a:pathLst>
                <a:path w="263" h="14891" extrusionOk="0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260750" y="4228763"/>
              <a:ext cx="8700" cy="374350"/>
            </a:xfrm>
            <a:custGeom>
              <a:avLst/>
              <a:gdLst/>
              <a:ahLst/>
              <a:cxnLst/>
              <a:rect l="l" t="t" r="r" b="b"/>
              <a:pathLst>
                <a:path w="348" h="14974" extrusionOk="0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223075" y="4302138"/>
              <a:ext cx="45625" cy="45925"/>
            </a:xfrm>
            <a:custGeom>
              <a:avLst/>
              <a:gdLst/>
              <a:ahLst/>
              <a:cxnLst/>
              <a:rect l="l" t="t" r="r" b="b"/>
              <a:pathLst>
                <a:path w="1825" h="1837" extrusionOk="0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2222375" y="4301088"/>
              <a:ext cx="47075" cy="48075"/>
            </a:xfrm>
            <a:custGeom>
              <a:avLst/>
              <a:gdLst/>
              <a:ahLst/>
              <a:cxnLst/>
              <a:rect l="l" t="t" r="r" b="b"/>
              <a:pathLst>
                <a:path w="1883" h="1923" extrusionOk="0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2261450" y="4365113"/>
              <a:ext cx="42825" cy="42450"/>
            </a:xfrm>
            <a:custGeom>
              <a:avLst/>
              <a:gdLst/>
              <a:ahLst/>
              <a:cxnLst/>
              <a:rect l="l" t="t" r="r" b="b"/>
              <a:pathLst>
                <a:path w="1713" h="1698" extrusionOk="0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0600" y="4364063"/>
              <a:ext cx="44500" cy="44650"/>
            </a:xfrm>
            <a:custGeom>
              <a:avLst/>
              <a:gdLst/>
              <a:ahLst/>
              <a:cxnLst/>
              <a:rect l="l" t="t" r="r" b="b"/>
              <a:pathLst>
                <a:path w="1780" h="1786" extrusionOk="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2261450" y="4257338"/>
              <a:ext cx="31200" cy="30200"/>
            </a:xfrm>
            <a:custGeom>
              <a:avLst/>
              <a:gdLst/>
              <a:ahLst/>
              <a:cxnLst/>
              <a:rect l="l" t="t" r="r" b="b"/>
              <a:pathLst>
                <a:path w="1248" h="1208" extrusionOk="0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2260700" y="4256388"/>
              <a:ext cx="32775" cy="32250"/>
            </a:xfrm>
            <a:custGeom>
              <a:avLst/>
              <a:gdLst/>
              <a:ahLst/>
              <a:cxnLst/>
              <a:rect l="l" t="t" r="r" b="b"/>
              <a:pathLst>
                <a:path w="1311" h="1290" extrusionOk="0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987650" y="4170788"/>
              <a:ext cx="122400" cy="372975"/>
            </a:xfrm>
            <a:custGeom>
              <a:avLst/>
              <a:gdLst/>
              <a:ahLst/>
              <a:cxnLst/>
              <a:rect l="l" t="t" r="r" b="b"/>
              <a:pathLst>
                <a:path w="4896" h="14919" extrusionOk="0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044875" y="4377888"/>
              <a:ext cx="3975" cy="224125"/>
            </a:xfrm>
            <a:custGeom>
              <a:avLst/>
              <a:gdLst/>
              <a:ahLst/>
              <a:cxnLst/>
              <a:rect l="l" t="t" r="r" b="b"/>
              <a:pathLst>
                <a:path w="159" h="8965" extrusionOk="0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2043850" y="4376763"/>
              <a:ext cx="6125" cy="226350"/>
            </a:xfrm>
            <a:custGeom>
              <a:avLst/>
              <a:gdLst/>
              <a:ahLst/>
              <a:cxnLst/>
              <a:rect l="l" t="t" r="r" b="b"/>
              <a:pathLst>
                <a:path w="245" h="9054" extrusionOk="0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2021625" y="4421438"/>
              <a:ext cx="27400" cy="27650"/>
            </a:xfrm>
            <a:custGeom>
              <a:avLst/>
              <a:gdLst/>
              <a:ahLst/>
              <a:cxnLst/>
              <a:rect l="l" t="t" r="r" b="b"/>
              <a:pathLst>
                <a:path w="1096" h="1106" extrusionOk="0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020700" y="4420413"/>
              <a:ext cx="29275" cy="29775"/>
            </a:xfrm>
            <a:custGeom>
              <a:avLst/>
              <a:gdLst/>
              <a:ahLst/>
              <a:cxnLst/>
              <a:rect l="l" t="t" r="r" b="b"/>
              <a:pathLst>
                <a:path w="1171" h="1191" extrusionOk="0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2044725" y="4459363"/>
              <a:ext cx="25775" cy="25625"/>
            </a:xfrm>
            <a:custGeom>
              <a:avLst/>
              <a:gdLst/>
              <a:ahLst/>
              <a:cxnLst/>
              <a:rect l="l" t="t" r="r" b="b"/>
              <a:pathLst>
                <a:path w="1031" h="1025" extrusionOk="0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2043700" y="4458288"/>
              <a:ext cx="27700" cy="27750"/>
            </a:xfrm>
            <a:custGeom>
              <a:avLst/>
              <a:gdLst/>
              <a:ahLst/>
              <a:cxnLst/>
              <a:rect l="l" t="t" r="r" b="b"/>
              <a:pathLst>
                <a:path w="1108" h="1110" extrusionOk="0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2044625" y="4394413"/>
              <a:ext cx="18800" cy="18225"/>
            </a:xfrm>
            <a:custGeom>
              <a:avLst/>
              <a:gdLst/>
              <a:ahLst/>
              <a:cxnLst/>
              <a:rect l="l" t="t" r="r" b="b"/>
              <a:pathLst>
                <a:path w="752" h="729" extrusionOk="0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2043800" y="4393388"/>
              <a:ext cx="20550" cy="20300"/>
            </a:xfrm>
            <a:custGeom>
              <a:avLst/>
              <a:gdLst/>
              <a:ahLst/>
              <a:cxnLst/>
              <a:rect l="l" t="t" r="r" b="b"/>
              <a:pathLst>
                <a:path w="822" h="812" extrusionOk="0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953250" y="4594713"/>
              <a:ext cx="415250" cy="8775"/>
            </a:xfrm>
            <a:custGeom>
              <a:avLst/>
              <a:gdLst/>
              <a:ahLst/>
              <a:cxnLst/>
              <a:rect l="l" t="t" r="r" b="b"/>
              <a:pathLst>
                <a:path w="16610" h="351" extrusionOk="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35"/>
          <p:cNvGrpSpPr/>
          <p:nvPr/>
        </p:nvGrpSpPr>
        <p:grpSpPr>
          <a:xfrm flipH="1">
            <a:off x="6701413" y="3908363"/>
            <a:ext cx="416725" cy="695125"/>
            <a:chOff x="1953250" y="3908363"/>
            <a:chExt cx="416725" cy="695125"/>
          </a:xfrm>
        </p:grpSpPr>
        <p:sp>
          <p:nvSpPr>
            <p:cNvPr id="1181" name="Google Shape;1181;p35"/>
            <p:cNvSpPr/>
            <p:nvPr/>
          </p:nvSpPr>
          <p:spPr>
            <a:xfrm>
              <a:off x="2166675" y="3908363"/>
              <a:ext cx="203300" cy="596975"/>
            </a:xfrm>
            <a:custGeom>
              <a:avLst/>
              <a:gdLst/>
              <a:ahLst/>
              <a:cxnLst/>
              <a:rect l="l" t="t" r="r" b="b"/>
              <a:pathLst>
                <a:path w="8132" h="23879" extrusionOk="0">
                  <a:moveTo>
                    <a:pt x="4067" y="1"/>
                  </a:moveTo>
                  <a:cubicBezTo>
                    <a:pt x="4067" y="1"/>
                    <a:pt x="1" y="10551"/>
                    <a:pt x="1" y="15295"/>
                  </a:cubicBezTo>
                  <a:cubicBezTo>
                    <a:pt x="1" y="20035"/>
                    <a:pt x="1821" y="23879"/>
                    <a:pt x="4067" y="23879"/>
                  </a:cubicBezTo>
                  <a:cubicBezTo>
                    <a:pt x="6313" y="23879"/>
                    <a:pt x="8131" y="20035"/>
                    <a:pt x="8131" y="15295"/>
                  </a:cubicBezTo>
                  <a:cubicBezTo>
                    <a:pt x="8131" y="10555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2261775" y="4229738"/>
              <a:ext cx="6575" cy="372275"/>
            </a:xfrm>
            <a:custGeom>
              <a:avLst/>
              <a:gdLst/>
              <a:ahLst/>
              <a:cxnLst/>
              <a:rect l="l" t="t" r="r" b="b"/>
              <a:pathLst>
                <a:path w="263" h="14891" extrusionOk="0">
                  <a:moveTo>
                    <a:pt x="131" y="1"/>
                  </a:moveTo>
                  <a:cubicBezTo>
                    <a:pt x="60" y="1"/>
                    <a:pt x="1" y="56"/>
                    <a:pt x="1" y="123"/>
                  </a:cubicBezTo>
                  <a:lnTo>
                    <a:pt x="1" y="14771"/>
                  </a:lnTo>
                  <a:cubicBezTo>
                    <a:pt x="1" y="14836"/>
                    <a:pt x="60" y="14891"/>
                    <a:pt x="131" y="14891"/>
                  </a:cubicBezTo>
                  <a:cubicBezTo>
                    <a:pt x="204" y="14891"/>
                    <a:pt x="263" y="14836"/>
                    <a:pt x="263" y="14771"/>
                  </a:cubicBezTo>
                  <a:lnTo>
                    <a:pt x="263" y="123"/>
                  </a:lnTo>
                  <a:cubicBezTo>
                    <a:pt x="263" y="56"/>
                    <a:pt x="204" y="1"/>
                    <a:pt x="131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2260750" y="4228763"/>
              <a:ext cx="8700" cy="374350"/>
            </a:xfrm>
            <a:custGeom>
              <a:avLst/>
              <a:gdLst/>
              <a:ahLst/>
              <a:cxnLst/>
              <a:rect l="l" t="t" r="r" b="b"/>
              <a:pathLst>
                <a:path w="348" h="14974" extrusionOk="0">
                  <a:moveTo>
                    <a:pt x="172" y="85"/>
                  </a:moveTo>
                  <a:cubicBezTo>
                    <a:pt x="221" y="85"/>
                    <a:pt x="259" y="119"/>
                    <a:pt x="259" y="162"/>
                  </a:cubicBezTo>
                  <a:lnTo>
                    <a:pt x="259" y="14810"/>
                  </a:lnTo>
                  <a:cubicBezTo>
                    <a:pt x="259" y="14851"/>
                    <a:pt x="219" y="14885"/>
                    <a:pt x="172" y="14885"/>
                  </a:cubicBezTo>
                  <a:cubicBezTo>
                    <a:pt x="127" y="14885"/>
                    <a:pt x="87" y="14851"/>
                    <a:pt x="87" y="14810"/>
                  </a:cubicBezTo>
                  <a:lnTo>
                    <a:pt x="87" y="162"/>
                  </a:lnTo>
                  <a:cubicBezTo>
                    <a:pt x="87" y="119"/>
                    <a:pt x="127" y="85"/>
                    <a:pt x="172" y="85"/>
                  </a:cubicBezTo>
                  <a:close/>
                  <a:moveTo>
                    <a:pt x="172" y="0"/>
                  </a:moveTo>
                  <a:cubicBezTo>
                    <a:pt x="79" y="0"/>
                    <a:pt x="0" y="73"/>
                    <a:pt x="0" y="164"/>
                  </a:cubicBezTo>
                  <a:lnTo>
                    <a:pt x="0" y="14812"/>
                  </a:lnTo>
                  <a:cubicBezTo>
                    <a:pt x="0" y="14900"/>
                    <a:pt x="77" y="14973"/>
                    <a:pt x="172" y="14973"/>
                  </a:cubicBezTo>
                  <a:cubicBezTo>
                    <a:pt x="268" y="14973"/>
                    <a:pt x="347" y="14900"/>
                    <a:pt x="345" y="14812"/>
                  </a:cubicBezTo>
                  <a:lnTo>
                    <a:pt x="345" y="164"/>
                  </a:lnTo>
                  <a:cubicBezTo>
                    <a:pt x="345" y="75"/>
                    <a:pt x="266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2223075" y="4302138"/>
              <a:ext cx="45625" cy="45925"/>
            </a:xfrm>
            <a:custGeom>
              <a:avLst/>
              <a:gdLst/>
              <a:ahLst/>
              <a:cxnLst/>
              <a:rect l="l" t="t" r="r" b="b"/>
              <a:pathLst>
                <a:path w="1825" h="1837" extrusionOk="0">
                  <a:moveTo>
                    <a:pt x="147" y="0"/>
                  </a:moveTo>
                  <a:cubicBezTo>
                    <a:pt x="115" y="0"/>
                    <a:pt x="84" y="10"/>
                    <a:pt x="59" y="30"/>
                  </a:cubicBezTo>
                  <a:cubicBezTo>
                    <a:pt x="4" y="76"/>
                    <a:pt x="0" y="153"/>
                    <a:pt x="50" y="202"/>
                  </a:cubicBezTo>
                  <a:lnTo>
                    <a:pt x="1580" y="1798"/>
                  </a:lnTo>
                  <a:cubicBezTo>
                    <a:pt x="1608" y="1823"/>
                    <a:pt x="1645" y="1837"/>
                    <a:pt x="1679" y="1837"/>
                  </a:cubicBezTo>
                  <a:cubicBezTo>
                    <a:pt x="1708" y="1837"/>
                    <a:pt x="1742" y="1827"/>
                    <a:pt x="1766" y="1807"/>
                  </a:cubicBezTo>
                  <a:cubicBezTo>
                    <a:pt x="1821" y="1762"/>
                    <a:pt x="1825" y="1685"/>
                    <a:pt x="1775" y="1636"/>
                  </a:cubicBezTo>
                  <a:lnTo>
                    <a:pt x="245" y="40"/>
                  </a:lnTo>
                  <a:cubicBezTo>
                    <a:pt x="219" y="14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2222375" y="4301088"/>
              <a:ext cx="47075" cy="48075"/>
            </a:xfrm>
            <a:custGeom>
              <a:avLst/>
              <a:gdLst/>
              <a:ahLst/>
              <a:cxnLst/>
              <a:rect l="l" t="t" r="r" b="b"/>
              <a:pathLst>
                <a:path w="1883" h="1923" extrusionOk="0">
                  <a:moveTo>
                    <a:pt x="176" y="86"/>
                  </a:moveTo>
                  <a:cubicBezTo>
                    <a:pt x="200" y="86"/>
                    <a:pt x="225" y="96"/>
                    <a:pt x="243" y="112"/>
                  </a:cubicBezTo>
                  <a:lnTo>
                    <a:pt x="1774" y="1708"/>
                  </a:lnTo>
                  <a:cubicBezTo>
                    <a:pt x="1790" y="1723"/>
                    <a:pt x="1794" y="1743"/>
                    <a:pt x="1794" y="1763"/>
                  </a:cubicBezTo>
                  <a:cubicBezTo>
                    <a:pt x="1794" y="1782"/>
                    <a:pt x="1784" y="1800"/>
                    <a:pt x="1766" y="1814"/>
                  </a:cubicBezTo>
                  <a:cubicBezTo>
                    <a:pt x="1751" y="1827"/>
                    <a:pt x="1729" y="1833"/>
                    <a:pt x="1707" y="1833"/>
                  </a:cubicBezTo>
                  <a:cubicBezTo>
                    <a:pt x="1682" y="1833"/>
                    <a:pt x="1656" y="1824"/>
                    <a:pt x="1640" y="1806"/>
                  </a:cubicBezTo>
                  <a:lnTo>
                    <a:pt x="109" y="210"/>
                  </a:lnTo>
                  <a:cubicBezTo>
                    <a:pt x="93" y="197"/>
                    <a:pt x="87" y="177"/>
                    <a:pt x="89" y="157"/>
                  </a:cubicBezTo>
                  <a:cubicBezTo>
                    <a:pt x="89" y="137"/>
                    <a:pt x="99" y="120"/>
                    <a:pt x="117" y="106"/>
                  </a:cubicBezTo>
                  <a:cubicBezTo>
                    <a:pt x="135" y="92"/>
                    <a:pt x="154" y="86"/>
                    <a:pt x="176" y="86"/>
                  </a:cubicBezTo>
                  <a:close/>
                  <a:moveTo>
                    <a:pt x="177" y="1"/>
                  </a:moveTo>
                  <a:cubicBezTo>
                    <a:pt x="136" y="1"/>
                    <a:pt x="95" y="14"/>
                    <a:pt x="62" y="41"/>
                  </a:cubicBezTo>
                  <a:cubicBezTo>
                    <a:pt x="28" y="68"/>
                    <a:pt x="7" y="110"/>
                    <a:pt x="3" y="155"/>
                  </a:cubicBezTo>
                  <a:cubicBezTo>
                    <a:pt x="1" y="198"/>
                    <a:pt x="16" y="240"/>
                    <a:pt x="48" y="273"/>
                  </a:cubicBezTo>
                  <a:lnTo>
                    <a:pt x="1579" y="1869"/>
                  </a:lnTo>
                  <a:cubicBezTo>
                    <a:pt x="1612" y="1903"/>
                    <a:pt x="1658" y="1922"/>
                    <a:pt x="1707" y="1922"/>
                  </a:cubicBezTo>
                  <a:cubicBezTo>
                    <a:pt x="1750" y="1922"/>
                    <a:pt x="1792" y="1909"/>
                    <a:pt x="1821" y="1881"/>
                  </a:cubicBezTo>
                  <a:cubicBezTo>
                    <a:pt x="1855" y="1853"/>
                    <a:pt x="1878" y="1812"/>
                    <a:pt x="1880" y="1767"/>
                  </a:cubicBezTo>
                  <a:cubicBezTo>
                    <a:pt x="1882" y="1723"/>
                    <a:pt x="1868" y="1682"/>
                    <a:pt x="1835" y="1648"/>
                  </a:cubicBezTo>
                  <a:lnTo>
                    <a:pt x="304" y="53"/>
                  </a:lnTo>
                  <a:cubicBezTo>
                    <a:pt x="271" y="19"/>
                    <a:pt x="224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2261450" y="4365113"/>
              <a:ext cx="42825" cy="42450"/>
            </a:xfrm>
            <a:custGeom>
              <a:avLst/>
              <a:gdLst/>
              <a:ahLst/>
              <a:cxnLst/>
              <a:rect l="l" t="t" r="r" b="b"/>
              <a:pathLst>
                <a:path w="1713" h="1698" extrusionOk="0">
                  <a:moveTo>
                    <a:pt x="1567" y="0"/>
                  </a:moveTo>
                  <a:cubicBezTo>
                    <a:pt x="1532" y="0"/>
                    <a:pt x="1498" y="13"/>
                    <a:pt x="1472" y="39"/>
                  </a:cubicBezTo>
                  <a:lnTo>
                    <a:pt x="45" y="1497"/>
                  </a:lnTo>
                  <a:cubicBezTo>
                    <a:pt x="0" y="1546"/>
                    <a:pt x="2" y="1623"/>
                    <a:pt x="55" y="1666"/>
                  </a:cubicBezTo>
                  <a:cubicBezTo>
                    <a:pt x="83" y="1688"/>
                    <a:pt x="114" y="1698"/>
                    <a:pt x="144" y="1698"/>
                  </a:cubicBezTo>
                  <a:cubicBezTo>
                    <a:pt x="179" y="1698"/>
                    <a:pt x="217" y="1686"/>
                    <a:pt x="240" y="1658"/>
                  </a:cubicBezTo>
                  <a:lnTo>
                    <a:pt x="1667" y="201"/>
                  </a:lnTo>
                  <a:cubicBezTo>
                    <a:pt x="1712" y="151"/>
                    <a:pt x="1710" y="75"/>
                    <a:pt x="1657" y="31"/>
                  </a:cubicBezTo>
                  <a:cubicBezTo>
                    <a:pt x="1631" y="11"/>
                    <a:pt x="1599" y="0"/>
                    <a:pt x="15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2260600" y="4364063"/>
              <a:ext cx="44500" cy="44650"/>
            </a:xfrm>
            <a:custGeom>
              <a:avLst/>
              <a:gdLst/>
              <a:ahLst/>
              <a:cxnLst/>
              <a:rect l="l" t="t" r="r" b="b"/>
              <a:pathLst>
                <a:path w="1780" h="1786" extrusionOk="0">
                  <a:moveTo>
                    <a:pt x="1604" y="89"/>
                  </a:moveTo>
                  <a:cubicBezTo>
                    <a:pt x="1624" y="89"/>
                    <a:pt x="1646" y="95"/>
                    <a:pt x="1665" y="111"/>
                  </a:cubicBezTo>
                  <a:cubicBezTo>
                    <a:pt x="1683" y="122"/>
                    <a:pt x="1693" y="142"/>
                    <a:pt x="1693" y="162"/>
                  </a:cubicBezTo>
                  <a:cubicBezTo>
                    <a:pt x="1693" y="182"/>
                    <a:pt x="1685" y="201"/>
                    <a:pt x="1671" y="217"/>
                  </a:cubicBezTo>
                  <a:lnTo>
                    <a:pt x="245" y="1671"/>
                  </a:lnTo>
                  <a:cubicBezTo>
                    <a:pt x="228" y="1688"/>
                    <a:pt x="204" y="1697"/>
                    <a:pt x="180" y="1697"/>
                  </a:cubicBezTo>
                  <a:cubicBezTo>
                    <a:pt x="158" y="1697"/>
                    <a:pt x="136" y="1690"/>
                    <a:pt x="119" y="1677"/>
                  </a:cubicBezTo>
                  <a:cubicBezTo>
                    <a:pt x="103" y="1665"/>
                    <a:pt x="93" y="1645"/>
                    <a:pt x="93" y="1626"/>
                  </a:cubicBezTo>
                  <a:cubicBezTo>
                    <a:pt x="93" y="1606"/>
                    <a:pt x="99" y="1586"/>
                    <a:pt x="115" y="1570"/>
                  </a:cubicBezTo>
                  <a:lnTo>
                    <a:pt x="1537" y="115"/>
                  </a:lnTo>
                  <a:cubicBezTo>
                    <a:pt x="1555" y="99"/>
                    <a:pt x="1581" y="89"/>
                    <a:pt x="1604" y="89"/>
                  </a:cubicBezTo>
                  <a:close/>
                  <a:moveTo>
                    <a:pt x="1601" y="0"/>
                  </a:moveTo>
                  <a:cubicBezTo>
                    <a:pt x="1554" y="0"/>
                    <a:pt x="1508" y="18"/>
                    <a:pt x="1474" y="53"/>
                  </a:cubicBezTo>
                  <a:lnTo>
                    <a:pt x="50" y="1509"/>
                  </a:lnTo>
                  <a:cubicBezTo>
                    <a:pt x="18" y="1541"/>
                    <a:pt x="1" y="1582"/>
                    <a:pt x="4" y="1628"/>
                  </a:cubicBezTo>
                  <a:cubicBezTo>
                    <a:pt x="6" y="1671"/>
                    <a:pt x="28" y="1714"/>
                    <a:pt x="64" y="1744"/>
                  </a:cubicBezTo>
                  <a:cubicBezTo>
                    <a:pt x="95" y="1769"/>
                    <a:pt x="136" y="1785"/>
                    <a:pt x="178" y="1785"/>
                  </a:cubicBezTo>
                  <a:cubicBezTo>
                    <a:pt x="227" y="1785"/>
                    <a:pt x="274" y="1765"/>
                    <a:pt x="306" y="1730"/>
                  </a:cubicBezTo>
                  <a:lnTo>
                    <a:pt x="1732" y="272"/>
                  </a:lnTo>
                  <a:cubicBezTo>
                    <a:pt x="1762" y="241"/>
                    <a:pt x="1780" y="199"/>
                    <a:pt x="1778" y="154"/>
                  </a:cubicBezTo>
                  <a:cubicBezTo>
                    <a:pt x="1774" y="113"/>
                    <a:pt x="1752" y="71"/>
                    <a:pt x="1718" y="42"/>
                  </a:cubicBezTo>
                  <a:cubicBezTo>
                    <a:pt x="1684" y="14"/>
                    <a:pt x="1642" y="0"/>
                    <a:pt x="1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2261450" y="4257338"/>
              <a:ext cx="31200" cy="30200"/>
            </a:xfrm>
            <a:custGeom>
              <a:avLst/>
              <a:gdLst/>
              <a:ahLst/>
              <a:cxnLst/>
              <a:rect l="l" t="t" r="r" b="b"/>
              <a:pathLst>
                <a:path w="1248" h="1208" extrusionOk="0">
                  <a:moveTo>
                    <a:pt x="1102" y="1"/>
                  </a:moveTo>
                  <a:cubicBezTo>
                    <a:pt x="1067" y="1"/>
                    <a:pt x="1032" y="14"/>
                    <a:pt x="1007" y="39"/>
                  </a:cubicBezTo>
                  <a:lnTo>
                    <a:pt x="49" y="1005"/>
                  </a:lnTo>
                  <a:cubicBezTo>
                    <a:pt x="0" y="1054"/>
                    <a:pt x="4" y="1131"/>
                    <a:pt x="55" y="1176"/>
                  </a:cubicBezTo>
                  <a:cubicBezTo>
                    <a:pt x="83" y="1198"/>
                    <a:pt x="112" y="1208"/>
                    <a:pt x="144" y="1208"/>
                  </a:cubicBezTo>
                  <a:cubicBezTo>
                    <a:pt x="179" y="1208"/>
                    <a:pt x="213" y="1196"/>
                    <a:pt x="240" y="1168"/>
                  </a:cubicBezTo>
                  <a:lnTo>
                    <a:pt x="1198" y="203"/>
                  </a:lnTo>
                  <a:cubicBezTo>
                    <a:pt x="1247" y="154"/>
                    <a:pt x="1243" y="77"/>
                    <a:pt x="1190" y="34"/>
                  </a:cubicBezTo>
                  <a:cubicBezTo>
                    <a:pt x="1165" y="12"/>
                    <a:pt x="1134" y="1"/>
                    <a:pt x="110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2260700" y="4256388"/>
              <a:ext cx="32775" cy="32250"/>
            </a:xfrm>
            <a:custGeom>
              <a:avLst/>
              <a:gdLst/>
              <a:ahLst/>
              <a:cxnLst/>
              <a:rect l="l" t="t" r="r" b="b"/>
              <a:pathLst>
                <a:path w="1311" h="1290" extrusionOk="0">
                  <a:moveTo>
                    <a:pt x="1133" y="83"/>
                  </a:moveTo>
                  <a:cubicBezTo>
                    <a:pt x="1155" y="83"/>
                    <a:pt x="1175" y="91"/>
                    <a:pt x="1194" y="103"/>
                  </a:cubicBezTo>
                  <a:cubicBezTo>
                    <a:pt x="1212" y="115"/>
                    <a:pt x="1222" y="135"/>
                    <a:pt x="1222" y="154"/>
                  </a:cubicBezTo>
                  <a:cubicBezTo>
                    <a:pt x="1222" y="174"/>
                    <a:pt x="1214" y="194"/>
                    <a:pt x="1198" y="209"/>
                  </a:cubicBezTo>
                  <a:lnTo>
                    <a:pt x="241" y="1175"/>
                  </a:lnTo>
                  <a:cubicBezTo>
                    <a:pt x="224" y="1191"/>
                    <a:pt x="200" y="1200"/>
                    <a:pt x="176" y="1200"/>
                  </a:cubicBezTo>
                  <a:cubicBezTo>
                    <a:pt x="154" y="1200"/>
                    <a:pt x="132" y="1193"/>
                    <a:pt x="115" y="1179"/>
                  </a:cubicBezTo>
                  <a:cubicBezTo>
                    <a:pt x="99" y="1167"/>
                    <a:pt x="89" y="1147"/>
                    <a:pt x="89" y="1128"/>
                  </a:cubicBezTo>
                  <a:cubicBezTo>
                    <a:pt x="89" y="1108"/>
                    <a:pt x="95" y="1088"/>
                    <a:pt x="111" y="1072"/>
                  </a:cubicBezTo>
                  <a:lnTo>
                    <a:pt x="1068" y="107"/>
                  </a:lnTo>
                  <a:cubicBezTo>
                    <a:pt x="1086" y="93"/>
                    <a:pt x="1108" y="83"/>
                    <a:pt x="1133" y="83"/>
                  </a:cubicBezTo>
                  <a:close/>
                  <a:moveTo>
                    <a:pt x="1133" y="0"/>
                  </a:moveTo>
                  <a:cubicBezTo>
                    <a:pt x="1086" y="0"/>
                    <a:pt x="1040" y="18"/>
                    <a:pt x="1007" y="52"/>
                  </a:cubicBezTo>
                  <a:lnTo>
                    <a:pt x="50" y="1017"/>
                  </a:lnTo>
                  <a:cubicBezTo>
                    <a:pt x="16" y="1049"/>
                    <a:pt x="0" y="1090"/>
                    <a:pt x="2" y="1135"/>
                  </a:cubicBezTo>
                  <a:cubicBezTo>
                    <a:pt x="4" y="1179"/>
                    <a:pt x="24" y="1218"/>
                    <a:pt x="60" y="1248"/>
                  </a:cubicBezTo>
                  <a:cubicBezTo>
                    <a:pt x="91" y="1275"/>
                    <a:pt x="132" y="1289"/>
                    <a:pt x="174" y="1289"/>
                  </a:cubicBezTo>
                  <a:cubicBezTo>
                    <a:pt x="221" y="1289"/>
                    <a:pt x="268" y="1269"/>
                    <a:pt x="302" y="1240"/>
                  </a:cubicBezTo>
                  <a:lnTo>
                    <a:pt x="1261" y="274"/>
                  </a:lnTo>
                  <a:cubicBezTo>
                    <a:pt x="1293" y="243"/>
                    <a:pt x="1311" y="202"/>
                    <a:pt x="1307" y="156"/>
                  </a:cubicBezTo>
                  <a:cubicBezTo>
                    <a:pt x="1305" y="113"/>
                    <a:pt x="1285" y="72"/>
                    <a:pt x="1250" y="42"/>
                  </a:cubicBezTo>
                  <a:cubicBezTo>
                    <a:pt x="1216" y="14"/>
                    <a:pt x="117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1987650" y="4170788"/>
              <a:ext cx="122400" cy="372975"/>
            </a:xfrm>
            <a:custGeom>
              <a:avLst/>
              <a:gdLst/>
              <a:ahLst/>
              <a:cxnLst/>
              <a:rect l="l" t="t" r="r" b="b"/>
              <a:pathLst>
                <a:path w="4896" h="14919" extrusionOk="0">
                  <a:moveTo>
                    <a:pt x="2447" y="1"/>
                  </a:moveTo>
                  <a:cubicBezTo>
                    <a:pt x="2447" y="1"/>
                    <a:pt x="0" y="6896"/>
                    <a:pt x="0" y="9751"/>
                  </a:cubicBezTo>
                  <a:cubicBezTo>
                    <a:pt x="0" y="12603"/>
                    <a:pt x="1096" y="14918"/>
                    <a:pt x="2447" y="14918"/>
                  </a:cubicBezTo>
                  <a:cubicBezTo>
                    <a:pt x="3799" y="14918"/>
                    <a:pt x="4896" y="12603"/>
                    <a:pt x="4896" y="9751"/>
                  </a:cubicBezTo>
                  <a:cubicBezTo>
                    <a:pt x="4896" y="6896"/>
                    <a:pt x="2447" y="1"/>
                    <a:pt x="2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2044875" y="4377888"/>
              <a:ext cx="3975" cy="224125"/>
            </a:xfrm>
            <a:custGeom>
              <a:avLst/>
              <a:gdLst/>
              <a:ahLst/>
              <a:cxnLst/>
              <a:rect l="l" t="t" r="r" b="b"/>
              <a:pathLst>
                <a:path w="159" h="8965" extrusionOk="0">
                  <a:moveTo>
                    <a:pt x="79" y="1"/>
                  </a:moveTo>
                  <a:cubicBezTo>
                    <a:pt x="36" y="1"/>
                    <a:pt x="0" y="32"/>
                    <a:pt x="0" y="72"/>
                  </a:cubicBezTo>
                  <a:lnTo>
                    <a:pt x="0" y="8894"/>
                  </a:lnTo>
                  <a:cubicBezTo>
                    <a:pt x="0" y="8933"/>
                    <a:pt x="38" y="8965"/>
                    <a:pt x="79" y="8965"/>
                  </a:cubicBezTo>
                  <a:cubicBezTo>
                    <a:pt x="125" y="8965"/>
                    <a:pt x="158" y="8933"/>
                    <a:pt x="158" y="8894"/>
                  </a:cubicBezTo>
                  <a:lnTo>
                    <a:pt x="158" y="72"/>
                  </a:lnTo>
                  <a:cubicBezTo>
                    <a:pt x="158" y="32"/>
                    <a:pt x="125" y="1"/>
                    <a:pt x="79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2043850" y="4376763"/>
              <a:ext cx="6125" cy="226350"/>
            </a:xfrm>
            <a:custGeom>
              <a:avLst/>
              <a:gdLst/>
              <a:ahLst/>
              <a:cxnLst/>
              <a:rect l="l" t="t" r="r" b="b"/>
              <a:pathLst>
                <a:path w="245" h="9054" extrusionOk="0">
                  <a:moveTo>
                    <a:pt x="120" y="87"/>
                  </a:moveTo>
                  <a:cubicBezTo>
                    <a:pt x="140" y="87"/>
                    <a:pt x="156" y="99"/>
                    <a:pt x="156" y="117"/>
                  </a:cubicBezTo>
                  <a:lnTo>
                    <a:pt x="156" y="8939"/>
                  </a:lnTo>
                  <a:cubicBezTo>
                    <a:pt x="156" y="8955"/>
                    <a:pt x="138" y="8963"/>
                    <a:pt x="121" y="8963"/>
                  </a:cubicBezTo>
                  <a:cubicBezTo>
                    <a:pt x="104" y="8963"/>
                    <a:pt x="87" y="8955"/>
                    <a:pt x="87" y="8939"/>
                  </a:cubicBezTo>
                  <a:lnTo>
                    <a:pt x="87" y="117"/>
                  </a:lnTo>
                  <a:cubicBezTo>
                    <a:pt x="87" y="99"/>
                    <a:pt x="101" y="87"/>
                    <a:pt x="120" y="87"/>
                  </a:cubicBezTo>
                  <a:close/>
                  <a:moveTo>
                    <a:pt x="120" y="1"/>
                  </a:moveTo>
                  <a:cubicBezTo>
                    <a:pt x="55" y="1"/>
                    <a:pt x="0" y="54"/>
                    <a:pt x="0" y="117"/>
                  </a:cubicBezTo>
                  <a:lnTo>
                    <a:pt x="0" y="8939"/>
                  </a:lnTo>
                  <a:cubicBezTo>
                    <a:pt x="0" y="9002"/>
                    <a:pt x="55" y="9053"/>
                    <a:pt x="120" y="9053"/>
                  </a:cubicBezTo>
                  <a:cubicBezTo>
                    <a:pt x="187" y="9053"/>
                    <a:pt x="244" y="9002"/>
                    <a:pt x="240" y="8939"/>
                  </a:cubicBezTo>
                  <a:lnTo>
                    <a:pt x="240" y="117"/>
                  </a:lnTo>
                  <a:cubicBezTo>
                    <a:pt x="240" y="54"/>
                    <a:pt x="18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2021625" y="4421438"/>
              <a:ext cx="27400" cy="27650"/>
            </a:xfrm>
            <a:custGeom>
              <a:avLst/>
              <a:gdLst/>
              <a:ahLst/>
              <a:cxnLst/>
              <a:rect l="l" t="t" r="r" b="b"/>
              <a:pathLst>
                <a:path w="1096" h="1106" extrusionOk="0">
                  <a:moveTo>
                    <a:pt x="88" y="1"/>
                  </a:moveTo>
                  <a:cubicBezTo>
                    <a:pt x="69" y="1"/>
                    <a:pt x="50" y="7"/>
                    <a:pt x="34" y="20"/>
                  </a:cubicBezTo>
                  <a:cubicBezTo>
                    <a:pt x="2" y="46"/>
                    <a:pt x="1" y="91"/>
                    <a:pt x="28" y="123"/>
                  </a:cubicBezTo>
                  <a:lnTo>
                    <a:pt x="950" y="1084"/>
                  </a:lnTo>
                  <a:cubicBezTo>
                    <a:pt x="968" y="1098"/>
                    <a:pt x="988" y="1106"/>
                    <a:pt x="1009" y="1106"/>
                  </a:cubicBezTo>
                  <a:cubicBezTo>
                    <a:pt x="1029" y="1106"/>
                    <a:pt x="1047" y="1100"/>
                    <a:pt x="1062" y="1088"/>
                  </a:cubicBezTo>
                  <a:cubicBezTo>
                    <a:pt x="1094" y="1060"/>
                    <a:pt x="1096" y="1017"/>
                    <a:pt x="1068" y="986"/>
                  </a:cubicBezTo>
                  <a:lnTo>
                    <a:pt x="146" y="24"/>
                  </a:lnTo>
                  <a:cubicBezTo>
                    <a:pt x="131" y="9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020700" y="4420413"/>
              <a:ext cx="29275" cy="29775"/>
            </a:xfrm>
            <a:custGeom>
              <a:avLst/>
              <a:gdLst/>
              <a:ahLst/>
              <a:cxnLst/>
              <a:rect l="l" t="t" r="r" b="b"/>
              <a:pathLst>
                <a:path w="1171" h="1191" extrusionOk="0">
                  <a:moveTo>
                    <a:pt x="126" y="85"/>
                  </a:moveTo>
                  <a:cubicBezTo>
                    <a:pt x="136" y="85"/>
                    <a:pt x="146" y="87"/>
                    <a:pt x="154" y="95"/>
                  </a:cubicBezTo>
                  <a:lnTo>
                    <a:pt x="1074" y="1056"/>
                  </a:lnTo>
                  <a:cubicBezTo>
                    <a:pt x="1082" y="1062"/>
                    <a:pt x="1082" y="1070"/>
                    <a:pt x="1082" y="1076"/>
                  </a:cubicBezTo>
                  <a:cubicBezTo>
                    <a:pt x="1082" y="1082"/>
                    <a:pt x="1080" y="1090"/>
                    <a:pt x="1072" y="1095"/>
                  </a:cubicBezTo>
                  <a:cubicBezTo>
                    <a:pt x="1065" y="1101"/>
                    <a:pt x="1056" y="1103"/>
                    <a:pt x="1048" y="1103"/>
                  </a:cubicBezTo>
                  <a:cubicBezTo>
                    <a:pt x="1037" y="1103"/>
                    <a:pt x="1027" y="1099"/>
                    <a:pt x="1021" y="1092"/>
                  </a:cubicBezTo>
                  <a:lnTo>
                    <a:pt x="99" y="132"/>
                  </a:lnTo>
                  <a:cubicBezTo>
                    <a:pt x="91" y="124"/>
                    <a:pt x="91" y="116"/>
                    <a:pt x="91" y="112"/>
                  </a:cubicBezTo>
                  <a:cubicBezTo>
                    <a:pt x="91" y="105"/>
                    <a:pt x="95" y="97"/>
                    <a:pt x="101" y="93"/>
                  </a:cubicBezTo>
                  <a:cubicBezTo>
                    <a:pt x="108" y="87"/>
                    <a:pt x="116" y="85"/>
                    <a:pt x="126" y="85"/>
                  </a:cubicBezTo>
                  <a:close/>
                  <a:moveTo>
                    <a:pt x="123" y="1"/>
                  </a:moveTo>
                  <a:cubicBezTo>
                    <a:pt x="94" y="1"/>
                    <a:pt x="66" y="10"/>
                    <a:pt x="43" y="28"/>
                  </a:cubicBezTo>
                  <a:cubicBezTo>
                    <a:pt x="20" y="47"/>
                    <a:pt x="4" y="77"/>
                    <a:pt x="2" y="110"/>
                  </a:cubicBezTo>
                  <a:cubicBezTo>
                    <a:pt x="0" y="140"/>
                    <a:pt x="12" y="171"/>
                    <a:pt x="34" y="193"/>
                  </a:cubicBezTo>
                  <a:lnTo>
                    <a:pt x="958" y="1155"/>
                  </a:lnTo>
                  <a:cubicBezTo>
                    <a:pt x="981" y="1176"/>
                    <a:pt x="1013" y="1190"/>
                    <a:pt x="1046" y="1190"/>
                  </a:cubicBezTo>
                  <a:cubicBezTo>
                    <a:pt x="1076" y="1190"/>
                    <a:pt x="1105" y="1178"/>
                    <a:pt x="1125" y="1162"/>
                  </a:cubicBezTo>
                  <a:cubicBezTo>
                    <a:pt x="1151" y="1143"/>
                    <a:pt x="1164" y="1113"/>
                    <a:pt x="1166" y="1082"/>
                  </a:cubicBezTo>
                  <a:cubicBezTo>
                    <a:pt x="1170" y="1052"/>
                    <a:pt x="1157" y="1021"/>
                    <a:pt x="1135" y="999"/>
                  </a:cubicBezTo>
                  <a:lnTo>
                    <a:pt x="215" y="38"/>
                  </a:lnTo>
                  <a:cubicBezTo>
                    <a:pt x="190" y="13"/>
                    <a:pt x="157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2044725" y="4459363"/>
              <a:ext cx="25775" cy="25625"/>
            </a:xfrm>
            <a:custGeom>
              <a:avLst/>
              <a:gdLst/>
              <a:ahLst/>
              <a:cxnLst/>
              <a:rect l="l" t="t" r="r" b="b"/>
              <a:pathLst>
                <a:path w="1031" h="1025" extrusionOk="0">
                  <a:moveTo>
                    <a:pt x="943" y="1"/>
                  </a:moveTo>
                  <a:cubicBezTo>
                    <a:pt x="922" y="1"/>
                    <a:pt x="902" y="9"/>
                    <a:pt x="887" y="24"/>
                  </a:cubicBezTo>
                  <a:lnTo>
                    <a:pt x="28" y="901"/>
                  </a:lnTo>
                  <a:cubicBezTo>
                    <a:pt x="1" y="930"/>
                    <a:pt x="2" y="978"/>
                    <a:pt x="34" y="1005"/>
                  </a:cubicBezTo>
                  <a:cubicBezTo>
                    <a:pt x="50" y="1017"/>
                    <a:pt x="69" y="1025"/>
                    <a:pt x="85" y="1025"/>
                  </a:cubicBezTo>
                  <a:cubicBezTo>
                    <a:pt x="107" y="1025"/>
                    <a:pt x="127" y="1017"/>
                    <a:pt x="144" y="999"/>
                  </a:cubicBezTo>
                  <a:lnTo>
                    <a:pt x="1001" y="123"/>
                  </a:lnTo>
                  <a:cubicBezTo>
                    <a:pt x="1031" y="93"/>
                    <a:pt x="1029" y="46"/>
                    <a:pt x="997" y="20"/>
                  </a:cubicBezTo>
                  <a:cubicBezTo>
                    <a:pt x="982" y="7"/>
                    <a:pt x="962" y="1"/>
                    <a:pt x="9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043700" y="4458288"/>
              <a:ext cx="27700" cy="27750"/>
            </a:xfrm>
            <a:custGeom>
              <a:avLst/>
              <a:gdLst/>
              <a:ahLst/>
              <a:cxnLst/>
              <a:rect l="l" t="t" r="r" b="b"/>
              <a:pathLst>
                <a:path w="1108" h="1110" extrusionOk="0">
                  <a:moveTo>
                    <a:pt x="987" y="87"/>
                  </a:moveTo>
                  <a:cubicBezTo>
                    <a:pt x="993" y="87"/>
                    <a:pt x="1003" y="89"/>
                    <a:pt x="1011" y="95"/>
                  </a:cubicBezTo>
                  <a:cubicBezTo>
                    <a:pt x="1017" y="99"/>
                    <a:pt x="1021" y="106"/>
                    <a:pt x="1021" y="114"/>
                  </a:cubicBezTo>
                  <a:cubicBezTo>
                    <a:pt x="1021" y="118"/>
                    <a:pt x="1021" y="126"/>
                    <a:pt x="1013" y="134"/>
                  </a:cubicBezTo>
                  <a:lnTo>
                    <a:pt x="156" y="1011"/>
                  </a:lnTo>
                  <a:cubicBezTo>
                    <a:pt x="150" y="1018"/>
                    <a:pt x="140" y="1021"/>
                    <a:pt x="130" y="1021"/>
                  </a:cubicBezTo>
                  <a:cubicBezTo>
                    <a:pt x="121" y="1021"/>
                    <a:pt x="111" y="1018"/>
                    <a:pt x="105" y="1013"/>
                  </a:cubicBezTo>
                  <a:cubicBezTo>
                    <a:pt x="99" y="1009"/>
                    <a:pt x="95" y="1001"/>
                    <a:pt x="95" y="993"/>
                  </a:cubicBezTo>
                  <a:cubicBezTo>
                    <a:pt x="95" y="989"/>
                    <a:pt x="95" y="981"/>
                    <a:pt x="103" y="973"/>
                  </a:cubicBezTo>
                  <a:lnTo>
                    <a:pt x="960" y="97"/>
                  </a:lnTo>
                  <a:cubicBezTo>
                    <a:pt x="967" y="93"/>
                    <a:pt x="977" y="87"/>
                    <a:pt x="987" y="87"/>
                  </a:cubicBezTo>
                  <a:close/>
                  <a:moveTo>
                    <a:pt x="981" y="0"/>
                  </a:moveTo>
                  <a:cubicBezTo>
                    <a:pt x="949" y="0"/>
                    <a:pt x="917" y="13"/>
                    <a:pt x="893" y="38"/>
                  </a:cubicBezTo>
                  <a:lnTo>
                    <a:pt x="36" y="914"/>
                  </a:lnTo>
                  <a:cubicBezTo>
                    <a:pt x="14" y="936"/>
                    <a:pt x="0" y="965"/>
                    <a:pt x="4" y="999"/>
                  </a:cubicBezTo>
                  <a:cubicBezTo>
                    <a:pt x="6" y="1030"/>
                    <a:pt x="20" y="1058"/>
                    <a:pt x="45" y="1080"/>
                  </a:cubicBezTo>
                  <a:cubicBezTo>
                    <a:pt x="67" y="1099"/>
                    <a:pt x="97" y="1109"/>
                    <a:pt x="126" y="1109"/>
                  </a:cubicBezTo>
                  <a:cubicBezTo>
                    <a:pt x="162" y="1109"/>
                    <a:pt x="193" y="1097"/>
                    <a:pt x="215" y="1072"/>
                  </a:cubicBezTo>
                  <a:lnTo>
                    <a:pt x="1072" y="195"/>
                  </a:lnTo>
                  <a:cubicBezTo>
                    <a:pt x="1096" y="173"/>
                    <a:pt x="1107" y="144"/>
                    <a:pt x="1103" y="112"/>
                  </a:cubicBezTo>
                  <a:cubicBezTo>
                    <a:pt x="1101" y="79"/>
                    <a:pt x="1088" y="53"/>
                    <a:pt x="1062" y="30"/>
                  </a:cubicBezTo>
                  <a:cubicBezTo>
                    <a:pt x="1039" y="10"/>
                    <a:pt x="1010" y="0"/>
                    <a:pt x="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044625" y="4394413"/>
              <a:ext cx="18800" cy="18225"/>
            </a:xfrm>
            <a:custGeom>
              <a:avLst/>
              <a:gdLst/>
              <a:ahLst/>
              <a:cxnLst/>
              <a:rect l="l" t="t" r="r" b="b"/>
              <a:pathLst>
                <a:path w="752" h="729" extrusionOk="0">
                  <a:moveTo>
                    <a:pt x="665" y="0"/>
                  </a:moveTo>
                  <a:cubicBezTo>
                    <a:pt x="644" y="0"/>
                    <a:pt x="623" y="8"/>
                    <a:pt x="607" y="24"/>
                  </a:cubicBezTo>
                  <a:lnTo>
                    <a:pt x="30" y="605"/>
                  </a:lnTo>
                  <a:cubicBezTo>
                    <a:pt x="1" y="634"/>
                    <a:pt x="5" y="682"/>
                    <a:pt x="36" y="709"/>
                  </a:cubicBezTo>
                  <a:cubicBezTo>
                    <a:pt x="54" y="721"/>
                    <a:pt x="73" y="729"/>
                    <a:pt x="89" y="729"/>
                  </a:cubicBezTo>
                  <a:cubicBezTo>
                    <a:pt x="111" y="729"/>
                    <a:pt x="131" y="721"/>
                    <a:pt x="146" y="703"/>
                  </a:cubicBezTo>
                  <a:lnTo>
                    <a:pt x="722" y="122"/>
                  </a:lnTo>
                  <a:cubicBezTo>
                    <a:pt x="751" y="92"/>
                    <a:pt x="749" y="45"/>
                    <a:pt x="718" y="20"/>
                  </a:cubicBezTo>
                  <a:cubicBezTo>
                    <a:pt x="703" y="6"/>
                    <a:pt x="684" y="0"/>
                    <a:pt x="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2043800" y="4393388"/>
              <a:ext cx="20550" cy="20300"/>
            </a:xfrm>
            <a:custGeom>
              <a:avLst/>
              <a:gdLst/>
              <a:ahLst/>
              <a:cxnLst/>
              <a:rect l="l" t="t" r="r" b="b"/>
              <a:pathLst>
                <a:path w="822" h="812" extrusionOk="0">
                  <a:moveTo>
                    <a:pt x="699" y="88"/>
                  </a:moveTo>
                  <a:cubicBezTo>
                    <a:pt x="709" y="88"/>
                    <a:pt x="719" y="90"/>
                    <a:pt x="723" y="94"/>
                  </a:cubicBezTo>
                  <a:cubicBezTo>
                    <a:pt x="729" y="100"/>
                    <a:pt x="733" y="106"/>
                    <a:pt x="733" y="114"/>
                  </a:cubicBezTo>
                  <a:cubicBezTo>
                    <a:pt x="733" y="122"/>
                    <a:pt x="731" y="130"/>
                    <a:pt x="727" y="133"/>
                  </a:cubicBezTo>
                  <a:lnTo>
                    <a:pt x="150" y="715"/>
                  </a:lnTo>
                  <a:cubicBezTo>
                    <a:pt x="143" y="723"/>
                    <a:pt x="133" y="727"/>
                    <a:pt x="123" y="727"/>
                  </a:cubicBezTo>
                  <a:cubicBezTo>
                    <a:pt x="114" y="727"/>
                    <a:pt x="105" y="724"/>
                    <a:pt x="99" y="719"/>
                  </a:cubicBezTo>
                  <a:cubicBezTo>
                    <a:pt x="93" y="713"/>
                    <a:pt x="89" y="705"/>
                    <a:pt x="89" y="699"/>
                  </a:cubicBezTo>
                  <a:cubicBezTo>
                    <a:pt x="89" y="691"/>
                    <a:pt x="91" y="683"/>
                    <a:pt x="97" y="679"/>
                  </a:cubicBezTo>
                  <a:lnTo>
                    <a:pt x="672" y="98"/>
                  </a:lnTo>
                  <a:cubicBezTo>
                    <a:pt x="680" y="92"/>
                    <a:pt x="690" y="88"/>
                    <a:pt x="699" y="88"/>
                  </a:cubicBezTo>
                  <a:close/>
                  <a:moveTo>
                    <a:pt x="698" y="1"/>
                  </a:moveTo>
                  <a:cubicBezTo>
                    <a:pt x="665" y="1"/>
                    <a:pt x="634" y="12"/>
                    <a:pt x="611" y="35"/>
                  </a:cubicBezTo>
                  <a:lnTo>
                    <a:pt x="34" y="616"/>
                  </a:lnTo>
                  <a:cubicBezTo>
                    <a:pt x="12" y="640"/>
                    <a:pt x="0" y="669"/>
                    <a:pt x="2" y="701"/>
                  </a:cubicBezTo>
                  <a:cubicBezTo>
                    <a:pt x="2" y="732"/>
                    <a:pt x="16" y="762"/>
                    <a:pt x="41" y="782"/>
                  </a:cubicBezTo>
                  <a:cubicBezTo>
                    <a:pt x="63" y="801"/>
                    <a:pt x="93" y="811"/>
                    <a:pt x="122" y="811"/>
                  </a:cubicBezTo>
                  <a:cubicBezTo>
                    <a:pt x="158" y="811"/>
                    <a:pt x="189" y="799"/>
                    <a:pt x="211" y="774"/>
                  </a:cubicBezTo>
                  <a:lnTo>
                    <a:pt x="788" y="193"/>
                  </a:lnTo>
                  <a:cubicBezTo>
                    <a:pt x="810" y="171"/>
                    <a:pt x="822" y="141"/>
                    <a:pt x="820" y="110"/>
                  </a:cubicBezTo>
                  <a:cubicBezTo>
                    <a:pt x="820" y="78"/>
                    <a:pt x="804" y="49"/>
                    <a:pt x="780" y="29"/>
                  </a:cubicBezTo>
                  <a:cubicBezTo>
                    <a:pt x="757" y="10"/>
                    <a:pt x="727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1953250" y="4594713"/>
              <a:ext cx="415250" cy="8775"/>
            </a:xfrm>
            <a:custGeom>
              <a:avLst/>
              <a:gdLst/>
              <a:ahLst/>
              <a:cxnLst/>
              <a:rect l="l" t="t" r="r" b="b"/>
              <a:pathLst>
                <a:path w="16610" h="351" extrusionOk="0">
                  <a:moveTo>
                    <a:pt x="176" y="0"/>
                  </a:moveTo>
                  <a:cubicBezTo>
                    <a:pt x="80" y="0"/>
                    <a:pt x="1" y="79"/>
                    <a:pt x="1" y="176"/>
                  </a:cubicBezTo>
                  <a:cubicBezTo>
                    <a:pt x="1" y="272"/>
                    <a:pt x="80" y="351"/>
                    <a:pt x="176" y="351"/>
                  </a:cubicBezTo>
                  <a:lnTo>
                    <a:pt x="16436" y="351"/>
                  </a:lnTo>
                  <a:cubicBezTo>
                    <a:pt x="16530" y="351"/>
                    <a:pt x="16609" y="272"/>
                    <a:pt x="16609" y="176"/>
                  </a:cubicBezTo>
                  <a:cubicBezTo>
                    <a:pt x="16609" y="79"/>
                    <a:pt x="16530" y="0"/>
                    <a:pt x="16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B11D38C1-FC0B-4DBD-8D13-3D8DD1BF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38" y="161495"/>
            <a:ext cx="2233523" cy="2233523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4074A263-B492-480E-B076-75A3FD67C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360" y="844183"/>
            <a:ext cx="841280" cy="841280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A732E47F-F2AD-42DC-9EF5-6B29C6FA0F42}"/>
              </a:ext>
            </a:extLst>
          </p:cNvPr>
          <p:cNvSpPr txBox="1"/>
          <p:nvPr/>
        </p:nvSpPr>
        <p:spPr>
          <a:xfrm>
            <a:off x="2248051" y="2312547"/>
            <a:ext cx="472900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" sz="2800" dirty="0">
                <a:latin typeface="+mj-lt"/>
                <a:ea typeface="Cambria"/>
                <a:cs typeface="Cambria"/>
                <a:sym typeface="Cambria"/>
              </a:rPr>
              <a:t>MTA Traffic Analysis </a:t>
            </a:r>
          </a:p>
          <a:p>
            <a:pPr algn="ctr"/>
            <a:r>
              <a:rPr lang="en" sz="2800" dirty="0">
                <a:latin typeface="+mj-lt"/>
                <a:ea typeface="Cambria"/>
                <a:cs typeface="Cambria"/>
                <a:sym typeface="Cambria"/>
              </a:rPr>
              <a:t>for WTWY</a:t>
            </a:r>
            <a:r>
              <a:rPr lang="en-US" sz="2800" dirty="0"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2800" dirty="0">
                <a:latin typeface="+mj-lt"/>
                <a:ea typeface="Cambria"/>
                <a:sym typeface="Cambria"/>
              </a:rPr>
              <a:t>Street Teams</a:t>
            </a:r>
            <a:endParaRPr lang="ar-SA" sz="2800" dirty="0">
              <a:latin typeface="+mj-lt"/>
            </a:endParaRP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911A8623-5D8B-447C-ACAC-BBFAE3BDA5B7}"/>
              </a:ext>
            </a:extLst>
          </p:cNvPr>
          <p:cNvSpPr/>
          <p:nvPr/>
        </p:nvSpPr>
        <p:spPr>
          <a:xfrm>
            <a:off x="6008914" y="3944484"/>
            <a:ext cx="162608" cy="204522"/>
          </a:xfrm>
          <a:prstGeom prst="ellipse">
            <a:avLst/>
          </a:prstGeom>
          <a:solidFill>
            <a:srgbClr val="F4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CF77B34-86FA-45DA-B1C7-AE0909B9A946}"/>
              </a:ext>
            </a:extLst>
          </p:cNvPr>
          <p:cNvSpPr txBox="1"/>
          <p:nvPr/>
        </p:nvSpPr>
        <p:spPr>
          <a:xfrm>
            <a:off x="2430676" y="3871675"/>
            <a:ext cx="4363754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+mn-lt"/>
              </a:rPr>
              <a:t>Presented by :</a:t>
            </a:r>
          </a:p>
          <a:p>
            <a:pPr algn="ctr"/>
            <a:r>
              <a:rPr lang="en-US" dirty="0">
                <a:latin typeface="+mn-lt"/>
              </a:rPr>
              <a:t>Manal AlQahtani</a:t>
            </a:r>
          </a:p>
          <a:p>
            <a:pPr algn="ctr"/>
            <a:r>
              <a:rPr lang="en-US" dirty="0">
                <a:latin typeface="+mn-lt"/>
              </a:rPr>
              <a:t>Nadia AlGhamdi</a:t>
            </a:r>
          </a:p>
          <a:p>
            <a:pPr algn="ctr"/>
            <a:endParaRPr lang="en-US" dirty="0">
              <a:latin typeface="+mn-lt"/>
            </a:endParaRPr>
          </a:p>
          <a:p>
            <a:pPr algn="ctr"/>
            <a:r>
              <a:rPr lang="en-US" sz="1200" dirty="0">
                <a:latin typeface="+mn-lt"/>
              </a:rPr>
              <a:t>As Project 1 of SDAIA Data Science Bootcamp ( T5 )</a:t>
            </a:r>
            <a:endParaRPr lang="ar-SA" sz="1200" dirty="0">
              <a:latin typeface="+mn-lt"/>
            </a:endParaRPr>
          </a:p>
        </p:txBody>
      </p:sp>
      <p:pic>
        <p:nvPicPr>
          <p:cNvPr id="204" name="صورة 20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F64FF25-D307-4F13-ACD0-8BDFF6486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17" y="775988"/>
            <a:ext cx="1063120" cy="259642"/>
          </a:xfrm>
          <a:prstGeom prst="rect">
            <a:avLst/>
          </a:prstGeom>
        </p:spPr>
      </p:pic>
      <p:pic>
        <p:nvPicPr>
          <p:cNvPr id="205" name="صورة 204">
            <a:extLst>
              <a:ext uri="{FF2B5EF4-FFF2-40B4-BE49-F238E27FC236}">
                <a16:creationId xmlns:a16="http://schemas.microsoft.com/office/drawing/2014/main" id="{4A147294-D064-4206-A22F-4FF3E39B1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19" y="1033329"/>
            <a:ext cx="471585" cy="2314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5" name="Google Shape;3695;p65"/>
          <p:cNvGrpSpPr/>
          <p:nvPr/>
        </p:nvGrpSpPr>
        <p:grpSpPr>
          <a:xfrm>
            <a:off x="9175" y="879681"/>
            <a:ext cx="9153000" cy="1041353"/>
            <a:chOff x="9175" y="879681"/>
            <a:chExt cx="9153000" cy="1041353"/>
          </a:xfrm>
        </p:grpSpPr>
        <p:grpSp>
          <p:nvGrpSpPr>
            <p:cNvPr id="3696" name="Google Shape;3696;p65"/>
            <p:cNvGrpSpPr/>
            <p:nvPr/>
          </p:nvGrpSpPr>
          <p:grpSpPr>
            <a:xfrm>
              <a:off x="3088507" y="879681"/>
              <a:ext cx="2987851" cy="1038532"/>
              <a:chOff x="3253390" y="963523"/>
              <a:chExt cx="2657994" cy="923879"/>
            </a:xfrm>
          </p:grpSpPr>
          <p:sp>
            <p:nvSpPr>
              <p:cNvPr id="3697" name="Google Shape;3697;p65"/>
              <p:cNvSpPr/>
              <p:nvPr/>
            </p:nvSpPr>
            <p:spPr>
              <a:xfrm>
                <a:off x="5155675" y="968230"/>
                <a:ext cx="471530" cy="57836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1197" extrusionOk="0">
                    <a:moveTo>
                      <a:pt x="1" y="0"/>
                    </a:moveTo>
                    <a:lnTo>
                      <a:pt x="1" y="1196"/>
                    </a:lnTo>
                    <a:lnTo>
                      <a:pt x="9759" y="1196"/>
                    </a:lnTo>
                    <a:lnTo>
                      <a:pt x="9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65"/>
              <p:cNvSpPr/>
              <p:nvPr/>
            </p:nvSpPr>
            <p:spPr>
              <a:xfrm>
                <a:off x="5158916" y="966437"/>
                <a:ext cx="40538" cy="911316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8861" extrusionOk="0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65"/>
              <p:cNvSpPr/>
              <p:nvPr/>
            </p:nvSpPr>
            <p:spPr>
              <a:xfrm>
                <a:off x="5590053" y="966437"/>
                <a:ext cx="40490" cy="91131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861" extrusionOk="0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65"/>
              <p:cNvSpPr/>
              <p:nvPr/>
            </p:nvSpPr>
            <p:spPr>
              <a:xfrm>
                <a:off x="5374460" y="966437"/>
                <a:ext cx="40490" cy="91131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861" extrusionOk="0">
                    <a:moveTo>
                      <a:pt x="0" y="0"/>
                    </a:moveTo>
                    <a:lnTo>
                      <a:pt x="0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65"/>
              <p:cNvSpPr/>
              <p:nvPr/>
            </p:nvSpPr>
            <p:spPr>
              <a:xfrm>
                <a:off x="5199502" y="1024225"/>
                <a:ext cx="175199" cy="853529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17665" extrusionOk="0">
                    <a:moveTo>
                      <a:pt x="0" y="0"/>
                    </a:moveTo>
                    <a:lnTo>
                      <a:pt x="0" y="17664"/>
                    </a:lnTo>
                    <a:lnTo>
                      <a:pt x="418" y="17664"/>
                    </a:lnTo>
                    <a:lnTo>
                      <a:pt x="418" y="6860"/>
                    </a:lnTo>
                    <a:cubicBezTo>
                      <a:pt x="418" y="4118"/>
                      <a:pt x="1813" y="2652"/>
                      <a:pt x="1813" y="2652"/>
                    </a:cubicBezTo>
                    <a:cubicBezTo>
                      <a:pt x="1813" y="2652"/>
                      <a:pt x="3206" y="4118"/>
                      <a:pt x="3206" y="6860"/>
                    </a:cubicBezTo>
                    <a:lnTo>
                      <a:pt x="3206" y="17664"/>
                    </a:lnTo>
                    <a:lnTo>
                      <a:pt x="3625" y="17664"/>
                    </a:lnTo>
                    <a:lnTo>
                      <a:pt x="3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65"/>
              <p:cNvSpPr/>
              <p:nvPr/>
            </p:nvSpPr>
            <p:spPr>
              <a:xfrm>
                <a:off x="5414902" y="1024225"/>
                <a:ext cx="175199" cy="853529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17665" extrusionOk="0">
                    <a:moveTo>
                      <a:pt x="1" y="0"/>
                    </a:moveTo>
                    <a:lnTo>
                      <a:pt x="1" y="17664"/>
                    </a:lnTo>
                    <a:lnTo>
                      <a:pt x="420" y="17664"/>
                    </a:lnTo>
                    <a:lnTo>
                      <a:pt x="420" y="6860"/>
                    </a:lnTo>
                    <a:cubicBezTo>
                      <a:pt x="420" y="4118"/>
                      <a:pt x="1813" y="2652"/>
                      <a:pt x="1813" y="2652"/>
                    </a:cubicBezTo>
                    <a:cubicBezTo>
                      <a:pt x="1813" y="2652"/>
                      <a:pt x="3208" y="4118"/>
                      <a:pt x="3208" y="6860"/>
                    </a:cubicBezTo>
                    <a:lnTo>
                      <a:pt x="3208" y="17664"/>
                    </a:lnTo>
                    <a:lnTo>
                      <a:pt x="3626" y="17664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65"/>
              <p:cNvSpPr/>
              <p:nvPr/>
            </p:nvSpPr>
            <p:spPr>
              <a:xfrm>
                <a:off x="3985618" y="971470"/>
                <a:ext cx="471530" cy="57836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1197" extrusionOk="0">
                    <a:moveTo>
                      <a:pt x="0" y="0"/>
                    </a:moveTo>
                    <a:lnTo>
                      <a:pt x="0" y="1196"/>
                    </a:lnTo>
                    <a:lnTo>
                      <a:pt x="9758" y="1196"/>
                    </a:lnTo>
                    <a:lnTo>
                      <a:pt x="97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65"/>
              <p:cNvSpPr/>
              <p:nvPr/>
            </p:nvSpPr>
            <p:spPr>
              <a:xfrm>
                <a:off x="3985618" y="971470"/>
                <a:ext cx="40490" cy="91131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861" extrusionOk="0">
                    <a:moveTo>
                      <a:pt x="0" y="0"/>
                    </a:moveTo>
                    <a:lnTo>
                      <a:pt x="0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65"/>
              <p:cNvSpPr/>
              <p:nvPr/>
            </p:nvSpPr>
            <p:spPr>
              <a:xfrm>
                <a:off x="4416610" y="971470"/>
                <a:ext cx="40538" cy="911316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8861" extrusionOk="0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65"/>
              <p:cNvSpPr/>
              <p:nvPr/>
            </p:nvSpPr>
            <p:spPr>
              <a:xfrm>
                <a:off x="4201114" y="971470"/>
                <a:ext cx="40490" cy="911316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861" extrusionOk="0">
                    <a:moveTo>
                      <a:pt x="1" y="0"/>
                    </a:moveTo>
                    <a:lnTo>
                      <a:pt x="1" y="18860"/>
                    </a:lnTo>
                    <a:lnTo>
                      <a:pt x="838" y="1886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65"/>
              <p:cNvSpPr/>
              <p:nvPr/>
            </p:nvSpPr>
            <p:spPr>
              <a:xfrm>
                <a:off x="4026060" y="1029258"/>
                <a:ext cx="175199" cy="853529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17665" extrusionOk="0">
                    <a:moveTo>
                      <a:pt x="1" y="0"/>
                    </a:moveTo>
                    <a:lnTo>
                      <a:pt x="1" y="17664"/>
                    </a:lnTo>
                    <a:lnTo>
                      <a:pt x="420" y="17664"/>
                    </a:lnTo>
                    <a:lnTo>
                      <a:pt x="420" y="6860"/>
                    </a:lnTo>
                    <a:cubicBezTo>
                      <a:pt x="420" y="4118"/>
                      <a:pt x="1813" y="2652"/>
                      <a:pt x="1813" y="2652"/>
                    </a:cubicBezTo>
                    <a:cubicBezTo>
                      <a:pt x="1813" y="2652"/>
                      <a:pt x="3208" y="4118"/>
                      <a:pt x="3208" y="6860"/>
                    </a:cubicBezTo>
                    <a:lnTo>
                      <a:pt x="3208" y="17664"/>
                    </a:lnTo>
                    <a:lnTo>
                      <a:pt x="3626" y="17664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65"/>
              <p:cNvSpPr/>
              <p:nvPr/>
            </p:nvSpPr>
            <p:spPr>
              <a:xfrm>
                <a:off x="4241556" y="1029258"/>
                <a:ext cx="175199" cy="853529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17665" extrusionOk="0">
                    <a:moveTo>
                      <a:pt x="1" y="0"/>
                    </a:moveTo>
                    <a:lnTo>
                      <a:pt x="1" y="17664"/>
                    </a:lnTo>
                    <a:lnTo>
                      <a:pt x="419" y="17664"/>
                    </a:lnTo>
                    <a:lnTo>
                      <a:pt x="419" y="6860"/>
                    </a:lnTo>
                    <a:cubicBezTo>
                      <a:pt x="419" y="4118"/>
                      <a:pt x="1813" y="2652"/>
                      <a:pt x="1813" y="2652"/>
                    </a:cubicBezTo>
                    <a:cubicBezTo>
                      <a:pt x="1813" y="2652"/>
                      <a:pt x="3206" y="4118"/>
                      <a:pt x="3206" y="6860"/>
                    </a:cubicBezTo>
                    <a:lnTo>
                      <a:pt x="3206" y="17664"/>
                    </a:lnTo>
                    <a:lnTo>
                      <a:pt x="3626" y="17664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65"/>
              <p:cNvSpPr/>
              <p:nvPr/>
            </p:nvSpPr>
            <p:spPr>
              <a:xfrm>
                <a:off x="3979505" y="964006"/>
                <a:ext cx="483706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9111" extrusionOk="0">
                    <a:moveTo>
                      <a:pt x="127" y="1"/>
                    </a:moveTo>
                    <a:cubicBezTo>
                      <a:pt x="58" y="1"/>
                      <a:pt x="0" y="58"/>
                      <a:pt x="0" y="127"/>
                    </a:cubicBezTo>
                    <a:lnTo>
                      <a:pt x="0" y="18985"/>
                    </a:lnTo>
                    <a:cubicBezTo>
                      <a:pt x="0" y="19054"/>
                      <a:pt x="58" y="19111"/>
                      <a:pt x="127" y="19111"/>
                    </a:cubicBezTo>
                    <a:cubicBezTo>
                      <a:pt x="196" y="19111"/>
                      <a:pt x="253" y="19054"/>
                      <a:pt x="253" y="18985"/>
                    </a:cubicBezTo>
                    <a:lnTo>
                      <a:pt x="253" y="247"/>
                    </a:lnTo>
                    <a:lnTo>
                      <a:pt x="9758" y="247"/>
                    </a:lnTo>
                    <a:lnTo>
                      <a:pt x="9758" y="18983"/>
                    </a:lnTo>
                    <a:cubicBezTo>
                      <a:pt x="9758" y="19052"/>
                      <a:pt x="9816" y="19109"/>
                      <a:pt x="9885" y="19109"/>
                    </a:cubicBezTo>
                    <a:cubicBezTo>
                      <a:pt x="9954" y="19109"/>
                      <a:pt x="10011" y="19054"/>
                      <a:pt x="10011" y="18985"/>
                    </a:cubicBezTo>
                    <a:lnTo>
                      <a:pt x="10011" y="127"/>
                    </a:lnTo>
                    <a:cubicBezTo>
                      <a:pt x="10011" y="58"/>
                      <a:pt x="9954" y="1"/>
                      <a:pt x="9885" y="1"/>
                    </a:cubicBezTo>
                    <a:close/>
                  </a:path>
                </a:pathLst>
              </a:custGeom>
              <a:solidFill>
                <a:srgbClr val="3F3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65"/>
              <p:cNvSpPr/>
              <p:nvPr/>
            </p:nvSpPr>
            <p:spPr>
              <a:xfrm>
                <a:off x="3979505" y="963909"/>
                <a:ext cx="483706" cy="6981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445" extrusionOk="0">
                    <a:moveTo>
                      <a:pt x="9760" y="251"/>
                    </a:moveTo>
                    <a:lnTo>
                      <a:pt x="9760" y="1196"/>
                    </a:lnTo>
                    <a:lnTo>
                      <a:pt x="253" y="1196"/>
                    </a:lnTo>
                    <a:lnTo>
                      <a:pt x="253" y="251"/>
                    </a:lnTo>
                    <a:close/>
                    <a:moveTo>
                      <a:pt x="127" y="1"/>
                    </a:moveTo>
                    <a:cubicBezTo>
                      <a:pt x="58" y="1"/>
                      <a:pt x="0" y="56"/>
                      <a:pt x="0" y="125"/>
                    </a:cubicBezTo>
                    <a:lnTo>
                      <a:pt x="0" y="1321"/>
                    </a:lnTo>
                    <a:cubicBezTo>
                      <a:pt x="0" y="1390"/>
                      <a:pt x="58" y="1445"/>
                      <a:pt x="127" y="1445"/>
                    </a:cubicBezTo>
                    <a:lnTo>
                      <a:pt x="9885" y="1445"/>
                    </a:lnTo>
                    <a:cubicBezTo>
                      <a:pt x="9954" y="1445"/>
                      <a:pt x="10011" y="1392"/>
                      <a:pt x="10011" y="1321"/>
                    </a:cubicBezTo>
                    <a:lnTo>
                      <a:pt x="10011" y="125"/>
                    </a:lnTo>
                    <a:cubicBezTo>
                      <a:pt x="10011" y="56"/>
                      <a:pt x="9954" y="1"/>
                      <a:pt x="98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65"/>
              <p:cNvSpPr/>
              <p:nvPr/>
            </p:nvSpPr>
            <p:spPr>
              <a:xfrm>
                <a:off x="3979505" y="963909"/>
                <a:ext cx="52666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9111" extrusionOk="0">
                    <a:moveTo>
                      <a:pt x="842" y="251"/>
                    </a:moveTo>
                    <a:lnTo>
                      <a:pt x="842" y="18861"/>
                    </a:lnTo>
                    <a:lnTo>
                      <a:pt x="253" y="18861"/>
                    </a:lnTo>
                    <a:lnTo>
                      <a:pt x="253" y="251"/>
                    </a:lnTo>
                    <a:close/>
                    <a:moveTo>
                      <a:pt x="127" y="1"/>
                    </a:moveTo>
                    <a:cubicBezTo>
                      <a:pt x="58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33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65"/>
              <p:cNvSpPr/>
              <p:nvPr/>
            </p:nvSpPr>
            <p:spPr>
              <a:xfrm>
                <a:off x="4410545" y="963909"/>
                <a:ext cx="52666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9111" extrusionOk="0">
                    <a:moveTo>
                      <a:pt x="839" y="251"/>
                    </a:moveTo>
                    <a:lnTo>
                      <a:pt x="839" y="18861"/>
                    </a:lnTo>
                    <a:lnTo>
                      <a:pt x="252" y="18861"/>
                    </a:lnTo>
                    <a:lnTo>
                      <a:pt x="252" y="251"/>
                    </a:lnTo>
                    <a:close/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7" y="19111"/>
                      <a:pt x="126" y="19111"/>
                    </a:cubicBezTo>
                    <a:lnTo>
                      <a:pt x="964" y="19111"/>
                    </a:lnTo>
                    <a:cubicBezTo>
                      <a:pt x="1033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65"/>
              <p:cNvSpPr/>
              <p:nvPr/>
            </p:nvSpPr>
            <p:spPr>
              <a:xfrm>
                <a:off x="4195001" y="963909"/>
                <a:ext cx="52714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9111" extrusionOk="0">
                    <a:moveTo>
                      <a:pt x="842" y="251"/>
                    </a:moveTo>
                    <a:lnTo>
                      <a:pt x="842" y="18861"/>
                    </a:lnTo>
                    <a:lnTo>
                      <a:pt x="253" y="18861"/>
                    </a:lnTo>
                    <a:lnTo>
                      <a:pt x="253" y="251"/>
                    </a:lnTo>
                    <a:close/>
                    <a:moveTo>
                      <a:pt x="127" y="1"/>
                    </a:moveTo>
                    <a:cubicBezTo>
                      <a:pt x="58" y="1"/>
                      <a:pt x="1" y="56"/>
                      <a:pt x="1" y="125"/>
                    </a:cubicBezTo>
                    <a:lnTo>
                      <a:pt x="1" y="18985"/>
                    </a:lnTo>
                    <a:cubicBezTo>
                      <a:pt x="1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33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65"/>
              <p:cNvSpPr/>
              <p:nvPr/>
            </p:nvSpPr>
            <p:spPr>
              <a:xfrm>
                <a:off x="4019850" y="1021697"/>
                <a:ext cx="187375" cy="86570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17917" extrusionOk="0">
                    <a:moveTo>
                      <a:pt x="3630" y="249"/>
                    </a:moveTo>
                    <a:lnTo>
                      <a:pt x="3630" y="17665"/>
                    </a:lnTo>
                    <a:lnTo>
                      <a:pt x="3464" y="17665"/>
                    </a:lnTo>
                    <a:lnTo>
                      <a:pt x="3464" y="6987"/>
                    </a:lnTo>
                    <a:cubicBezTo>
                      <a:pt x="3464" y="5546"/>
                      <a:pt x="3078" y="4459"/>
                      <a:pt x="2755" y="3799"/>
                    </a:cubicBezTo>
                    <a:cubicBezTo>
                      <a:pt x="2400" y="3082"/>
                      <a:pt x="2050" y="2707"/>
                      <a:pt x="2036" y="2692"/>
                    </a:cubicBezTo>
                    <a:cubicBezTo>
                      <a:pt x="2010" y="2668"/>
                      <a:pt x="1979" y="2652"/>
                      <a:pt x="1945" y="2652"/>
                    </a:cubicBezTo>
                    <a:cubicBezTo>
                      <a:pt x="1910" y="2652"/>
                      <a:pt x="1878" y="2668"/>
                      <a:pt x="1853" y="2692"/>
                    </a:cubicBezTo>
                    <a:cubicBezTo>
                      <a:pt x="1839" y="2707"/>
                      <a:pt x="1486" y="3080"/>
                      <a:pt x="1134" y="3799"/>
                    </a:cubicBezTo>
                    <a:cubicBezTo>
                      <a:pt x="812" y="4459"/>
                      <a:pt x="424" y="5546"/>
                      <a:pt x="424" y="6987"/>
                    </a:cubicBezTo>
                    <a:lnTo>
                      <a:pt x="424" y="17665"/>
                    </a:lnTo>
                    <a:lnTo>
                      <a:pt x="255" y="17665"/>
                    </a:lnTo>
                    <a:lnTo>
                      <a:pt x="255" y="249"/>
                    </a:lnTo>
                    <a:close/>
                    <a:moveTo>
                      <a:pt x="127" y="0"/>
                    </a:moveTo>
                    <a:cubicBezTo>
                      <a:pt x="58" y="0"/>
                      <a:pt x="1" y="58"/>
                      <a:pt x="1" y="127"/>
                    </a:cubicBezTo>
                    <a:lnTo>
                      <a:pt x="1" y="17791"/>
                    </a:lnTo>
                    <a:cubicBezTo>
                      <a:pt x="1" y="17860"/>
                      <a:pt x="58" y="17917"/>
                      <a:pt x="127" y="17917"/>
                    </a:cubicBezTo>
                    <a:lnTo>
                      <a:pt x="545" y="17917"/>
                    </a:lnTo>
                    <a:cubicBezTo>
                      <a:pt x="615" y="17917"/>
                      <a:pt x="671" y="17860"/>
                      <a:pt x="671" y="17791"/>
                    </a:cubicBezTo>
                    <a:lnTo>
                      <a:pt x="671" y="6985"/>
                    </a:lnTo>
                    <a:cubicBezTo>
                      <a:pt x="671" y="5596"/>
                      <a:pt x="1041" y="4549"/>
                      <a:pt x="1350" y="3917"/>
                    </a:cubicBezTo>
                    <a:cubicBezTo>
                      <a:pt x="1583" y="3444"/>
                      <a:pt x="1817" y="3123"/>
                      <a:pt x="1939" y="2967"/>
                    </a:cubicBezTo>
                    <a:cubicBezTo>
                      <a:pt x="2243" y="3348"/>
                      <a:pt x="3208" y="4731"/>
                      <a:pt x="3208" y="6985"/>
                    </a:cubicBezTo>
                    <a:lnTo>
                      <a:pt x="3208" y="17789"/>
                    </a:lnTo>
                    <a:cubicBezTo>
                      <a:pt x="3208" y="17858"/>
                      <a:pt x="3265" y="17915"/>
                      <a:pt x="3334" y="17915"/>
                    </a:cubicBezTo>
                    <a:lnTo>
                      <a:pt x="3752" y="17915"/>
                    </a:lnTo>
                    <a:cubicBezTo>
                      <a:pt x="3821" y="17915"/>
                      <a:pt x="3878" y="17860"/>
                      <a:pt x="3878" y="17791"/>
                    </a:cubicBezTo>
                    <a:lnTo>
                      <a:pt x="3878" y="127"/>
                    </a:lnTo>
                    <a:cubicBezTo>
                      <a:pt x="3878" y="58"/>
                      <a:pt x="3821" y="0"/>
                      <a:pt x="3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65"/>
              <p:cNvSpPr/>
              <p:nvPr/>
            </p:nvSpPr>
            <p:spPr>
              <a:xfrm>
                <a:off x="4235394" y="1021697"/>
                <a:ext cx="187375" cy="865705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17917" extrusionOk="0">
                    <a:moveTo>
                      <a:pt x="3627" y="249"/>
                    </a:moveTo>
                    <a:lnTo>
                      <a:pt x="3627" y="17665"/>
                    </a:lnTo>
                    <a:lnTo>
                      <a:pt x="3464" y="17665"/>
                    </a:lnTo>
                    <a:lnTo>
                      <a:pt x="3464" y="6987"/>
                    </a:lnTo>
                    <a:cubicBezTo>
                      <a:pt x="3464" y="5546"/>
                      <a:pt x="3076" y="4459"/>
                      <a:pt x="2754" y="3799"/>
                    </a:cubicBezTo>
                    <a:cubicBezTo>
                      <a:pt x="2400" y="3082"/>
                      <a:pt x="2049" y="2707"/>
                      <a:pt x="2035" y="2692"/>
                    </a:cubicBezTo>
                    <a:cubicBezTo>
                      <a:pt x="2010" y="2668"/>
                      <a:pt x="1978" y="2652"/>
                      <a:pt x="1943" y="2652"/>
                    </a:cubicBezTo>
                    <a:cubicBezTo>
                      <a:pt x="1909" y="2652"/>
                      <a:pt x="1878" y="2668"/>
                      <a:pt x="1852" y="2692"/>
                    </a:cubicBezTo>
                    <a:cubicBezTo>
                      <a:pt x="1838" y="2707"/>
                      <a:pt x="1486" y="3080"/>
                      <a:pt x="1133" y="3799"/>
                    </a:cubicBezTo>
                    <a:cubicBezTo>
                      <a:pt x="810" y="4459"/>
                      <a:pt x="424" y="5546"/>
                      <a:pt x="424" y="6987"/>
                    </a:cubicBezTo>
                    <a:lnTo>
                      <a:pt x="424" y="17665"/>
                    </a:lnTo>
                    <a:lnTo>
                      <a:pt x="254" y="17665"/>
                    </a:lnTo>
                    <a:lnTo>
                      <a:pt x="254" y="249"/>
                    </a:lnTo>
                    <a:close/>
                    <a:moveTo>
                      <a:pt x="126" y="0"/>
                    </a:moveTo>
                    <a:cubicBezTo>
                      <a:pt x="57" y="0"/>
                      <a:pt x="0" y="58"/>
                      <a:pt x="0" y="127"/>
                    </a:cubicBezTo>
                    <a:lnTo>
                      <a:pt x="0" y="17791"/>
                    </a:lnTo>
                    <a:cubicBezTo>
                      <a:pt x="0" y="17860"/>
                      <a:pt x="57" y="17917"/>
                      <a:pt x="126" y="17917"/>
                    </a:cubicBezTo>
                    <a:lnTo>
                      <a:pt x="544" y="17917"/>
                    </a:lnTo>
                    <a:cubicBezTo>
                      <a:pt x="613" y="17917"/>
                      <a:pt x="670" y="17860"/>
                      <a:pt x="670" y="17791"/>
                    </a:cubicBezTo>
                    <a:lnTo>
                      <a:pt x="670" y="6985"/>
                    </a:lnTo>
                    <a:cubicBezTo>
                      <a:pt x="670" y="5596"/>
                      <a:pt x="1040" y="4549"/>
                      <a:pt x="1350" y="3917"/>
                    </a:cubicBezTo>
                    <a:cubicBezTo>
                      <a:pt x="1582" y="3444"/>
                      <a:pt x="1815" y="3123"/>
                      <a:pt x="1939" y="2967"/>
                    </a:cubicBezTo>
                    <a:cubicBezTo>
                      <a:pt x="2240" y="3348"/>
                      <a:pt x="3208" y="4731"/>
                      <a:pt x="3208" y="6985"/>
                    </a:cubicBezTo>
                    <a:lnTo>
                      <a:pt x="3208" y="17789"/>
                    </a:lnTo>
                    <a:cubicBezTo>
                      <a:pt x="3208" y="17858"/>
                      <a:pt x="3263" y="17915"/>
                      <a:pt x="3332" y="17915"/>
                    </a:cubicBezTo>
                    <a:lnTo>
                      <a:pt x="3751" y="17915"/>
                    </a:lnTo>
                    <a:cubicBezTo>
                      <a:pt x="3820" y="17915"/>
                      <a:pt x="3877" y="17860"/>
                      <a:pt x="3873" y="17791"/>
                    </a:cubicBezTo>
                    <a:lnTo>
                      <a:pt x="3873" y="127"/>
                    </a:lnTo>
                    <a:cubicBezTo>
                      <a:pt x="3873" y="58"/>
                      <a:pt x="3816" y="0"/>
                      <a:pt x="3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65"/>
              <p:cNvSpPr/>
              <p:nvPr/>
            </p:nvSpPr>
            <p:spPr>
              <a:xfrm>
                <a:off x="5149803" y="963909"/>
                <a:ext cx="483610" cy="69819"/>
              </a:xfrm>
              <a:custGeom>
                <a:avLst/>
                <a:gdLst/>
                <a:ahLst/>
                <a:cxnLst/>
                <a:rect l="l" t="t" r="r" b="b"/>
                <a:pathLst>
                  <a:path w="10009" h="1445" extrusionOk="0">
                    <a:moveTo>
                      <a:pt x="9758" y="251"/>
                    </a:moveTo>
                    <a:lnTo>
                      <a:pt x="9758" y="1196"/>
                    </a:lnTo>
                    <a:lnTo>
                      <a:pt x="250" y="1196"/>
                    </a:lnTo>
                    <a:lnTo>
                      <a:pt x="250" y="251"/>
                    </a:lnTo>
                    <a:close/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1321"/>
                    </a:lnTo>
                    <a:cubicBezTo>
                      <a:pt x="0" y="1390"/>
                      <a:pt x="57" y="1445"/>
                      <a:pt x="126" y="1445"/>
                    </a:cubicBezTo>
                    <a:lnTo>
                      <a:pt x="9884" y="1445"/>
                    </a:lnTo>
                    <a:cubicBezTo>
                      <a:pt x="9949" y="1445"/>
                      <a:pt x="10006" y="1392"/>
                      <a:pt x="10008" y="1321"/>
                    </a:cubicBezTo>
                    <a:lnTo>
                      <a:pt x="10008" y="125"/>
                    </a:lnTo>
                    <a:cubicBezTo>
                      <a:pt x="10008" y="56"/>
                      <a:pt x="9953" y="1"/>
                      <a:pt x="98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65"/>
              <p:cNvSpPr/>
              <p:nvPr/>
            </p:nvSpPr>
            <p:spPr>
              <a:xfrm>
                <a:off x="5149706" y="963909"/>
                <a:ext cx="52666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9111" extrusionOk="0">
                    <a:moveTo>
                      <a:pt x="839" y="251"/>
                    </a:moveTo>
                    <a:lnTo>
                      <a:pt x="839" y="18861"/>
                    </a:lnTo>
                    <a:lnTo>
                      <a:pt x="252" y="18861"/>
                    </a:lnTo>
                    <a:lnTo>
                      <a:pt x="252" y="251"/>
                    </a:lnTo>
                    <a:close/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7" y="19111"/>
                      <a:pt x="126" y="19111"/>
                    </a:cubicBezTo>
                    <a:lnTo>
                      <a:pt x="964" y="19111"/>
                    </a:lnTo>
                    <a:cubicBezTo>
                      <a:pt x="1032" y="19111"/>
                      <a:pt x="1090" y="19056"/>
                      <a:pt x="1090" y="18987"/>
                    </a:cubicBezTo>
                    <a:lnTo>
                      <a:pt x="1090" y="125"/>
                    </a:lnTo>
                    <a:cubicBezTo>
                      <a:pt x="1090" y="56"/>
                      <a:pt x="1032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65"/>
              <p:cNvSpPr/>
              <p:nvPr/>
            </p:nvSpPr>
            <p:spPr>
              <a:xfrm>
                <a:off x="5580795" y="963909"/>
                <a:ext cx="52618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9111" extrusionOk="0">
                    <a:moveTo>
                      <a:pt x="838" y="251"/>
                    </a:moveTo>
                    <a:lnTo>
                      <a:pt x="838" y="18861"/>
                    </a:lnTo>
                    <a:lnTo>
                      <a:pt x="249" y="18861"/>
                    </a:lnTo>
                    <a:lnTo>
                      <a:pt x="249" y="251"/>
                    </a:lnTo>
                    <a:close/>
                    <a:moveTo>
                      <a:pt x="127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18985"/>
                    </a:lnTo>
                    <a:cubicBezTo>
                      <a:pt x="1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29" y="19111"/>
                      <a:pt x="1086" y="19056"/>
                      <a:pt x="1088" y="18987"/>
                    </a:cubicBezTo>
                    <a:lnTo>
                      <a:pt x="1088" y="125"/>
                    </a:lnTo>
                    <a:cubicBezTo>
                      <a:pt x="1088" y="56"/>
                      <a:pt x="1033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65"/>
              <p:cNvSpPr/>
              <p:nvPr/>
            </p:nvSpPr>
            <p:spPr>
              <a:xfrm>
                <a:off x="5365203" y="963909"/>
                <a:ext cx="52569" cy="923396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9111" extrusionOk="0">
                    <a:moveTo>
                      <a:pt x="840" y="251"/>
                    </a:moveTo>
                    <a:lnTo>
                      <a:pt x="840" y="18861"/>
                    </a:lnTo>
                    <a:lnTo>
                      <a:pt x="251" y="18861"/>
                    </a:lnTo>
                    <a:lnTo>
                      <a:pt x="251" y="251"/>
                    </a:lnTo>
                    <a:close/>
                    <a:moveTo>
                      <a:pt x="127" y="1"/>
                    </a:moveTo>
                    <a:cubicBezTo>
                      <a:pt x="56" y="1"/>
                      <a:pt x="0" y="56"/>
                      <a:pt x="0" y="125"/>
                    </a:cubicBezTo>
                    <a:lnTo>
                      <a:pt x="0" y="18985"/>
                    </a:lnTo>
                    <a:cubicBezTo>
                      <a:pt x="0" y="19054"/>
                      <a:pt x="58" y="19111"/>
                      <a:pt x="127" y="19111"/>
                    </a:cubicBezTo>
                    <a:lnTo>
                      <a:pt x="964" y="19111"/>
                    </a:lnTo>
                    <a:cubicBezTo>
                      <a:pt x="1033" y="19111"/>
                      <a:pt x="1088" y="19056"/>
                      <a:pt x="1088" y="18987"/>
                    </a:cubicBezTo>
                    <a:lnTo>
                      <a:pt x="1088" y="125"/>
                    </a:lnTo>
                    <a:cubicBezTo>
                      <a:pt x="1088" y="56"/>
                      <a:pt x="1031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65"/>
              <p:cNvSpPr/>
              <p:nvPr/>
            </p:nvSpPr>
            <p:spPr>
              <a:xfrm>
                <a:off x="5190052" y="1021697"/>
                <a:ext cx="187279" cy="865705"/>
              </a:xfrm>
              <a:custGeom>
                <a:avLst/>
                <a:gdLst/>
                <a:ahLst/>
                <a:cxnLst/>
                <a:rect l="l" t="t" r="r" b="b"/>
                <a:pathLst>
                  <a:path w="3876" h="17917" extrusionOk="0">
                    <a:moveTo>
                      <a:pt x="3627" y="249"/>
                    </a:moveTo>
                    <a:lnTo>
                      <a:pt x="3627" y="17665"/>
                    </a:lnTo>
                    <a:lnTo>
                      <a:pt x="3462" y="17665"/>
                    </a:lnTo>
                    <a:lnTo>
                      <a:pt x="3462" y="6987"/>
                    </a:lnTo>
                    <a:cubicBezTo>
                      <a:pt x="3462" y="5546"/>
                      <a:pt x="3076" y="4459"/>
                      <a:pt x="2753" y="3799"/>
                    </a:cubicBezTo>
                    <a:cubicBezTo>
                      <a:pt x="2398" y="3082"/>
                      <a:pt x="2049" y="2707"/>
                      <a:pt x="2034" y="2692"/>
                    </a:cubicBezTo>
                    <a:cubicBezTo>
                      <a:pt x="2010" y="2668"/>
                      <a:pt x="1978" y="2652"/>
                      <a:pt x="1943" y="2652"/>
                    </a:cubicBezTo>
                    <a:cubicBezTo>
                      <a:pt x="1908" y="2652"/>
                      <a:pt x="1876" y="2668"/>
                      <a:pt x="1852" y="2692"/>
                    </a:cubicBezTo>
                    <a:cubicBezTo>
                      <a:pt x="1837" y="2707"/>
                      <a:pt x="1484" y="3080"/>
                      <a:pt x="1133" y="3799"/>
                    </a:cubicBezTo>
                    <a:cubicBezTo>
                      <a:pt x="810" y="4459"/>
                      <a:pt x="424" y="5546"/>
                      <a:pt x="424" y="6987"/>
                    </a:cubicBezTo>
                    <a:lnTo>
                      <a:pt x="424" y="17665"/>
                    </a:lnTo>
                    <a:lnTo>
                      <a:pt x="255" y="17665"/>
                    </a:lnTo>
                    <a:lnTo>
                      <a:pt x="255" y="249"/>
                    </a:lnTo>
                    <a:close/>
                    <a:moveTo>
                      <a:pt x="125" y="0"/>
                    </a:moveTo>
                    <a:cubicBezTo>
                      <a:pt x="56" y="0"/>
                      <a:pt x="0" y="58"/>
                      <a:pt x="0" y="127"/>
                    </a:cubicBezTo>
                    <a:lnTo>
                      <a:pt x="0" y="17791"/>
                    </a:lnTo>
                    <a:cubicBezTo>
                      <a:pt x="0" y="17860"/>
                      <a:pt x="58" y="17917"/>
                      <a:pt x="125" y="17917"/>
                    </a:cubicBezTo>
                    <a:lnTo>
                      <a:pt x="544" y="17917"/>
                    </a:lnTo>
                    <a:cubicBezTo>
                      <a:pt x="613" y="17917"/>
                      <a:pt x="670" y="17860"/>
                      <a:pt x="670" y="17791"/>
                    </a:cubicBezTo>
                    <a:lnTo>
                      <a:pt x="670" y="6985"/>
                    </a:lnTo>
                    <a:cubicBezTo>
                      <a:pt x="670" y="5596"/>
                      <a:pt x="1039" y="4549"/>
                      <a:pt x="1350" y="3917"/>
                    </a:cubicBezTo>
                    <a:cubicBezTo>
                      <a:pt x="1581" y="3444"/>
                      <a:pt x="1815" y="3123"/>
                      <a:pt x="1937" y="2967"/>
                    </a:cubicBezTo>
                    <a:cubicBezTo>
                      <a:pt x="2240" y="3348"/>
                      <a:pt x="3206" y="4731"/>
                      <a:pt x="3206" y="6985"/>
                    </a:cubicBezTo>
                    <a:lnTo>
                      <a:pt x="3206" y="17789"/>
                    </a:lnTo>
                    <a:cubicBezTo>
                      <a:pt x="3206" y="17858"/>
                      <a:pt x="3263" y="17915"/>
                      <a:pt x="3332" y="17915"/>
                    </a:cubicBezTo>
                    <a:lnTo>
                      <a:pt x="3752" y="17915"/>
                    </a:lnTo>
                    <a:cubicBezTo>
                      <a:pt x="3821" y="17915"/>
                      <a:pt x="3876" y="17860"/>
                      <a:pt x="3874" y="17791"/>
                    </a:cubicBezTo>
                    <a:lnTo>
                      <a:pt x="3874" y="127"/>
                    </a:lnTo>
                    <a:cubicBezTo>
                      <a:pt x="3874" y="58"/>
                      <a:pt x="3817" y="0"/>
                      <a:pt x="3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65"/>
              <p:cNvSpPr/>
              <p:nvPr/>
            </p:nvSpPr>
            <p:spPr>
              <a:xfrm>
                <a:off x="5405644" y="1021697"/>
                <a:ext cx="187230" cy="865705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7917" extrusionOk="0">
                    <a:moveTo>
                      <a:pt x="3626" y="249"/>
                    </a:moveTo>
                    <a:lnTo>
                      <a:pt x="3626" y="17665"/>
                    </a:lnTo>
                    <a:lnTo>
                      <a:pt x="3460" y="17665"/>
                    </a:lnTo>
                    <a:lnTo>
                      <a:pt x="3460" y="6987"/>
                    </a:lnTo>
                    <a:cubicBezTo>
                      <a:pt x="3460" y="5546"/>
                      <a:pt x="3074" y="4459"/>
                      <a:pt x="2751" y="3799"/>
                    </a:cubicBezTo>
                    <a:cubicBezTo>
                      <a:pt x="2396" y="3082"/>
                      <a:pt x="2048" y="2707"/>
                      <a:pt x="2032" y="2692"/>
                    </a:cubicBezTo>
                    <a:cubicBezTo>
                      <a:pt x="2008" y="2668"/>
                      <a:pt x="1975" y="2652"/>
                      <a:pt x="1941" y="2652"/>
                    </a:cubicBezTo>
                    <a:cubicBezTo>
                      <a:pt x="1906" y="2652"/>
                      <a:pt x="1874" y="2668"/>
                      <a:pt x="1851" y="2692"/>
                    </a:cubicBezTo>
                    <a:cubicBezTo>
                      <a:pt x="1835" y="2707"/>
                      <a:pt x="1482" y="3080"/>
                      <a:pt x="1130" y="3799"/>
                    </a:cubicBezTo>
                    <a:cubicBezTo>
                      <a:pt x="809" y="4459"/>
                      <a:pt x="422" y="5546"/>
                      <a:pt x="422" y="6987"/>
                    </a:cubicBezTo>
                    <a:lnTo>
                      <a:pt x="422" y="17665"/>
                    </a:lnTo>
                    <a:lnTo>
                      <a:pt x="251" y="17665"/>
                    </a:lnTo>
                    <a:lnTo>
                      <a:pt x="251" y="249"/>
                    </a:lnTo>
                    <a:close/>
                    <a:moveTo>
                      <a:pt x="127" y="0"/>
                    </a:moveTo>
                    <a:cubicBezTo>
                      <a:pt x="56" y="0"/>
                      <a:pt x="1" y="58"/>
                      <a:pt x="1" y="127"/>
                    </a:cubicBezTo>
                    <a:lnTo>
                      <a:pt x="1" y="17791"/>
                    </a:lnTo>
                    <a:cubicBezTo>
                      <a:pt x="1" y="17860"/>
                      <a:pt x="58" y="17917"/>
                      <a:pt x="127" y="17917"/>
                    </a:cubicBezTo>
                    <a:lnTo>
                      <a:pt x="545" y="17917"/>
                    </a:lnTo>
                    <a:cubicBezTo>
                      <a:pt x="614" y="17917"/>
                      <a:pt x="671" y="17860"/>
                      <a:pt x="671" y="17791"/>
                    </a:cubicBezTo>
                    <a:lnTo>
                      <a:pt x="671" y="6985"/>
                    </a:lnTo>
                    <a:cubicBezTo>
                      <a:pt x="671" y="5596"/>
                      <a:pt x="1039" y="4549"/>
                      <a:pt x="1350" y="3917"/>
                    </a:cubicBezTo>
                    <a:cubicBezTo>
                      <a:pt x="1581" y="3444"/>
                      <a:pt x="1815" y="3123"/>
                      <a:pt x="1939" y="2967"/>
                    </a:cubicBezTo>
                    <a:cubicBezTo>
                      <a:pt x="2241" y="3348"/>
                      <a:pt x="3206" y="4731"/>
                      <a:pt x="3206" y="6985"/>
                    </a:cubicBezTo>
                    <a:lnTo>
                      <a:pt x="3206" y="17789"/>
                    </a:lnTo>
                    <a:cubicBezTo>
                      <a:pt x="3206" y="17858"/>
                      <a:pt x="3263" y="17915"/>
                      <a:pt x="3332" y="17915"/>
                    </a:cubicBezTo>
                    <a:lnTo>
                      <a:pt x="3752" y="17915"/>
                    </a:lnTo>
                    <a:cubicBezTo>
                      <a:pt x="3821" y="17915"/>
                      <a:pt x="3874" y="17860"/>
                      <a:pt x="3874" y="17791"/>
                    </a:cubicBezTo>
                    <a:lnTo>
                      <a:pt x="3874" y="127"/>
                    </a:lnTo>
                    <a:cubicBezTo>
                      <a:pt x="3874" y="58"/>
                      <a:pt x="3817" y="0"/>
                      <a:pt x="3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65"/>
              <p:cNvSpPr/>
              <p:nvPr/>
            </p:nvSpPr>
            <p:spPr>
              <a:xfrm>
                <a:off x="3254066" y="963523"/>
                <a:ext cx="2657318" cy="624214"/>
              </a:xfrm>
              <a:custGeom>
                <a:avLst/>
                <a:gdLst/>
                <a:ahLst/>
                <a:cxnLst/>
                <a:rect l="l" t="t" r="r" b="b"/>
                <a:pathLst>
                  <a:path w="54997" h="12919" extrusionOk="0">
                    <a:moveTo>
                      <a:pt x="49115" y="1"/>
                    </a:moveTo>
                    <a:cubicBezTo>
                      <a:pt x="49064" y="1"/>
                      <a:pt x="49017" y="38"/>
                      <a:pt x="49001" y="87"/>
                    </a:cubicBezTo>
                    <a:cubicBezTo>
                      <a:pt x="48991" y="119"/>
                      <a:pt x="47953" y="3279"/>
                      <a:pt x="45973" y="6394"/>
                    </a:cubicBezTo>
                    <a:cubicBezTo>
                      <a:pt x="44814" y="8218"/>
                      <a:pt x="43560" y="9672"/>
                      <a:pt x="42253" y="10712"/>
                    </a:cubicBezTo>
                    <a:cubicBezTo>
                      <a:pt x="40624" y="12009"/>
                      <a:pt x="38906" y="12663"/>
                      <a:pt x="37141" y="12663"/>
                    </a:cubicBezTo>
                    <a:cubicBezTo>
                      <a:pt x="35374" y="12663"/>
                      <a:pt x="33640" y="12007"/>
                      <a:pt x="31985" y="10712"/>
                    </a:cubicBezTo>
                    <a:cubicBezTo>
                      <a:pt x="30655" y="9672"/>
                      <a:pt x="29373" y="8218"/>
                      <a:pt x="28177" y="6394"/>
                    </a:cubicBezTo>
                    <a:cubicBezTo>
                      <a:pt x="26132" y="3279"/>
                      <a:pt x="25029" y="119"/>
                      <a:pt x="25019" y="87"/>
                    </a:cubicBezTo>
                    <a:cubicBezTo>
                      <a:pt x="25001" y="38"/>
                      <a:pt x="24956" y="3"/>
                      <a:pt x="24902" y="3"/>
                    </a:cubicBezTo>
                    <a:cubicBezTo>
                      <a:pt x="24901" y="3"/>
                      <a:pt x="24899" y="3"/>
                      <a:pt x="24898" y="3"/>
                    </a:cubicBezTo>
                    <a:cubicBezTo>
                      <a:pt x="24848" y="3"/>
                      <a:pt x="24803" y="34"/>
                      <a:pt x="24784" y="82"/>
                    </a:cubicBezTo>
                    <a:cubicBezTo>
                      <a:pt x="24782" y="91"/>
                      <a:pt x="24473" y="881"/>
                      <a:pt x="23716" y="2050"/>
                    </a:cubicBezTo>
                    <a:cubicBezTo>
                      <a:pt x="23019" y="3125"/>
                      <a:pt x="21786" y="4749"/>
                      <a:pt x="19883" y="6374"/>
                    </a:cubicBezTo>
                    <a:cubicBezTo>
                      <a:pt x="17741" y="8200"/>
                      <a:pt x="15204" y="9654"/>
                      <a:pt x="12339" y="10698"/>
                    </a:cubicBezTo>
                    <a:cubicBezTo>
                      <a:pt x="8753" y="12003"/>
                      <a:pt x="4646" y="12667"/>
                      <a:pt x="126" y="12667"/>
                    </a:cubicBezTo>
                    <a:cubicBezTo>
                      <a:pt x="57" y="12667"/>
                      <a:pt x="0" y="12722"/>
                      <a:pt x="0" y="12791"/>
                    </a:cubicBezTo>
                    <a:cubicBezTo>
                      <a:pt x="0" y="12860"/>
                      <a:pt x="57" y="12917"/>
                      <a:pt x="126" y="12917"/>
                    </a:cubicBezTo>
                    <a:cubicBezTo>
                      <a:pt x="4679" y="12917"/>
                      <a:pt x="8822" y="12249"/>
                      <a:pt x="12436" y="10933"/>
                    </a:cubicBezTo>
                    <a:cubicBezTo>
                      <a:pt x="15328" y="9879"/>
                      <a:pt x="17893" y="8405"/>
                      <a:pt x="20056" y="6559"/>
                    </a:cubicBezTo>
                    <a:cubicBezTo>
                      <a:pt x="21983" y="4912"/>
                      <a:pt x="23228" y="3271"/>
                      <a:pt x="23933" y="2180"/>
                    </a:cubicBezTo>
                    <a:cubicBezTo>
                      <a:pt x="24434" y="1407"/>
                      <a:pt x="24735" y="807"/>
                      <a:pt x="24891" y="472"/>
                    </a:cubicBezTo>
                    <a:cubicBezTo>
                      <a:pt x="25216" y="1333"/>
                      <a:pt x="26268" y="3949"/>
                      <a:pt x="27964" y="6534"/>
                    </a:cubicBezTo>
                    <a:cubicBezTo>
                      <a:pt x="29178" y="8384"/>
                      <a:pt x="30478" y="9855"/>
                      <a:pt x="31831" y="10915"/>
                    </a:cubicBezTo>
                    <a:cubicBezTo>
                      <a:pt x="33530" y="12245"/>
                      <a:pt x="35315" y="12919"/>
                      <a:pt x="37141" y="12919"/>
                    </a:cubicBezTo>
                    <a:cubicBezTo>
                      <a:pt x="38965" y="12919"/>
                      <a:pt x="40736" y="12245"/>
                      <a:pt x="42413" y="10903"/>
                    </a:cubicBezTo>
                    <a:cubicBezTo>
                      <a:pt x="43743" y="9843"/>
                      <a:pt x="45013" y="8368"/>
                      <a:pt x="46188" y="6520"/>
                    </a:cubicBezTo>
                    <a:cubicBezTo>
                      <a:pt x="47821" y="3951"/>
                      <a:pt x="48816" y="1352"/>
                      <a:pt x="49131" y="474"/>
                    </a:cubicBezTo>
                    <a:cubicBezTo>
                      <a:pt x="49312" y="901"/>
                      <a:pt x="49702" y="1734"/>
                      <a:pt x="50327" y="2761"/>
                    </a:cubicBezTo>
                    <a:cubicBezTo>
                      <a:pt x="51852" y="5263"/>
                      <a:pt x="53587" y="6975"/>
                      <a:pt x="54777" y="7970"/>
                    </a:cubicBezTo>
                    <a:cubicBezTo>
                      <a:pt x="54800" y="7989"/>
                      <a:pt x="54828" y="7999"/>
                      <a:pt x="54857" y="7999"/>
                    </a:cubicBezTo>
                    <a:cubicBezTo>
                      <a:pt x="54892" y="7999"/>
                      <a:pt x="54928" y="7984"/>
                      <a:pt x="54953" y="7954"/>
                    </a:cubicBezTo>
                    <a:cubicBezTo>
                      <a:pt x="54996" y="7903"/>
                      <a:pt x="54990" y="7824"/>
                      <a:pt x="54937" y="7781"/>
                    </a:cubicBezTo>
                    <a:cubicBezTo>
                      <a:pt x="52809" y="6002"/>
                      <a:pt x="51375" y="4002"/>
                      <a:pt x="50544" y="2641"/>
                    </a:cubicBezTo>
                    <a:cubicBezTo>
                      <a:pt x="49643" y="1163"/>
                      <a:pt x="49241" y="91"/>
                      <a:pt x="49237" y="82"/>
                    </a:cubicBezTo>
                    <a:cubicBezTo>
                      <a:pt x="49218" y="32"/>
                      <a:pt x="49168" y="1"/>
                      <a:pt x="49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65"/>
              <p:cNvSpPr/>
              <p:nvPr/>
            </p:nvSpPr>
            <p:spPr>
              <a:xfrm>
                <a:off x="5620512" y="1523668"/>
                <a:ext cx="290098" cy="64069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1326" extrusionOk="0">
                    <a:moveTo>
                      <a:pt x="141" y="1"/>
                    </a:moveTo>
                    <a:cubicBezTo>
                      <a:pt x="93" y="1"/>
                      <a:pt x="47" y="29"/>
                      <a:pt x="26" y="79"/>
                    </a:cubicBezTo>
                    <a:cubicBezTo>
                      <a:pt x="0" y="142"/>
                      <a:pt x="30" y="213"/>
                      <a:pt x="95" y="240"/>
                    </a:cubicBezTo>
                    <a:cubicBezTo>
                      <a:pt x="1868" y="961"/>
                      <a:pt x="3813" y="1326"/>
                      <a:pt x="5877" y="1326"/>
                    </a:cubicBezTo>
                    <a:cubicBezTo>
                      <a:pt x="5946" y="1326"/>
                      <a:pt x="6003" y="1273"/>
                      <a:pt x="6003" y="1202"/>
                    </a:cubicBezTo>
                    <a:cubicBezTo>
                      <a:pt x="6003" y="1133"/>
                      <a:pt x="5946" y="1076"/>
                      <a:pt x="5877" y="1076"/>
                    </a:cubicBezTo>
                    <a:cubicBezTo>
                      <a:pt x="3848" y="1076"/>
                      <a:pt x="1931" y="715"/>
                      <a:pt x="188" y="10"/>
                    </a:cubicBezTo>
                    <a:cubicBezTo>
                      <a:pt x="172" y="4"/>
                      <a:pt x="156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65"/>
              <p:cNvSpPr/>
              <p:nvPr/>
            </p:nvSpPr>
            <p:spPr>
              <a:xfrm>
                <a:off x="5425261" y="1403260"/>
                <a:ext cx="148190" cy="104317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2159" extrusionOk="0">
                    <a:moveTo>
                      <a:pt x="138" y="1"/>
                    </a:moveTo>
                    <a:cubicBezTo>
                      <a:pt x="104" y="1"/>
                      <a:pt x="70" y="15"/>
                      <a:pt x="46" y="43"/>
                    </a:cubicBezTo>
                    <a:cubicBezTo>
                      <a:pt x="1" y="94"/>
                      <a:pt x="7" y="173"/>
                      <a:pt x="58" y="218"/>
                    </a:cubicBezTo>
                    <a:cubicBezTo>
                      <a:pt x="933" y="977"/>
                      <a:pt x="1878" y="1625"/>
                      <a:pt x="2867" y="2143"/>
                    </a:cubicBezTo>
                    <a:cubicBezTo>
                      <a:pt x="2887" y="2153"/>
                      <a:pt x="2907" y="2159"/>
                      <a:pt x="2926" y="2159"/>
                    </a:cubicBezTo>
                    <a:cubicBezTo>
                      <a:pt x="2972" y="2159"/>
                      <a:pt x="3013" y="2137"/>
                      <a:pt x="3035" y="2092"/>
                    </a:cubicBezTo>
                    <a:cubicBezTo>
                      <a:pt x="3066" y="2033"/>
                      <a:pt x="3044" y="1956"/>
                      <a:pt x="2983" y="1925"/>
                    </a:cubicBezTo>
                    <a:cubicBezTo>
                      <a:pt x="2010" y="1412"/>
                      <a:pt x="1080" y="778"/>
                      <a:pt x="219" y="31"/>
                    </a:cubicBezTo>
                    <a:cubicBezTo>
                      <a:pt x="196" y="11"/>
                      <a:pt x="167" y="1"/>
                      <a:pt x="138" y="1"/>
                    </a:cubicBezTo>
                    <a:close/>
                  </a:path>
                </a:pathLst>
              </a:custGeom>
              <a:solidFill>
                <a:srgbClr val="3F3C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65"/>
              <p:cNvSpPr/>
              <p:nvPr/>
            </p:nvSpPr>
            <p:spPr>
              <a:xfrm>
                <a:off x="5249434" y="1190277"/>
                <a:ext cx="106975" cy="14224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944" extrusionOk="0">
                    <a:moveTo>
                      <a:pt x="141" y="1"/>
                    </a:moveTo>
                    <a:cubicBezTo>
                      <a:pt x="119" y="1"/>
                      <a:pt x="96" y="7"/>
                      <a:pt x="76" y="18"/>
                    </a:cubicBezTo>
                    <a:cubicBezTo>
                      <a:pt x="17" y="54"/>
                      <a:pt x="1" y="129"/>
                      <a:pt x="34" y="188"/>
                    </a:cubicBezTo>
                    <a:cubicBezTo>
                      <a:pt x="621" y="1169"/>
                      <a:pt x="1275" y="2079"/>
                      <a:pt x="1983" y="2901"/>
                    </a:cubicBezTo>
                    <a:cubicBezTo>
                      <a:pt x="2006" y="2930"/>
                      <a:pt x="2042" y="2944"/>
                      <a:pt x="2075" y="2944"/>
                    </a:cubicBezTo>
                    <a:cubicBezTo>
                      <a:pt x="2103" y="2944"/>
                      <a:pt x="2132" y="2934"/>
                      <a:pt x="2158" y="2912"/>
                    </a:cubicBezTo>
                    <a:cubicBezTo>
                      <a:pt x="2209" y="2867"/>
                      <a:pt x="2213" y="2788"/>
                      <a:pt x="2170" y="2737"/>
                    </a:cubicBezTo>
                    <a:cubicBezTo>
                      <a:pt x="1473" y="1929"/>
                      <a:pt x="824" y="1029"/>
                      <a:pt x="247" y="60"/>
                    </a:cubicBezTo>
                    <a:cubicBezTo>
                      <a:pt x="224" y="21"/>
                      <a:pt x="183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65"/>
              <p:cNvSpPr/>
              <p:nvPr/>
            </p:nvSpPr>
            <p:spPr>
              <a:xfrm>
                <a:off x="4450311" y="964103"/>
                <a:ext cx="712200" cy="623634"/>
              </a:xfrm>
              <a:custGeom>
                <a:avLst/>
                <a:gdLst/>
                <a:ahLst/>
                <a:cxnLst/>
                <a:rect l="l" t="t" r="r" b="b"/>
                <a:pathLst>
                  <a:path w="14740" h="12907" extrusionOk="0">
                    <a:moveTo>
                      <a:pt x="14599" y="1"/>
                    </a:moveTo>
                    <a:cubicBezTo>
                      <a:pt x="14547" y="1"/>
                      <a:pt x="14499" y="33"/>
                      <a:pt x="14481" y="87"/>
                    </a:cubicBezTo>
                    <a:cubicBezTo>
                      <a:pt x="14471" y="119"/>
                      <a:pt x="13437" y="3273"/>
                      <a:pt x="11457" y="6390"/>
                    </a:cubicBezTo>
                    <a:cubicBezTo>
                      <a:pt x="10297" y="8216"/>
                      <a:pt x="9045" y="9670"/>
                      <a:pt x="7735" y="10710"/>
                    </a:cubicBezTo>
                    <a:cubicBezTo>
                      <a:pt x="6108" y="12004"/>
                      <a:pt x="4386" y="12661"/>
                      <a:pt x="2619" y="12661"/>
                    </a:cubicBezTo>
                    <a:cubicBezTo>
                      <a:pt x="1795" y="12661"/>
                      <a:pt x="974" y="12521"/>
                      <a:pt x="180" y="12243"/>
                    </a:cubicBezTo>
                    <a:cubicBezTo>
                      <a:pt x="167" y="12238"/>
                      <a:pt x="153" y="12236"/>
                      <a:pt x="140" y="12236"/>
                    </a:cubicBezTo>
                    <a:cubicBezTo>
                      <a:pt x="88" y="12236"/>
                      <a:pt x="40" y="12268"/>
                      <a:pt x="22" y="12320"/>
                    </a:cubicBezTo>
                    <a:cubicBezTo>
                      <a:pt x="1" y="12383"/>
                      <a:pt x="34" y="12454"/>
                      <a:pt x="99" y="12477"/>
                    </a:cubicBezTo>
                    <a:cubicBezTo>
                      <a:pt x="921" y="12763"/>
                      <a:pt x="1770" y="12907"/>
                      <a:pt x="2623" y="12907"/>
                    </a:cubicBezTo>
                    <a:cubicBezTo>
                      <a:pt x="4447" y="12907"/>
                      <a:pt x="6220" y="12233"/>
                      <a:pt x="7893" y="10905"/>
                    </a:cubicBezTo>
                    <a:cubicBezTo>
                      <a:pt x="9223" y="9847"/>
                      <a:pt x="10494" y="8372"/>
                      <a:pt x="11668" y="6522"/>
                    </a:cubicBezTo>
                    <a:cubicBezTo>
                      <a:pt x="13665" y="3379"/>
                      <a:pt x="14710" y="196"/>
                      <a:pt x="14719" y="164"/>
                    </a:cubicBezTo>
                    <a:cubicBezTo>
                      <a:pt x="14739" y="97"/>
                      <a:pt x="14704" y="28"/>
                      <a:pt x="14637" y="6"/>
                    </a:cubicBezTo>
                    <a:cubicBezTo>
                      <a:pt x="14624" y="3"/>
                      <a:pt x="14612" y="1"/>
                      <a:pt x="145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65"/>
              <p:cNvSpPr/>
              <p:nvPr/>
            </p:nvSpPr>
            <p:spPr>
              <a:xfrm>
                <a:off x="4255156" y="1424327"/>
                <a:ext cx="148190" cy="116010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2401" extrusionOk="0">
                    <a:moveTo>
                      <a:pt x="138" y="0"/>
                    </a:moveTo>
                    <a:cubicBezTo>
                      <a:pt x="106" y="0"/>
                      <a:pt x="75" y="12"/>
                      <a:pt x="50" y="37"/>
                    </a:cubicBezTo>
                    <a:cubicBezTo>
                      <a:pt x="3" y="86"/>
                      <a:pt x="1" y="165"/>
                      <a:pt x="50" y="214"/>
                    </a:cubicBezTo>
                    <a:cubicBezTo>
                      <a:pt x="960" y="1136"/>
                      <a:pt x="1906" y="1869"/>
                      <a:pt x="2864" y="2385"/>
                    </a:cubicBezTo>
                    <a:cubicBezTo>
                      <a:pt x="2883" y="2395"/>
                      <a:pt x="2903" y="2401"/>
                      <a:pt x="2923" y="2401"/>
                    </a:cubicBezTo>
                    <a:cubicBezTo>
                      <a:pt x="2968" y="2401"/>
                      <a:pt x="3011" y="2377"/>
                      <a:pt x="3031" y="2334"/>
                    </a:cubicBezTo>
                    <a:cubicBezTo>
                      <a:pt x="3066" y="2273"/>
                      <a:pt x="3045" y="2196"/>
                      <a:pt x="2982" y="2164"/>
                    </a:cubicBezTo>
                    <a:cubicBezTo>
                      <a:pt x="2050" y="1658"/>
                      <a:pt x="1120" y="943"/>
                      <a:pt x="227" y="37"/>
                    </a:cubicBezTo>
                    <a:cubicBezTo>
                      <a:pt x="203" y="13"/>
                      <a:pt x="170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65"/>
              <p:cNvSpPr/>
              <p:nvPr/>
            </p:nvSpPr>
            <p:spPr>
              <a:xfrm>
                <a:off x="4081165" y="1186315"/>
                <a:ext cx="105719" cy="15480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204" extrusionOk="0">
                    <a:moveTo>
                      <a:pt x="143" y="0"/>
                    </a:moveTo>
                    <a:cubicBezTo>
                      <a:pt x="122" y="0"/>
                      <a:pt x="101" y="6"/>
                      <a:pt x="81" y="18"/>
                    </a:cubicBezTo>
                    <a:cubicBezTo>
                      <a:pt x="22" y="51"/>
                      <a:pt x="1" y="128"/>
                      <a:pt x="34" y="187"/>
                    </a:cubicBezTo>
                    <a:cubicBezTo>
                      <a:pt x="641" y="1271"/>
                      <a:pt x="1287" y="2267"/>
                      <a:pt x="1949" y="3154"/>
                    </a:cubicBezTo>
                    <a:cubicBezTo>
                      <a:pt x="1973" y="3185"/>
                      <a:pt x="2012" y="3203"/>
                      <a:pt x="2049" y="3203"/>
                    </a:cubicBezTo>
                    <a:cubicBezTo>
                      <a:pt x="2075" y="3203"/>
                      <a:pt x="2101" y="3195"/>
                      <a:pt x="2120" y="3176"/>
                    </a:cubicBezTo>
                    <a:cubicBezTo>
                      <a:pt x="2176" y="3134"/>
                      <a:pt x="2187" y="3055"/>
                      <a:pt x="2146" y="3002"/>
                    </a:cubicBezTo>
                    <a:cubicBezTo>
                      <a:pt x="1488" y="2124"/>
                      <a:pt x="852" y="1137"/>
                      <a:pt x="251" y="63"/>
                    </a:cubicBezTo>
                    <a:cubicBezTo>
                      <a:pt x="228" y="23"/>
                      <a:pt x="186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65"/>
              <p:cNvSpPr/>
              <p:nvPr/>
            </p:nvSpPr>
            <p:spPr>
              <a:xfrm>
                <a:off x="3253390" y="964054"/>
                <a:ext cx="739209" cy="571065"/>
              </a:xfrm>
              <a:custGeom>
                <a:avLst/>
                <a:gdLst/>
                <a:ahLst/>
                <a:cxnLst/>
                <a:rect l="l" t="t" r="r" b="b"/>
                <a:pathLst>
                  <a:path w="15299" h="11819" extrusionOk="0">
                    <a:moveTo>
                      <a:pt x="15157" y="0"/>
                    </a:moveTo>
                    <a:cubicBezTo>
                      <a:pt x="15105" y="0"/>
                      <a:pt x="15057" y="33"/>
                      <a:pt x="15040" y="82"/>
                    </a:cubicBezTo>
                    <a:cubicBezTo>
                      <a:pt x="15036" y="88"/>
                      <a:pt x="14847" y="620"/>
                      <a:pt x="14386" y="1450"/>
                    </a:cubicBezTo>
                    <a:cubicBezTo>
                      <a:pt x="13616" y="2837"/>
                      <a:pt x="12692" y="3973"/>
                      <a:pt x="12056" y="4683"/>
                    </a:cubicBezTo>
                    <a:cubicBezTo>
                      <a:pt x="10755" y="6129"/>
                      <a:pt x="9219" y="7409"/>
                      <a:pt x="7485" y="8489"/>
                    </a:cubicBezTo>
                    <a:cubicBezTo>
                      <a:pt x="5318" y="9838"/>
                      <a:pt x="2835" y="10875"/>
                      <a:pt x="109" y="11572"/>
                    </a:cubicBezTo>
                    <a:cubicBezTo>
                      <a:pt x="40" y="11588"/>
                      <a:pt x="0" y="11657"/>
                      <a:pt x="18" y="11724"/>
                    </a:cubicBezTo>
                    <a:cubicBezTo>
                      <a:pt x="32" y="11781"/>
                      <a:pt x="81" y="11818"/>
                      <a:pt x="138" y="11818"/>
                    </a:cubicBezTo>
                    <a:cubicBezTo>
                      <a:pt x="148" y="11818"/>
                      <a:pt x="160" y="11818"/>
                      <a:pt x="172" y="11814"/>
                    </a:cubicBezTo>
                    <a:cubicBezTo>
                      <a:pt x="2928" y="11113"/>
                      <a:pt x="5436" y="10061"/>
                      <a:pt x="7627" y="8698"/>
                    </a:cubicBezTo>
                    <a:cubicBezTo>
                      <a:pt x="9380" y="7604"/>
                      <a:pt x="10937" y="6306"/>
                      <a:pt x="12253" y="4840"/>
                    </a:cubicBezTo>
                    <a:cubicBezTo>
                      <a:pt x="13421" y="3536"/>
                      <a:pt x="14179" y="2336"/>
                      <a:pt x="14611" y="1560"/>
                    </a:cubicBezTo>
                    <a:cubicBezTo>
                      <a:pt x="15080" y="719"/>
                      <a:pt x="15269" y="189"/>
                      <a:pt x="15277" y="167"/>
                    </a:cubicBezTo>
                    <a:cubicBezTo>
                      <a:pt x="15298" y="100"/>
                      <a:pt x="15263" y="29"/>
                      <a:pt x="15200" y="7"/>
                    </a:cubicBezTo>
                    <a:cubicBezTo>
                      <a:pt x="15186" y="2"/>
                      <a:pt x="15171" y="0"/>
                      <a:pt x="15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0" name="Google Shape;3730;p65"/>
            <p:cNvGrpSpPr/>
            <p:nvPr/>
          </p:nvGrpSpPr>
          <p:grpSpPr>
            <a:xfrm>
              <a:off x="6285925" y="1361223"/>
              <a:ext cx="545400" cy="559811"/>
              <a:chOff x="1501675" y="4053873"/>
              <a:chExt cx="545400" cy="559811"/>
            </a:xfrm>
          </p:grpSpPr>
          <p:grpSp>
            <p:nvGrpSpPr>
              <p:cNvPr id="3731" name="Google Shape;3731;p65"/>
              <p:cNvGrpSpPr/>
              <p:nvPr/>
            </p:nvGrpSpPr>
            <p:grpSpPr>
              <a:xfrm flipH="1">
                <a:off x="18192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3732" name="Google Shape;3732;p65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65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65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65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6" name="Google Shape;3736;p65"/>
              <p:cNvGrpSpPr/>
              <p:nvPr/>
            </p:nvGrpSpPr>
            <p:grpSpPr>
              <a:xfrm flipH="1">
                <a:off x="1507806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3737" name="Google Shape;3737;p65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65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65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65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741" name="Google Shape;3741;p65"/>
              <p:cNvCxnSpPr/>
              <p:nvPr/>
            </p:nvCxnSpPr>
            <p:spPr>
              <a:xfrm rot="10800000">
                <a:off x="1501675" y="4608350"/>
                <a:ext cx="5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42" name="Google Shape;3742;p65"/>
            <p:cNvGrpSpPr/>
            <p:nvPr/>
          </p:nvGrpSpPr>
          <p:grpSpPr>
            <a:xfrm flipH="1">
              <a:off x="2651050" y="1460225"/>
              <a:ext cx="198650" cy="450625"/>
              <a:chOff x="4668225" y="1611725"/>
              <a:chExt cx="198650" cy="450625"/>
            </a:xfrm>
          </p:grpSpPr>
          <p:sp>
            <p:nvSpPr>
              <p:cNvPr id="3743" name="Google Shape;3743;p65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4436" extrusionOk="0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65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4477" extrusionOk="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65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86" extrusionOk="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65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6" extrusionOk="0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47" name="Google Shape;3747;p65"/>
            <p:cNvGrpSpPr/>
            <p:nvPr/>
          </p:nvGrpSpPr>
          <p:grpSpPr>
            <a:xfrm flipH="1">
              <a:off x="2339656" y="1361223"/>
              <a:ext cx="246783" cy="559811"/>
              <a:chOff x="4668225" y="1611725"/>
              <a:chExt cx="198650" cy="450625"/>
            </a:xfrm>
          </p:grpSpPr>
          <p:sp>
            <p:nvSpPr>
              <p:cNvPr id="3748" name="Google Shape;3748;p65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4436" extrusionOk="0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65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4477" extrusionOk="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65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86" extrusionOk="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6" extrusionOk="0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752" name="Google Shape;3752;p65"/>
            <p:cNvCxnSpPr/>
            <p:nvPr/>
          </p:nvCxnSpPr>
          <p:spPr>
            <a:xfrm rot="10800000">
              <a:off x="9175" y="1915700"/>
              <a:ext cx="915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مستطيل 5">
            <a:extLst>
              <a:ext uri="{FF2B5EF4-FFF2-40B4-BE49-F238E27FC236}">
                <a16:creationId xmlns:a16="http://schemas.microsoft.com/office/drawing/2014/main" id="{F7A6AC29-6E26-4291-9064-694620C0C57A}"/>
              </a:ext>
            </a:extLst>
          </p:cNvPr>
          <p:cNvSpPr/>
          <p:nvPr/>
        </p:nvSpPr>
        <p:spPr>
          <a:xfrm>
            <a:off x="5652592" y="3076355"/>
            <a:ext cx="3009398" cy="1182169"/>
          </a:xfrm>
          <a:prstGeom prst="rect">
            <a:avLst/>
          </a:prstGeom>
          <a:solidFill>
            <a:srgbClr val="F4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74" name="Google Shape;3674;p65"/>
          <p:cNvSpPr txBox="1">
            <a:spLocks noGrp="1"/>
          </p:cNvSpPr>
          <p:nvPr>
            <p:ph type="ctrTitle"/>
          </p:nvPr>
        </p:nvSpPr>
        <p:spPr>
          <a:xfrm>
            <a:off x="386496" y="1988276"/>
            <a:ext cx="8392632" cy="1785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Arial Rounded MT Bold" panose="020F0704030504030204" pitchFamily="34" charset="0"/>
              </a:rPr>
              <a:t>Thank you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1400" dirty="0">
                <a:latin typeface="Arial Rounded MT Bold" panose="020F0704030504030204" pitchFamily="34" charset="0"/>
              </a:rPr>
              <a:t>for your kind attention</a:t>
            </a:r>
            <a:endParaRPr sz="2800" dirty="0">
              <a:latin typeface="Arial Rounded MT Bold" panose="020F0704030504030204" pitchFamily="34" charset="0"/>
            </a:endParaRPr>
          </a:p>
        </p:txBody>
      </p:sp>
      <p:pic>
        <p:nvPicPr>
          <p:cNvPr id="65" name="صورة 6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26054E40-9020-4BB9-9625-683D85913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66" name="صورة 65">
            <a:extLst>
              <a:ext uri="{FF2B5EF4-FFF2-40B4-BE49-F238E27FC236}">
                <a16:creationId xmlns:a16="http://schemas.microsoft.com/office/drawing/2014/main" id="{A2FFE838-B9C7-4F04-AE46-1E6ECBA6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6"/>
          <p:cNvSpPr txBox="1">
            <a:spLocks noGrp="1"/>
          </p:cNvSpPr>
          <p:nvPr>
            <p:ph type="title"/>
          </p:nvPr>
        </p:nvSpPr>
        <p:spPr>
          <a:xfrm>
            <a:off x="1728113" y="1196024"/>
            <a:ext cx="5027657" cy="674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dirty="0">
                <a:solidFill>
                  <a:srgbClr val="191919"/>
                </a:solidFill>
                <a:effectLst/>
                <a:latin typeface="+mj-lt"/>
              </a:rPr>
              <a:t>Outline</a:t>
            </a:r>
            <a:r>
              <a:rPr lang="en-US" sz="3000" dirty="0">
                <a:latin typeface="+mj-lt"/>
                <a:ea typeface="Cambria"/>
                <a:cs typeface="Cambria"/>
                <a:sym typeface="Cambria"/>
              </a:rPr>
              <a:t>:</a:t>
            </a:r>
            <a:endParaRPr sz="3000" dirty="0">
              <a:latin typeface="+mj-lt"/>
            </a:endParaRPr>
          </a:p>
        </p:txBody>
      </p:sp>
      <p:sp>
        <p:nvSpPr>
          <p:cNvPr id="1205" name="Google Shape;1205;p36"/>
          <p:cNvSpPr txBox="1">
            <a:spLocks noGrp="1"/>
          </p:cNvSpPr>
          <p:nvPr>
            <p:ph type="body" idx="1"/>
          </p:nvPr>
        </p:nvSpPr>
        <p:spPr>
          <a:xfrm>
            <a:off x="2656727" y="2001730"/>
            <a:ext cx="4737258" cy="253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2000" dirty="0">
                <a:latin typeface="+mj-lt"/>
              </a:rPr>
              <a:t>Motivation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2000" dirty="0">
                <a:latin typeface="+mj-lt"/>
              </a:rPr>
              <a:t>Methodology 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2000" dirty="0">
                <a:latin typeface="+mj-lt"/>
              </a:rPr>
              <a:t>Results and Summary </a:t>
            </a:r>
          </a:p>
          <a:p>
            <a:pPr marL="228600" indent="-228600">
              <a:spcAft>
                <a:spcPts val="16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Recommendations</a:t>
            </a:r>
            <a:endParaRPr lang="en" sz="2000" dirty="0">
              <a:latin typeface="+mj-lt"/>
            </a:endParaRPr>
          </a:p>
        </p:txBody>
      </p:sp>
      <p:grpSp>
        <p:nvGrpSpPr>
          <p:cNvPr id="1206" name="Google Shape;1206;p36"/>
          <p:cNvGrpSpPr/>
          <p:nvPr/>
        </p:nvGrpSpPr>
        <p:grpSpPr>
          <a:xfrm>
            <a:off x="8307801" y="3326655"/>
            <a:ext cx="574113" cy="1816658"/>
            <a:chOff x="6268450" y="2589500"/>
            <a:chExt cx="789050" cy="2497125"/>
          </a:xfrm>
        </p:grpSpPr>
        <p:sp>
          <p:nvSpPr>
            <p:cNvPr id="1207" name="Google Shape;1207;p36"/>
            <p:cNvSpPr/>
            <p:nvPr/>
          </p:nvSpPr>
          <p:spPr>
            <a:xfrm>
              <a:off x="6668975" y="3108375"/>
              <a:ext cx="92625" cy="102750"/>
            </a:xfrm>
            <a:custGeom>
              <a:avLst/>
              <a:gdLst/>
              <a:ahLst/>
              <a:cxnLst/>
              <a:rect l="l" t="t" r="r" b="b"/>
              <a:pathLst>
                <a:path w="3705" h="4110" extrusionOk="0">
                  <a:moveTo>
                    <a:pt x="1" y="0"/>
                  </a:moveTo>
                  <a:lnTo>
                    <a:pt x="1" y="4110"/>
                  </a:lnTo>
                  <a:lnTo>
                    <a:pt x="3704" y="411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6663800" y="3103250"/>
              <a:ext cx="102875" cy="112950"/>
            </a:xfrm>
            <a:custGeom>
              <a:avLst/>
              <a:gdLst/>
              <a:ahLst/>
              <a:cxnLst/>
              <a:rect l="l" t="t" r="r" b="b"/>
              <a:pathLst>
                <a:path w="4115" h="4518" extrusionOk="0">
                  <a:moveTo>
                    <a:pt x="3706" y="408"/>
                  </a:moveTo>
                  <a:lnTo>
                    <a:pt x="3706" y="4110"/>
                  </a:lnTo>
                  <a:lnTo>
                    <a:pt x="410" y="4110"/>
                  </a:lnTo>
                  <a:lnTo>
                    <a:pt x="410" y="408"/>
                  </a:lnTo>
                  <a:close/>
                  <a:moveTo>
                    <a:pt x="1" y="0"/>
                  </a:moveTo>
                  <a:lnTo>
                    <a:pt x="1" y="4518"/>
                  </a:lnTo>
                  <a:lnTo>
                    <a:pt x="4114" y="4518"/>
                  </a:lnTo>
                  <a:lnTo>
                    <a:pt x="4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6668975" y="2594575"/>
              <a:ext cx="46325" cy="513775"/>
            </a:xfrm>
            <a:custGeom>
              <a:avLst/>
              <a:gdLst/>
              <a:ahLst/>
              <a:cxnLst/>
              <a:rect l="l" t="t" r="r" b="b"/>
              <a:pathLst>
                <a:path w="1853" h="20551" extrusionOk="0">
                  <a:moveTo>
                    <a:pt x="1" y="0"/>
                  </a:moveTo>
                  <a:lnTo>
                    <a:pt x="1" y="20550"/>
                  </a:lnTo>
                  <a:lnTo>
                    <a:pt x="1852" y="20550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6663850" y="2589500"/>
              <a:ext cx="56525" cy="523975"/>
            </a:xfrm>
            <a:custGeom>
              <a:avLst/>
              <a:gdLst/>
              <a:ahLst/>
              <a:cxnLst/>
              <a:rect l="l" t="t" r="r" b="b"/>
              <a:pathLst>
                <a:path w="2261" h="20959" extrusionOk="0">
                  <a:moveTo>
                    <a:pt x="1853" y="408"/>
                  </a:moveTo>
                  <a:lnTo>
                    <a:pt x="1853" y="20550"/>
                  </a:lnTo>
                  <a:lnTo>
                    <a:pt x="408" y="20550"/>
                  </a:lnTo>
                  <a:lnTo>
                    <a:pt x="408" y="408"/>
                  </a:lnTo>
                  <a:close/>
                  <a:moveTo>
                    <a:pt x="1" y="0"/>
                  </a:moveTo>
                  <a:lnTo>
                    <a:pt x="1" y="20958"/>
                  </a:lnTo>
                  <a:lnTo>
                    <a:pt x="2260" y="20958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6692900" y="3413875"/>
              <a:ext cx="141400" cy="1609775"/>
            </a:xfrm>
            <a:custGeom>
              <a:avLst/>
              <a:gdLst/>
              <a:ahLst/>
              <a:cxnLst/>
              <a:rect l="l" t="t" r="r" b="b"/>
              <a:pathLst>
                <a:path w="5656" h="64391" extrusionOk="0">
                  <a:moveTo>
                    <a:pt x="1" y="1"/>
                  </a:moveTo>
                  <a:lnTo>
                    <a:pt x="1" y="64390"/>
                  </a:lnTo>
                  <a:lnTo>
                    <a:pt x="5655" y="64390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6624250" y="3210625"/>
              <a:ext cx="210000" cy="1813025"/>
            </a:xfrm>
            <a:custGeom>
              <a:avLst/>
              <a:gdLst/>
              <a:ahLst/>
              <a:cxnLst/>
              <a:rect l="l" t="t" r="r" b="b"/>
              <a:pathLst>
                <a:path w="8400" h="72521" extrusionOk="0">
                  <a:moveTo>
                    <a:pt x="1" y="0"/>
                  </a:moveTo>
                  <a:lnTo>
                    <a:pt x="1" y="3387"/>
                  </a:lnTo>
                  <a:lnTo>
                    <a:pt x="1" y="72520"/>
                  </a:lnTo>
                  <a:lnTo>
                    <a:pt x="8399" y="72520"/>
                  </a:lnTo>
                  <a:lnTo>
                    <a:pt x="8399" y="8131"/>
                  </a:lnTo>
                  <a:lnTo>
                    <a:pt x="5493" y="8131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6541550" y="3629750"/>
              <a:ext cx="151300" cy="1393900"/>
            </a:xfrm>
            <a:custGeom>
              <a:avLst/>
              <a:gdLst/>
              <a:ahLst/>
              <a:cxnLst/>
              <a:rect l="l" t="t" r="r" b="b"/>
              <a:pathLst>
                <a:path w="6052" h="55756" extrusionOk="0">
                  <a:moveTo>
                    <a:pt x="1" y="1"/>
                  </a:moveTo>
                  <a:lnTo>
                    <a:pt x="1" y="55755"/>
                  </a:lnTo>
                  <a:lnTo>
                    <a:pt x="6051" y="55755"/>
                  </a:lnTo>
                  <a:lnTo>
                    <a:pt x="6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6536475" y="3624650"/>
              <a:ext cx="161575" cy="1404125"/>
            </a:xfrm>
            <a:custGeom>
              <a:avLst/>
              <a:gdLst/>
              <a:ahLst/>
              <a:cxnLst/>
              <a:rect l="l" t="t" r="r" b="b"/>
              <a:pathLst>
                <a:path w="6463" h="56165" extrusionOk="0">
                  <a:moveTo>
                    <a:pt x="6053" y="410"/>
                  </a:moveTo>
                  <a:lnTo>
                    <a:pt x="6053" y="55754"/>
                  </a:lnTo>
                  <a:lnTo>
                    <a:pt x="411" y="55754"/>
                  </a:lnTo>
                  <a:lnTo>
                    <a:pt x="411" y="410"/>
                  </a:lnTo>
                  <a:close/>
                  <a:moveTo>
                    <a:pt x="1" y="0"/>
                  </a:moveTo>
                  <a:lnTo>
                    <a:pt x="1" y="56164"/>
                  </a:lnTo>
                  <a:lnTo>
                    <a:pt x="6463" y="56164"/>
                  </a:lnTo>
                  <a:lnTo>
                    <a:pt x="6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6447925" y="4063125"/>
              <a:ext cx="159125" cy="960575"/>
            </a:xfrm>
            <a:custGeom>
              <a:avLst/>
              <a:gdLst/>
              <a:ahLst/>
              <a:cxnLst/>
              <a:rect l="l" t="t" r="r" b="b"/>
              <a:pathLst>
                <a:path w="6365" h="38423" extrusionOk="0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6447925" y="4063125"/>
              <a:ext cx="159125" cy="960575"/>
            </a:xfrm>
            <a:custGeom>
              <a:avLst/>
              <a:gdLst/>
              <a:ahLst/>
              <a:cxnLst/>
              <a:rect l="l" t="t" r="r" b="b"/>
              <a:pathLst>
                <a:path w="6365" h="38423" extrusionOk="0">
                  <a:moveTo>
                    <a:pt x="1" y="1"/>
                  </a:moveTo>
                  <a:lnTo>
                    <a:pt x="1" y="38422"/>
                  </a:lnTo>
                  <a:lnTo>
                    <a:pt x="6364" y="38422"/>
                  </a:lnTo>
                  <a:lnTo>
                    <a:pt x="6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6692900" y="3784425"/>
              <a:ext cx="180350" cy="1239225"/>
            </a:xfrm>
            <a:custGeom>
              <a:avLst/>
              <a:gdLst/>
              <a:ahLst/>
              <a:cxnLst/>
              <a:rect l="l" t="t" r="r" b="b"/>
              <a:pathLst>
                <a:path w="7214" h="49569" extrusionOk="0">
                  <a:moveTo>
                    <a:pt x="1" y="0"/>
                  </a:moveTo>
                  <a:lnTo>
                    <a:pt x="1" y="49568"/>
                  </a:lnTo>
                  <a:lnTo>
                    <a:pt x="7214" y="49568"/>
                  </a:lnTo>
                  <a:lnTo>
                    <a:pt x="7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6687800" y="3779300"/>
              <a:ext cx="190625" cy="1249475"/>
            </a:xfrm>
            <a:custGeom>
              <a:avLst/>
              <a:gdLst/>
              <a:ahLst/>
              <a:cxnLst/>
              <a:rect l="l" t="t" r="r" b="b"/>
              <a:pathLst>
                <a:path w="7625" h="49979" extrusionOk="0">
                  <a:moveTo>
                    <a:pt x="7213" y="412"/>
                  </a:moveTo>
                  <a:lnTo>
                    <a:pt x="7213" y="49568"/>
                  </a:lnTo>
                  <a:lnTo>
                    <a:pt x="410" y="49568"/>
                  </a:lnTo>
                  <a:lnTo>
                    <a:pt x="410" y="412"/>
                  </a:lnTo>
                  <a:close/>
                  <a:moveTo>
                    <a:pt x="0" y="0"/>
                  </a:moveTo>
                  <a:lnTo>
                    <a:pt x="0" y="49978"/>
                  </a:lnTo>
                  <a:lnTo>
                    <a:pt x="7624" y="49978"/>
                  </a:lnTo>
                  <a:lnTo>
                    <a:pt x="7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6763975" y="4166425"/>
              <a:ext cx="155175" cy="857225"/>
            </a:xfrm>
            <a:custGeom>
              <a:avLst/>
              <a:gdLst/>
              <a:ahLst/>
              <a:cxnLst/>
              <a:rect l="l" t="t" r="r" b="b"/>
              <a:pathLst>
                <a:path w="6207" h="34289" extrusionOk="0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6763975" y="4166425"/>
              <a:ext cx="155175" cy="857225"/>
            </a:xfrm>
            <a:custGeom>
              <a:avLst/>
              <a:gdLst/>
              <a:ahLst/>
              <a:cxnLst/>
              <a:rect l="l" t="t" r="r" b="b"/>
              <a:pathLst>
                <a:path w="6207" h="34289" extrusionOk="0">
                  <a:moveTo>
                    <a:pt x="1" y="0"/>
                  </a:moveTo>
                  <a:lnTo>
                    <a:pt x="1" y="34288"/>
                  </a:lnTo>
                  <a:lnTo>
                    <a:pt x="6207" y="34288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6415075" y="4445050"/>
              <a:ext cx="191975" cy="578600"/>
            </a:xfrm>
            <a:custGeom>
              <a:avLst/>
              <a:gdLst/>
              <a:ahLst/>
              <a:cxnLst/>
              <a:rect l="l" t="t" r="r" b="b"/>
              <a:pathLst>
                <a:path w="7679" h="23144" extrusionOk="0">
                  <a:moveTo>
                    <a:pt x="1" y="0"/>
                  </a:moveTo>
                  <a:lnTo>
                    <a:pt x="1" y="23143"/>
                  </a:lnTo>
                  <a:lnTo>
                    <a:pt x="7678" y="23143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6409950" y="4439925"/>
              <a:ext cx="202200" cy="588850"/>
            </a:xfrm>
            <a:custGeom>
              <a:avLst/>
              <a:gdLst/>
              <a:ahLst/>
              <a:cxnLst/>
              <a:rect l="l" t="t" r="r" b="b"/>
              <a:pathLst>
                <a:path w="8088" h="23554" extrusionOk="0">
                  <a:moveTo>
                    <a:pt x="7678" y="410"/>
                  </a:moveTo>
                  <a:lnTo>
                    <a:pt x="7678" y="23143"/>
                  </a:lnTo>
                  <a:lnTo>
                    <a:pt x="408" y="23143"/>
                  </a:lnTo>
                  <a:lnTo>
                    <a:pt x="408" y="410"/>
                  </a:lnTo>
                  <a:close/>
                  <a:moveTo>
                    <a:pt x="1" y="0"/>
                  </a:moveTo>
                  <a:lnTo>
                    <a:pt x="1" y="23553"/>
                  </a:lnTo>
                  <a:lnTo>
                    <a:pt x="8088" y="23553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6357050" y="4718750"/>
              <a:ext cx="159125" cy="304950"/>
            </a:xfrm>
            <a:custGeom>
              <a:avLst/>
              <a:gdLst/>
              <a:ahLst/>
              <a:cxnLst/>
              <a:rect l="l" t="t" r="r" b="b"/>
              <a:pathLst>
                <a:path w="6365" h="12198" extrusionOk="0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6357050" y="4718750"/>
              <a:ext cx="159125" cy="304950"/>
            </a:xfrm>
            <a:custGeom>
              <a:avLst/>
              <a:gdLst/>
              <a:ahLst/>
              <a:cxnLst/>
              <a:rect l="l" t="t" r="r" b="b"/>
              <a:pathLst>
                <a:path w="6365" h="12198" extrusionOk="0">
                  <a:moveTo>
                    <a:pt x="1" y="0"/>
                  </a:moveTo>
                  <a:lnTo>
                    <a:pt x="1" y="12197"/>
                  </a:lnTo>
                  <a:lnTo>
                    <a:pt x="6364" y="12197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6764475" y="4545025"/>
              <a:ext cx="204625" cy="478675"/>
            </a:xfrm>
            <a:custGeom>
              <a:avLst/>
              <a:gdLst/>
              <a:ahLst/>
              <a:cxnLst/>
              <a:rect l="l" t="t" r="r" b="b"/>
              <a:pathLst>
                <a:path w="8185" h="19147" extrusionOk="0">
                  <a:moveTo>
                    <a:pt x="1" y="1"/>
                  </a:moveTo>
                  <a:lnTo>
                    <a:pt x="1" y="19146"/>
                  </a:lnTo>
                  <a:lnTo>
                    <a:pt x="8184" y="19146"/>
                  </a:lnTo>
                  <a:lnTo>
                    <a:pt x="8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6759350" y="4539900"/>
              <a:ext cx="214875" cy="488875"/>
            </a:xfrm>
            <a:custGeom>
              <a:avLst/>
              <a:gdLst/>
              <a:ahLst/>
              <a:cxnLst/>
              <a:rect l="l" t="t" r="r" b="b"/>
              <a:pathLst>
                <a:path w="8595" h="19555" extrusionOk="0">
                  <a:moveTo>
                    <a:pt x="8187" y="411"/>
                  </a:moveTo>
                  <a:lnTo>
                    <a:pt x="8187" y="19144"/>
                  </a:lnTo>
                  <a:lnTo>
                    <a:pt x="410" y="19144"/>
                  </a:lnTo>
                  <a:lnTo>
                    <a:pt x="410" y="411"/>
                  </a:lnTo>
                  <a:close/>
                  <a:moveTo>
                    <a:pt x="1" y="1"/>
                  </a:moveTo>
                  <a:lnTo>
                    <a:pt x="1" y="19554"/>
                  </a:lnTo>
                  <a:lnTo>
                    <a:pt x="8594" y="19554"/>
                  </a:lnTo>
                  <a:lnTo>
                    <a:pt x="8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6619125" y="32925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6619125" y="335275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6619125" y="34149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3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6619125" y="34751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6768475" y="3509250"/>
              <a:ext cx="78075" cy="10250"/>
            </a:xfrm>
            <a:custGeom>
              <a:avLst/>
              <a:gdLst/>
              <a:ahLst/>
              <a:cxnLst/>
              <a:rect l="l" t="t" r="r" b="b"/>
              <a:pathLst>
                <a:path w="3123" h="410" extrusionOk="0">
                  <a:moveTo>
                    <a:pt x="203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9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9"/>
                    <a:pt x="3123" y="205"/>
                  </a:cubicBezTo>
                  <a:cubicBezTo>
                    <a:pt x="3123" y="93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6768475" y="3569475"/>
              <a:ext cx="78075" cy="10275"/>
            </a:xfrm>
            <a:custGeom>
              <a:avLst/>
              <a:gdLst/>
              <a:ahLst/>
              <a:cxnLst/>
              <a:rect l="l" t="t" r="r" b="b"/>
              <a:pathLst>
                <a:path w="3123" h="411" extrusionOk="0">
                  <a:moveTo>
                    <a:pt x="203" y="1"/>
                  </a:moveTo>
                  <a:cubicBezTo>
                    <a:pt x="91" y="1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8"/>
                    <a:pt x="3123" y="205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6768475" y="3631675"/>
              <a:ext cx="78075" cy="10225"/>
            </a:xfrm>
            <a:custGeom>
              <a:avLst/>
              <a:gdLst/>
              <a:ahLst/>
              <a:cxnLst/>
              <a:rect l="l" t="t" r="r" b="b"/>
              <a:pathLst>
                <a:path w="3123" h="409" extrusionOk="0">
                  <a:moveTo>
                    <a:pt x="203" y="1"/>
                  </a:moveTo>
                  <a:cubicBezTo>
                    <a:pt x="91" y="1"/>
                    <a:pt x="0" y="91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30" y="409"/>
                    <a:pt x="3123" y="318"/>
                    <a:pt x="3123" y="204"/>
                  </a:cubicBezTo>
                  <a:cubicBezTo>
                    <a:pt x="3123" y="91"/>
                    <a:pt x="3030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6768475" y="3691875"/>
              <a:ext cx="78075" cy="10275"/>
            </a:xfrm>
            <a:custGeom>
              <a:avLst/>
              <a:gdLst/>
              <a:ahLst/>
              <a:cxnLst/>
              <a:rect l="l" t="t" r="r" b="b"/>
              <a:pathLst>
                <a:path w="3123" h="411" extrusionOk="0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30" y="410"/>
                    <a:pt x="3123" y="317"/>
                    <a:pt x="3123" y="205"/>
                  </a:cubicBezTo>
                  <a:cubicBezTo>
                    <a:pt x="3123" y="91"/>
                    <a:pt x="3030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6536475" y="37304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4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6536475" y="37906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6536475" y="38528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4" y="1"/>
                  </a:moveTo>
                  <a:cubicBezTo>
                    <a:pt x="92" y="1"/>
                    <a:pt x="1" y="91"/>
                    <a:pt x="1" y="205"/>
                  </a:cubicBezTo>
                  <a:cubicBezTo>
                    <a:pt x="1" y="318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8"/>
                    <a:pt x="3124" y="205"/>
                  </a:cubicBezTo>
                  <a:cubicBezTo>
                    <a:pt x="3124" y="91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6536475" y="391307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9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19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6795150" y="38807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2" y="1"/>
                    <a:pt x="1" y="91"/>
                    <a:pt x="1" y="206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6"/>
                  </a:cubicBezTo>
                  <a:cubicBezTo>
                    <a:pt x="3124" y="91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6795150" y="3940900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6" y="410"/>
                  </a:cubicBezTo>
                  <a:lnTo>
                    <a:pt x="2919" y="410"/>
                  </a:lnTo>
                  <a:cubicBezTo>
                    <a:pt x="3033" y="410"/>
                    <a:pt x="3124" y="319"/>
                    <a:pt x="3124" y="205"/>
                  </a:cubicBezTo>
                  <a:cubicBezTo>
                    <a:pt x="3124" y="93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6795150" y="40031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08"/>
                    <a:pt x="206" y="408"/>
                  </a:cubicBezTo>
                  <a:lnTo>
                    <a:pt x="2919" y="408"/>
                  </a:lnTo>
                  <a:cubicBezTo>
                    <a:pt x="3033" y="408"/>
                    <a:pt x="3124" y="318"/>
                    <a:pt x="3124" y="205"/>
                  </a:cubicBezTo>
                  <a:cubicBezTo>
                    <a:pt x="3124" y="91"/>
                    <a:pt x="3033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6795150" y="40632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2919" y="411"/>
                  </a:lnTo>
                  <a:cubicBezTo>
                    <a:pt x="3033" y="411"/>
                    <a:pt x="3124" y="320"/>
                    <a:pt x="3124" y="206"/>
                  </a:cubicBezTo>
                  <a:cubicBezTo>
                    <a:pt x="3124" y="92"/>
                    <a:pt x="30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6442800" y="4168600"/>
              <a:ext cx="78100" cy="10200"/>
            </a:xfrm>
            <a:custGeom>
              <a:avLst/>
              <a:gdLst/>
              <a:ahLst/>
              <a:cxnLst/>
              <a:rect l="l" t="t" r="r" b="b"/>
              <a:pathLst>
                <a:path w="3124" h="408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6442800" y="42287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6442800" y="42909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6442800" y="435117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9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3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6844475" y="4259900"/>
              <a:ext cx="78075" cy="10225"/>
            </a:xfrm>
            <a:custGeom>
              <a:avLst/>
              <a:gdLst/>
              <a:ahLst/>
              <a:cxnLst/>
              <a:rect l="l" t="t" r="r" b="b"/>
              <a:pathLst>
                <a:path w="3123" h="409" extrusionOk="0">
                  <a:moveTo>
                    <a:pt x="205" y="1"/>
                  </a:moveTo>
                  <a:cubicBezTo>
                    <a:pt x="93" y="1"/>
                    <a:pt x="0" y="91"/>
                    <a:pt x="0" y="204"/>
                  </a:cubicBezTo>
                  <a:cubicBezTo>
                    <a:pt x="0" y="318"/>
                    <a:pt x="93" y="408"/>
                    <a:pt x="205" y="408"/>
                  </a:cubicBezTo>
                  <a:lnTo>
                    <a:pt x="2920" y="408"/>
                  </a:lnTo>
                  <a:cubicBezTo>
                    <a:pt x="3032" y="408"/>
                    <a:pt x="3123" y="318"/>
                    <a:pt x="3123" y="204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6844475" y="4320100"/>
              <a:ext cx="78075" cy="10250"/>
            </a:xfrm>
            <a:custGeom>
              <a:avLst/>
              <a:gdLst/>
              <a:ahLst/>
              <a:cxnLst/>
              <a:rect l="l" t="t" r="r" b="b"/>
              <a:pathLst>
                <a:path w="3123" h="410" extrusionOk="0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17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17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6844475" y="4382200"/>
              <a:ext cx="78075" cy="10275"/>
            </a:xfrm>
            <a:custGeom>
              <a:avLst/>
              <a:gdLst/>
              <a:ahLst/>
              <a:cxnLst/>
              <a:rect l="l" t="t" r="r" b="b"/>
              <a:pathLst>
                <a:path w="3123" h="411" extrusionOk="0">
                  <a:moveTo>
                    <a:pt x="205" y="0"/>
                  </a:moveTo>
                  <a:cubicBezTo>
                    <a:pt x="93" y="0"/>
                    <a:pt x="0" y="91"/>
                    <a:pt x="0" y="205"/>
                  </a:cubicBezTo>
                  <a:cubicBezTo>
                    <a:pt x="0" y="320"/>
                    <a:pt x="93" y="410"/>
                    <a:pt x="205" y="410"/>
                  </a:cubicBezTo>
                  <a:lnTo>
                    <a:pt x="2920" y="410"/>
                  </a:lnTo>
                  <a:cubicBezTo>
                    <a:pt x="3032" y="410"/>
                    <a:pt x="3123" y="320"/>
                    <a:pt x="3123" y="205"/>
                  </a:cubicBezTo>
                  <a:cubicBezTo>
                    <a:pt x="3123" y="91"/>
                    <a:pt x="3032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6844475" y="4442425"/>
              <a:ext cx="78075" cy="10225"/>
            </a:xfrm>
            <a:custGeom>
              <a:avLst/>
              <a:gdLst/>
              <a:ahLst/>
              <a:cxnLst/>
              <a:rect l="l" t="t" r="r" b="b"/>
              <a:pathLst>
                <a:path w="3123" h="409" extrusionOk="0">
                  <a:moveTo>
                    <a:pt x="205" y="1"/>
                  </a:moveTo>
                  <a:cubicBezTo>
                    <a:pt x="93" y="1"/>
                    <a:pt x="0" y="91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2920" y="409"/>
                  </a:lnTo>
                  <a:cubicBezTo>
                    <a:pt x="3032" y="409"/>
                    <a:pt x="3123" y="318"/>
                    <a:pt x="3123" y="206"/>
                  </a:cubicBezTo>
                  <a:cubicBezTo>
                    <a:pt x="3123" y="91"/>
                    <a:pt x="3032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6408325" y="44920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20" y="411"/>
                  </a:lnTo>
                  <a:cubicBezTo>
                    <a:pt x="3033" y="411"/>
                    <a:pt x="3123" y="318"/>
                    <a:pt x="3123" y="206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6408325" y="455227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20" y="408"/>
                  </a:lnTo>
                  <a:cubicBezTo>
                    <a:pt x="3033" y="408"/>
                    <a:pt x="3123" y="317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6408325" y="46144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3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3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6408325" y="467465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6530175" y="466992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1" y="1"/>
                    <a:pt x="1" y="91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1" y="409"/>
                    <a:pt x="3123" y="318"/>
                    <a:pt x="3123" y="204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6530175" y="47301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7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6530175" y="479232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8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1" y="408"/>
                    <a:pt x="3123" y="318"/>
                    <a:pt x="3123" y="203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6530175" y="485252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1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6761325" y="48066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3" y="1"/>
                  </a:moveTo>
                  <a:cubicBezTo>
                    <a:pt x="91" y="1"/>
                    <a:pt x="0" y="92"/>
                    <a:pt x="0" y="204"/>
                  </a:cubicBezTo>
                  <a:cubicBezTo>
                    <a:pt x="0" y="318"/>
                    <a:pt x="91" y="409"/>
                    <a:pt x="203" y="409"/>
                  </a:cubicBezTo>
                  <a:lnTo>
                    <a:pt x="2918" y="409"/>
                  </a:lnTo>
                  <a:cubicBezTo>
                    <a:pt x="3029" y="409"/>
                    <a:pt x="3123" y="318"/>
                    <a:pt x="3123" y="204"/>
                  </a:cubicBezTo>
                  <a:cubicBezTo>
                    <a:pt x="3123" y="92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6761325" y="48668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18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6761325" y="49289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3" y="1"/>
                  </a:moveTo>
                  <a:cubicBezTo>
                    <a:pt x="91" y="1"/>
                    <a:pt x="0" y="91"/>
                    <a:pt x="0" y="206"/>
                  </a:cubicBezTo>
                  <a:cubicBezTo>
                    <a:pt x="0" y="320"/>
                    <a:pt x="91" y="410"/>
                    <a:pt x="203" y="410"/>
                  </a:cubicBezTo>
                  <a:lnTo>
                    <a:pt x="2918" y="410"/>
                  </a:lnTo>
                  <a:cubicBezTo>
                    <a:pt x="3029" y="410"/>
                    <a:pt x="3123" y="320"/>
                    <a:pt x="3123" y="206"/>
                  </a:cubicBezTo>
                  <a:cubicBezTo>
                    <a:pt x="3123" y="91"/>
                    <a:pt x="3031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6761325" y="4989150"/>
              <a:ext cx="78100" cy="10200"/>
            </a:xfrm>
            <a:custGeom>
              <a:avLst/>
              <a:gdLst/>
              <a:ahLst/>
              <a:cxnLst/>
              <a:rect l="l" t="t" r="r" b="b"/>
              <a:pathLst>
                <a:path w="3124" h="408" extrusionOk="0">
                  <a:moveTo>
                    <a:pt x="203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7"/>
                    <a:pt x="91" y="408"/>
                    <a:pt x="203" y="408"/>
                  </a:cubicBezTo>
                  <a:lnTo>
                    <a:pt x="2918" y="408"/>
                  </a:lnTo>
                  <a:cubicBezTo>
                    <a:pt x="3029" y="408"/>
                    <a:pt x="3123" y="317"/>
                    <a:pt x="3123" y="205"/>
                  </a:cubicBezTo>
                  <a:cubicBezTo>
                    <a:pt x="3123" y="91"/>
                    <a:pt x="3031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6653850" y="4206325"/>
              <a:ext cx="78100" cy="10250"/>
            </a:xfrm>
            <a:custGeom>
              <a:avLst/>
              <a:gdLst/>
              <a:ahLst/>
              <a:cxnLst/>
              <a:rect l="l" t="t" r="r" b="b"/>
              <a:pathLst>
                <a:path w="3124" h="410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7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15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6653850" y="426645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3" y="1"/>
                    <a:pt x="1" y="91"/>
                    <a:pt x="1" y="206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6"/>
                  </a:cubicBezTo>
                  <a:cubicBezTo>
                    <a:pt x="3123" y="91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6653850" y="432865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6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20" y="409"/>
                  </a:lnTo>
                  <a:cubicBezTo>
                    <a:pt x="3033" y="409"/>
                    <a:pt x="3123" y="318"/>
                    <a:pt x="3123" y="206"/>
                  </a:cubicBezTo>
                  <a:cubicBezTo>
                    <a:pt x="3123" y="92"/>
                    <a:pt x="3033" y="1"/>
                    <a:pt x="29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6653850" y="438885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20"/>
                    <a:pt x="91" y="410"/>
                    <a:pt x="206" y="410"/>
                  </a:cubicBezTo>
                  <a:lnTo>
                    <a:pt x="2920" y="410"/>
                  </a:lnTo>
                  <a:cubicBezTo>
                    <a:pt x="3033" y="410"/>
                    <a:pt x="3123" y="320"/>
                    <a:pt x="3123" y="205"/>
                  </a:cubicBezTo>
                  <a:cubicBezTo>
                    <a:pt x="3123" y="91"/>
                    <a:pt x="3033" y="0"/>
                    <a:pt x="2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6896125" y="461072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1" y="1"/>
                    <a:pt x="1" y="93"/>
                    <a:pt x="1" y="206"/>
                  </a:cubicBezTo>
                  <a:cubicBezTo>
                    <a:pt x="1" y="320"/>
                    <a:pt x="91" y="411"/>
                    <a:pt x="206" y="411"/>
                  </a:cubicBezTo>
                  <a:lnTo>
                    <a:pt x="2918" y="411"/>
                  </a:lnTo>
                  <a:cubicBezTo>
                    <a:pt x="3033" y="411"/>
                    <a:pt x="3123" y="316"/>
                    <a:pt x="3123" y="206"/>
                  </a:cubicBezTo>
                  <a:cubicBezTo>
                    <a:pt x="3123" y="93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6896125" y="4670925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7"/>
                    <a:pt x="91" y="408"/>
                    <a:pt x="206" y="408"/>
                  </a:cubicBezTo>
                  <a:lnTo>
                    <a:pt x="2918" y="408"/>
                  </a:lnTo>
                  <a:cubicBezTo>
                    <a:pt x="3033" y="408"/>
                    <a:pt x="3123" y="317"/>
                    <a:pt x="3123" y="203"/>
                  </a:cubicBezTo>
                  <a:cubicBezTo>
                    <a:pt x="3123" y="91"/>
                    <a:pt x="3033" y="0"/>
                    <a:pt x="29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6896125" y="4733075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6" y="1"/>
                  </a:moveTo>
                  <a:cubicBezTo>
                    <a:pt x="91" y="1"/>
                    <a:pt x="1" y="91"/>
                    <a:pt x="1" y="205"/>
                  </a:cubicBezTo>
                  <a:cubicBezTo>
                    <a:pt x="1" y="318"/>
                    <a:pt x="91" y="410"/>
                    <a:pt x="206" y="410"/>
                  </a:cubicBezTo>
                  <a:lnTo>
                    <a:pt x="2918" y="410"/>
                  </a:lnTo>
                  <a:cubicBezTo>
                    <a:pt x="3033" y="410"/>
                    <a:pt x="3123" y="318"/>
                    <a:pt x="3123" y="205"/>
                  </a:cubicBezTo>
                  <a:cubicBezTo>
                    <a:pt x="3123" y="91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6896125" y="47933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6" y="1"/>
                  </a:moveTo>
                  <a:cubicBezTo>
                    <a:pt x="91" y="1"/>
                    <a:pt x="1" y="92"/>
                    <a:pt x="1" y="204"/>
                  </a:cubicBezTo>
                  <a:cubicBezTo>
                    <a:pt x="1" y="318"/>
                    <a:pt x="91" y="409"/>
                    <a:pt x="206" y="409"/>
                  </a:cubicBezTo>
                  <a:lnTo>
                    <a:pt x="2918" y="409"/>
                  </a:lnTo>
                  <a:cubicBezTo>
                    <a:pt x="3033" y="409"/>
                    <a:pt x="3123" y="318"/>
                    <a:pt x="3123" y="204"/>
                  </a:cubicBezTo>
                  <a:cubicBezTo>
                    <a:pt x="3123" y="92"/>
                    <a:pt x="3033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6351775" y="4796325"/>
              <a:ext cx="78100" cy="10200"/>
            </a:xfrm>
            <a:custGeom>
              <a:avLst/>
              <a:gdLst/>
              <a:ahLst/>
              <a:cxnLst/>
              <a:rect l="l" t="t" r="r" b="b"/>
              <a:pathLst>
                <a:path w="3124" h="408" extrusionOk="0">
                  <a:moveTo>
                    <a:pt x="204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7"/>
                    <a:pt x="92" y="408"/>
                    <a:pt x="204" y="408"/>
                  </a:cubicBezTo>
                  <a:lnTo>
                    <a:pt x="2919" y="408"/>
                  </a:lnTo>
                  <a:cubicBezTo>
                    <a:pt x="3031" y="408"/>
                    <a:pt x="3124" y="317"/>
                    <a:pt x="3124" y="205"/>
                  </a:cubicBezTo>
                  <a:cubicBezTo>
                    <a:pt x="3124" y="91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6351775" y="48565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4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6"/>
                  </a:cubicBezTo>
                  <a:cubicBezTo>
                    <a:pt x="3124" y="93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6351775" y="4918700"/>
              <a:ext cx="78100" cy="10225"/>
            </a:xfrm>
            <a:custGeom>
              <a:avLst/>
              <a:gdLst/>
              <a:ahLst/>
              <a:cxnLst/>
              <a:rect l="l" t="t" r="r" b="b"/>
              <a:pathLst>
                <a:path w="3124" h="409" extrusionOk="0">
                  <a:moveTo>
                    <a:pt x="204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919" y="409"/>
                  </a:lnTo>
                  <a:cubicBezTo>
                    <a:pt x="3031" y="409"/>
                    <a:pt x="3124" y="318"/>
                    <a:pt x="3124" y="206"/>
                  </a:cubicBezTo>
                  <a:cubicBezTo>
                    <a:pt x="3124" y="92"/>
                    <a:pt x="3031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6351775" y="4978900"/>
              <a:ext cx="78100" cy="10275"/>
            </a:xfrm>
            <a:custGeom>
              <a:avLst/>
              <a:gdLst/>
              <a:ahLst/>
              <a:cxnLst/>
              <a:rect l="l" t="t" r="r" b="b"/>
              <a:pathLst>
                <a:path w="3124" h="411" extrusionOk="0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20"/>
                    <a:pt x="92" y="410"/>
                    <a:pt x="204" y="410"/>
                  </a:cubicBezTo>
                  <a:lnTo>
                    <a:pt x="2919" y="410"/>
                  </a:lnTo>
                  <a:cubicBezTo>
                    <a:pt x="3031" y="410"/>
                    <a:pt x="3124" y="320"/>
                    <a:pt x="3124" y="205"/>
                  </a:cubicBezTo>
                  <a:cubicBezTo>
                    <a:pt x="3124" y="93"/>
                    <a:pt x="3031" y="0"/>
                    <a:pt x="2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6273575" y="5023625"/>
              <a:ext cx="778750" cy="57900"/>
            </a:xfrm>
            <a:custGeom>
              <a:avLst/>
              <a:gdLst/>
              <a:ahLst/>
              <a:cxnLst/>
              <a:rect l="l" t="t" r="r" b="b"/>
              <a:pathLst>
                <a:path w="31150" h="2316" extrusionOk="0">
                  <a:moveTo>
                    <a:pt x="0" y="0"/>
                  </a:moveTo>
                  <a:lnTo>
                    <a:pt x="0" y="2315"/>
                  </a:lnTo>
                  <a:lnTo>
                    <a:pt x="31150" y="2315"/>
                  </a:lnTo>
                  <a:lnTo>
                    <a:pt x="31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6268450" y="5018500"/>
              <a:ext cx="789050" cy="68125"/>
            </a:xfrm>
            <a:custGeom>
              <a:avLst/>
              <a:gdLst/>
              <a:ahLst/>
              <a:cxnLst/>
              <a:rect l="l" t="t" r="r" b="b"/>
              <a:pathLst>
                <a:path w="31562" h="2725" extrusionOk="0">
                  <a:moveTo>
                    <a:pt x="31154" y="410"/>
                  </a:moveTo>
                  <a:lnTo>
                    <a:pt x="31154" y="2315"/>
                  </a:lnTo>
                  <a:lnTo>
                    <a:pt x="412" y="2315"/>
                  </a:lnTo>
                  <a:lnTo>
                    <a:pt x="412" y="410"/>
                  </a:lnTo>
                  <a:close/>
                  <a:moveTo>
                    <a:pt x="0" y="0"/>
                  </a:moveTo>
                  <a:lnTo>
                    <a:pt x="0" y="2725"/>
                  </a:lnTo>
                  <a:lnTo>
                    <a:pt x="31562" y="2725"/>
                  </a:lnTo>
                  <a:lnTo>
                    <a:pt x="3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" name="صورة 8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D4437AC-F238-4C2A-BA5E-4FD21494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84" name="صورة 83">
            <a:extLst>
              <a:ext uri="{FF2B5EF4-FFF2-40B4-BE49-F238E27FC236}">
                <a16:creationId xmlns:a16="http://schemas.microsoft.com/office/drawing/2014/main" id="{54E76C21-93E7-42B2-AA02-EB44BA2E2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37"/>
          <p:cNvGrpSpPr/>
          <p:nvPr/>
        </p:nvGrpSpPr>
        <p:grpSpPr>
          <a:xfrm>
            <a:off x="6433375" y="1912696"/>
            <a:ext cx="1990625" cy="2690795"/>
            <a:chOff x="6433375" y="1912696"/>
            <a:chExt cx="1990625" cy="2690795"/>
          </a:xfrm>
        </p:grpSpPr>
        <p:grpSp>
          <p:nvGrpSpPr>
            <p:cNvPr id="1334" name="Google Shape;1334;p37"/>
            <p:cNvGrpSpPr/>
            <p:nvPr/>
          </p:nvGrpSpPr>
          <p:grpSpPr>
            <a:xfrm>
              <a:off x="7160822" y="1912696"/>
              <a:ext cx="496147" cy="2690795"/>
              <a:chOff x="7963900" y="1483425"/>
              <a:chExt cx="218125" cy="1182975"/>
            </a:xfrm>
          </p:grpSpPr>
          <p:sp>
            <p:nvSpPr>
              <p:cNvPr id="1335" name="Google Shape;1335;p37"/>
              <p:cNvSpPr/>
              <p:nvPr/>
            </p:nvSpPr>
            <p:spPr>
              <a:xfrm>
                <a:off x="7969486" y="1792236"/>
                <a:ext cx="211825" cy="873525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34941" extrusionOk="0">
                    <a:moveTo>
                      <a:pt x="2010" y="1"/>
                    </a:moveTo>
                    <a:lnTo>
                      <a:pt x="2010" y="3549"/>
                    </a:lnTo>
                    <a:lnTo>
                      <a:pt x="1088" y="3549"/>
                    </a:lnTo>
                    <a:lnTo>
                      <a:pt x="1088" y="8437"/>
                    </a:lnTo>
                    <a:lnTo>
                      <a:pt x="1" y="8437"/>
                    </a:lnTo>
                    <a:lnTo>
                      <a:pt x="1" y="34941"/>
                    </a:lnTo>
                    <a:lnTo>
                      <a:pt x="8472" y="34941"/>
                    </a:lnTo>
                    <a:lnTo>
                      <a:pt x="8472" y="8437"/>
                    </a:lnTo>
                    <a:lnTo>
                      <a:pt x="7387" y="8437"/>
                    </a:lnTo>
                    <a:lnTo>
                      <a:pt x="7387" y="3549"/>
                    </a:lnTo>
                    <a:lnTo>
                      <a:pt x="6463" y="3549"/>
                    </a:lnTo>
                    <a:lnTo>
                      <a:pt x="6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7963900" y="1786575"/>
                <a:ext cx="218125" cy="879825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35193" extrusionOk="0">
                    <a:moveTo>
                      <a:pt x="6463" y="252"/>
                    </a:moveTo>
                    <a:lnTo>
                      <a:pt x="6463" y="3675"/>
                    </a:lnTo>
                    <a:cubicBezTo>
                      <a:pt x="6463" y="3743"/>
                      <a:pt x="6520" y="3801"/>
                      <a:pt x="6589" y="3801"/>
                    </a:cubicBezTo>
                    <a:lnTo>
                      <a:pt x="7387" y="3801"/>
                    </a:lnTo>
                    <a:lnTo>
                      <a:pt x="7387" y="8564"/>
                    </a:lnTo>
                    <a:cubicBezTo>
                      <a:pt x="7387" y="8633"/>
                      <a:pt x="7444" y="8688"/>
                      <a:pt x="7513" y="8688"/>
                    </a:cubicBezTo>
                    <a:lnTo>
                      <a:pt x="8472" y="8688"/>
                    </a:lnTo>
                    <a:lnTo>
                      <a:pt x="8472" y="34944"/>
                    </a:lnTo>
                    <a:lnTo>
                      <a:pt x="249" y="34944"/>
                    </a:lnTo>
                    <a:lnTo>
                      <a:pt x="249" y="8688"/>
                    </a:lnTo>
                    <a:lnTo>
                      <a:pt x="1211" y="8688"/>
                    </a:lnTo>
                    <a:cubicBezTo>
                      <a:pt x="1280" y="8688"/>
                      <a:pt x="1335" y="8633"/>
                      <a:pt x="1335" y="8564"/>
                    </a:cubicBezTo>
                    <a:lnTo>
                      <a:pt x="1335" y="3801"/>
                    </a:lnTo>
                    <a:lnTo>
                      <a:pt x="2133" y="3801"/>
                    </a:lnTo>
                    <a:cubicBezTo>
                      <a:pt x="2202" y="3801"/>
                      <a:pt x="2259" y="3743"/>
                      <a:pt x="2259" y="3675"/>
                    </a:cubicBezTo>
                    <a:lnTo>
                      <a:pt x="2259" y="252"/>
                    </a:lnTo>
                    <a:close/>
                    <a:moveTo>
                      <a:pt x="2137" y="0"/>
                    </a:moveTo>
                    <a:cubicBezTo>
                      <a:pt x="2068" y="0"/>
                      <a:pt x="2010" y="57"/>
                      <a:pt x="2010" y="126"/>
                    </a:cubicBezTo>
                    <a:lnTo>
                      <a:pt x="2010" y="3550"/>
                    </a:lnTo>
                    <a:lnTo>
                      <a:pt x="1213" y="3550"/>
                    </a:lnTo>
                    <a:cubicBezTo>
                      <a:pt x="1144" y="3550"/>
                      <a:pt x="1087" y="3606"/>
                      <a:pt x="1087" y="3675"/>
                    </a:cubicBezTo>
                    <a:lnTo>
                      <a:pt x="1087" y="8438"/>
                    </a:lnTo>
                    <a:lnTo>
                      <a:pt x="127" y="8438"/>
                    </a:lnTo>
                    <a:cubicBezTo>
                      <a:pt x="58" y="8438"/>
                      <a:pt x="1" y="8495"/>
                      <a:pt x="1" y="8564"/>
                    </a:cubicBezTo>
                    <a:lnTo>
                      <a:pt x="1" y="35066"/>
                    </a:lnTo>
                    <a:cubicBezTo>
                      <a:pt x="1" y="35135"/>
                      <a:pt x="58" y="35192"/>
                      <a:pt x="127" y="35192"/>
                    </a:cubicBezTo>
                    <a:lnTo>
                      <a:pt x="8599" y="35192"/>
                    </a:lnTo>
                    <a:cubicBezTo>
                      <a:pt x="8668" y="35192"/>
                      <a:pt x="8721" y="35135"/>
                      <a:pt x="8725" y="35068"/>
                    </a:cubicBezTo>
                    <a:lnTo>
                      <a:pt x="8725" y="8566"/>
                    </a:lnTo>
                    <a:cubicBezTo>
                      <a:pt x="8725" y="8497"/>
                      <a:pt x="8668" y="8440"/>
                      <a:pt x="8599" y="8440"/>
                    </a:cubicBezTo>
                    <a:lnTo>
                      <a:pt x="7637" y="8440"/>
                    </a:lnTo>
                    <a:lnTo>
                      <a:pt x="7637" y="3675"/>
                    </a:lnTo>
                    <a:cubicBezTo>
                      <a:pt x="7637" y="3606"/>
                      <a:pt x="7580" y="3550"/>
                      <a:pt x="7513" y="3550"/>
                    </a:cubicBezTo>
                    <a:lnTo>
                      <a:pt x="6715" y="3550"/>
                    </a:lnTo>
                    <a:lnTo>
                      <a:pt x="6715" y="126"/>
                    </a:lnTo>
                    <a:cubicBezTo>
                      <a:pt x="6715" y="57"/>
                      <a:pt x="6658" y="0"/>
                      <a:pt x="6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8014050" y="1750025"/>
                <a:ext cx="117800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715" extrusionOk="0">
                    <a:moveTo>
                      <a:pt x="3685" y="249"/>
                    </a:moveTo>
                    <a:lnTo>
                      <a:pt x="4368" y="1466"/>
                    </a:lnTo>
                    <a:lnTo>
                      <a:pt x="341" y="1466"/>
                    </a:lnTo>
                    <a:lnTo>
                      <a:pt x="1025" y="249"/>
                    </a:lnTo>
                    <a:close/>
                    <a:moveTo>
                      <a:pt x="952" y="0"/>
                    </a:moveTo>
                    <a:cubicBezTo>
                      <a:pt x="909" y="0"/>
                      <a:pt x="867" y="24"/>
                      <a:pt x="844" y="63"/>
                    </a:cubicBezTo>
                    <a:lnTo>
                      <a:pt x="22" y="1529"/>
                    </a:lnTo>
                    <a:cubicBezTo>
                      <a:pt x="1" y="1567"/>
                      <a:pt x="1" y="1614"/>
                      <a:pt x="22" y="1653"/>
                    </a:cubicBezTo>
                    <a:cubicBezTo>
                      <a:pt x="44" y="1689"/>
                      <a:pt x="85" y="1714"/>
                      <a:pt x="131" y="1714"/>
                    </a:cubicBezTo>
                    <a:lnTo>
                      <a:pt x="4583" y="1714"/>
                    </a:lnTo>
                    <a:cubicBezTo>
                      <a:pt x="4626" y="1714"/>
                      <a:pt x="4666" y="1693"/>
                      <a:pt x="4687" y="1653"/>
                    </a:cubicBezTo>
                    <a:cubicBezTo>
                      <a:pt x="4711" y="1616"/>
                      <a:pt x="4711" y="1569"/>
                      <a:pt x="4687" y="1529"/>
                    </a:cubicBezTo>
                    <a:lnTo>
                      <a:pt x="3866" y="63"/>
                    </a:lnTo>
                    <a:cubicBezTo>
                      <a:pt x="3844" y="24"/>
                      <a:pt x="3801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8053500" y="1483425"/>
                <a:ext cx="3897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0913" extrusionOk="0">
                    <a:moveTo>
                      <a:pt x="779" y="250"/>
                    </a:moveTo>
                    <a:cubicBezTo>
                      <a:pt x="921" y="250"/>
                      <a:pt x="1035" y="363"/>
                      <a:pt x="1039" y="507"/>
                    </a:cubicBezTo>
                    <a:lnTo>
                      <a:pt x="1301" y="10664"/>
                    </a:lnTo>
                    <a:lnTo>
                      <a:pt x="255" y="10664"/>
                    </a:lnTo>
                    <a:lnTo>
                      <a:pt x="517" y="507"/>
                    </a:lnTo>
                    <a:cubicBezTo>
                      <a:pt x="521" y="363"/>
                      <a:pt x="635" y="250"/>
                      <a:pt x="779" y="250"/>
                    </a:cubicBezTo>
                    <a:close/>
                    <a:moveTo>
                      <a:pt x="781" y="0"/>
                    </a:moveTo>
                    <a:cubicBezTo>
                      <a:pt x="499" y="0"/>
                      <a:pt x="276" y="217"/>
                      <a:pt x="269" y="499"/>
                    </a:cubicBezTo>
                    <a:lnTo>
                      <a:pt x="3" y="10785"/>
                    </a:lnTo>
                    <a:cubicBezTo>
                      <a:pt x="1" y="10818"/>
                      <a:pt x="12" y="10852"/>
                      <a:pt x="36" y="10875"/>
                    </a:cubicBezTo>
                    <a:cubicBezTo>
                      <a:pt x="60" y="10899"/>
                      <a:pt x="91" y="10913"/>
                      <a:pt x="127" y="10913"/>
                    </a:cubicBezTo>
                    <a:lnTo>
                      <a:pt x="1429" y="10913"/>
                    </a:lnTo>
                    <a:cubicBezTo>
                      <a:pt x="1462" y="10913"/>
                      <a:pt x="1496" y="10899"/>
                      <a:pt x="1524" y="10875"/>
                    </a:cubicBezTo>
                    <a:cubicBezTo>
                      <a:pt x="1547" y="10852"/>
                      <a:pt x="1559" y="10820"/>
                      <a:pt x="1559" y="10785"/>
                    </a:cubicBezTo>
                    <a:lnTo>
                      <a:pt x="1293" y="499"/>
                    </a:lnTo>
                    <a:cubicBezTo>
                      <a:pt x="1285" y="221"/>
                      <a:pt x="1061" y="0"/>
                      <a:pt x="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8034500" y="2021100"/>
                <a:ext cx="62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0" extrusionOk="0">
                    <a:moveTo>
                      <a:pt x="124" y="1"/>
                    </a:moveTo>
                    <a:cubicBezTo>
                      <a:pt x="55" y="1"/>
                      <a:pt x="0" y="56"/>
                      <a:pt x="0" y="125"/>
                    </a:cubicBezTo>
                    <a:lnTo>
                      <a:pt x="0" y="6154"/>
                    </a:lnTo>
                    <a:cubicBezTo>
                      <a:pt x="0" y="6223"/>
                      <a:pt x="55" y="6280"/>
                      <a:pt x="124" y="6280"/>
                    </a:cubicBezTo>
                    <a:cubicBezTo>
                      <a:pt x="193" y="6280"/>
                      <a:pt x="250" y="6227"/>
                      <a:pt x="250" y="6154"/>
                    </a:cubicBezTo>
                    <a:lnTo>
                      <a:pt x="250" y="125"/>
                    </a:lnTo>
                    <a:cubicBezTo>
                      <a:pt x="250" y="56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7"/>
              <p:cNvSpPr/>
              <p:nvPr/>
            </p:nvSpPr>
            <p:spPr>
              <a:xfrm>
                <a:off x="8069750" y="2021100"/>
                <a:ext cx="62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0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6154"/>
                    </a:lnTo>
                    <a:cubicBezTo>
                      <a:pt x="1" y="6223"/>
                      <a:pt x="58" y="6280"/>
                      <a:pt x="125" y="6280"/>
                    </a:cubicBezTo>
                    <a:cubicBezTo>
                      <a:pt x="196" y="6280"/>
                      <a:pt x="251" y="6227"/>
                      <a:pt x="251" y="6154"/>
                    </a:cubicBezTo>
                    <a:lnTo>
                      <a:pt x="251" y="125"/>
                    </a:lnTo>
                    <a:cubicBezTo>
                      <a:pt x="251" y="56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8105075" y="2021100"/>
                <a:ext cx="632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0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6154"/>
                    </a:lnTo>
                    <a:cubicBezTo>
                      <a:pt x="0" y="6223"/>
                      <a:pt x="57" y="6280"/>
                      <a:pt x="126" y="6280"/>
                    </a:cubicBezTo>
                    <a:cubicBezTo>
                      <a:pt x="195" y="6280"/>
                      <a:pt x="251" y="6227"/>
                      <a:pt x="253" y="6154"/>
                    </a:cubicBezTo>
                    <a:lnTo>
                      <a:pt x="253" y="125"/>
                    </a:lnTo>
                    <a:cubicBezTo>
                      <a:pt x="253" y="56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8034500" y="1897725"/>
                <a:ext cx="62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243" extrusionOk="0">
                    <a:moveTo>
                      <a:pt x="124" y="1"/>
                    </a:moveTo>
                    <a:cubicBezTo>
                      <a:pt x="55" y="1"/>
                      <a:pt x="0" y="56"/>
                      <a:pt x="0" y="125"/>
                    </a:cubicBezTo>
                    <a:lnTo>
                      <a:pt x="0" y="4118"/>
                    </a:lnTo>
                    <a:cubicBezTo>
                      <a:pt x="0" y="4187"/>
                      <a:pt x="55" y="4242"/>
                      <a:pt x="124" y="4242"/>
                    </a:cubicBezTo>
                    <a:cubicBezTo>
                      <a:pt x="193" y="4242"/>
                      <a:pt x="250" y="4187"/>
                      <a:pt x="250" y="4118"/>
                    </a:cubicBezTo>
                    <a:lnTo>
                      <a:pt x="250" y="125"/>
                    </a:lnTo>
                    <a:cubicBezTo>
                      <a:pt x="250" y="56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8069750" y="1897725"/>
                <a:ext cx="627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243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4118"/>
                    </a:lnTo>
                    <a:cubicBezTo>
                      <a:pt x="1" y="4187"/>
                      <a:pt x="58" y="4242"/>
                      <a:pt x="125" y="4242"/>
                    </a:cubicBezTo>
                    <a:cubicBezTo>
                      <a:pt x="196" y="4242"/>
                      <a:pt x="251" y="4187"/>
                      <a:pt x="251" y="4118"/>
                    </a:cubicBezTo>
                    <a:lnTo>
                      <a:pt x="251" y="125"/>
                    </a:lnTo>
                    <a:cubicBezTo>
                      <a:pt x="251" y="56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8105075" y="1897725"/>
                <a:ext cx="63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243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5"/>
                    </a:cubicBezTo>
                    <a:lnTo>
                      <a:pt x="0" y="4118"/>
                    </a:lnTo>
                    <a:cubicBezTo>
                      <a:pt x="0" y="4187"/>
                      <a:pt x="57" y="4242"/>
                      <a:pt x="126" y="4242"/>
                    </a:cubicBezTo>
                    <a:cubicBezTo>
                      <a:pt x="195" y="4242"/>
                      <a:pt x="251" y="4187"/>
                      <a:pt x="253" y="4118"/>
                    </a:cubicBezTo>
                    <a:lnTo>
                      <a:pt x="253" y="125"/>
                    </a:lnTo>
                    <a:cubicBezTo>
                      <a:pt x="253" y="56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8034500" y="1806725"/>
                <a:ext cx="627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995" extrusionOk="0">
                    <a:moveTo>
                      <a:pt x="124" y="0"/>
                    </a:moveTo>
                    <a:cubicBezTo>
                      <a:pt x="55" y="0"/>
                      <a:pt x="0" y="57"/>
                      <a:pt x="0" y="126"/>
                    </a:cubicBezTo>
                    <a:lnTo>
                      <a:pt x="0" y="2869"/>
                    </a:lnTo>
                    <a:cubicBezTo>
                      <a:pt x="0" y="2937"/>
                      <a:pt x="55" y="2995"/>
                      <a:pt x="124" y="2995"/>
                    </a:cubicBezTo>
                    <a:cubicBezTo>
                      <a:pt x="193" y="2995"/>
                      <a:pt x="250" y="2937"/>
                      <a:pt x="250" y="2869"/>
                    </a:cubicBezTo>
                    <a:lnTo>
                      <a:pt x="250" y="126"/>
                    </a:lnTo>
                    <a:cubicBezTo>
                      <a:pt x="250" y="57"/>
                      <a:pt x="1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8069750" y="1806725"/>
                <a:ext cx="627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995" extrusionOk="0">
                    <a:moveTo>
                      <a:pt x="125" y="0"/>
                    </a:moveTo>
                    <a:cubicBezTo>
                      <a:pt x="56" y="0"/>
                      <a:pt x="1" y="57"/>
                      <a:pt x="1" y="126"/>
                    </a:cubicBezTo>
                    <a:lnTo>
                      <a:pt x="1" y="2869"/>
                    </a:lnTo>
                    <a:cubicBezTo>
                      <a:pt x="1" y="2937"/>
                      <a:pt x="58" y="2995"/>
                      <a:pt x="125" y="2995"/>
                    </a:cubicBezTo>
                    <a:cubicBezTo>
                      <a:pt x="196" y="2995"/>
                      <a:pt x="251" y="2937"/>
                      <a:pt x="251" y="2869"/>
                    </a:cubicBezTo>
                    <a:lnTo>
                      <a:pt x="251" y="126"/>
                    </a:lnTo>
                    <a:cubicBezTo>
                      <a:pt x="251" y="57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8105075" y="1806725"/>
                <a:ext cx="6325" cy="748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995" extrusionOk="0">
                    <a:moveTo>
                      <a:pt x="126" y="0"/>
                    </a:moveTo>
                    <a:cubicBezTo>
                      <a:pt x="57" y="0"/>
                      <a:pt x="0" y="57"/>
                      <a:pt x="0" y="126"/>
                    </a:cubicBezTo>
                    <a:lnTo>
                      <a:pt x="0" y="2869"/>
                    </a:lnTo>
                    <a:cubicBezTo>
                      <a:pt x="0" y="2937"/>
                      <a:pt x="57" y="2995"/>
                      <a:pt x="126" y="2995"/>
                    </a:cubicBezTo>
                    <a:cubicBezTo>
                      <a:pt x="195" y="2995"/>
                      <a:pt x="251" y="2937"/>
                      <a:pt x="253" y="2869"/>
                    </a:cubicBezTo>
                    <a:lnTo>
                      <a:pt x="253" y="126"/>
                    </a:lnTo>
                    <a:cubicBezTo>
                      <a:pt x="253" y="57"/>
                      <a:pt x="195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8034500" y="2209600"/>
                <a:ext cx="627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2" extrusionOk="0">
                    <a:moveTo>
                      <a:pt x="124" y="1"/>
                    </a:moveTo>
                    <a:cubicBezTo>
                      <a:pt x="55" y="1"/>
                      <a:pt x="0" y="58"/>
                      <a:pt x="0" y="127"/>
                    </a:cubicBezTo>
                    <a:lnTo>
                      <a:pt x="0" y="6155"/>
                    </a:lnTo>
                    <a:cubicBezTo>
                      <a:pt x="0" y="6224"/>
                      <a:pt x="55" y="6281"/>
                      <a:pt x="124" y="6281"/>
                    </a:cubicBezTo>
                    <a:cubicBezTo>
                      <a:pt x="193" y="6281"/>
                      <a:pt x="250" y="6226"/>
                      <a:pt x="250" y="6155"/>
                    </a:cubicBezTo>
                    <a:lnTo>
                      <a:pt x="250" y="127"/>
                    </a:lnTo>
                    <a:cubicBezTo>
                      <a:pt x="250" y="58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8069750" y="2209600"/>
                <a:ext cx="627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82" extrusionOk="0">
                    <a:moveTo>
                      <a:pt x="125" y="1"/>
                    </a:moveTo>
                    <a:cubicBezTo>
                      <a:pt x="56" y="1"/>
                      <a:pt x="1" y="58"/>
                      <a:pt x="1" y="127"/>
                    </a:cubicBezTo>
                    <a:lnTo>
                      <a:pt x="1" y="6155"/>
                    </a:lnTo>
                    <a:cubicBezTo>
                      <a:pt x="1" y="6224"/>
                      <a:pt x="58" y="6281"/>
                      <a:pt x="125" y="6281"/>
                    </a:cubicBezTo>
                    <a:cubicBezTo>
                      <a:pt x="196" y="6281"/>
                      <a:pt x="251" y="6226"/>
                      <a:pt x="251" y="6155"/>
                    </a:cubicBezTo>
                    <a:lnTo>
                      <a:pt x="251" y="127"/>
                    </a:lnTo>
                    <a:cubicBezTo>
                      <a:pt x="251" y="58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8105075" y="2209600"/>
                <a:ext cx="632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2" extrusionOk="0">
                    <a:moveTo>
                      <a:pt x="126" y="1"/>
                    </a:moveTo>
                    <a:cubicBezTo>
                      <a:pt x="57" y="1"/>
                      <a:pt x="0" y="58"/>
                      <a:pt x="0" y="127"/>
                    </a:cubicBezTo>
                    <a:lnTo>
                      <a:pt x="0" y="6155"/>
                    </a:lnTo>
                    <a:cubicBezTo>
                      <a:pt x="0" y="6224"/>
                      <a:pt x="57" y="6281"/>
                      <a:pt x="126" y="6281"/>
                    </a:cubicBezTo>
                    <a:cubicBezTo>
                      <a:pt x="195" y="6281"/>
                      <a:pt x="251" y="6226"/>
                      <a:pt x="253" y="6155"/>
                    </a:cubicBezTo>
                    <a:lnTo>
                      <a:pt x="253" y="127"/>
                    </a:lnTo>
                    <a:cubicBezTo>
                      <a:pt x="253" y="5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8034500" y="2398150"/>
                <a:ext cx="62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79" extrusionOk="0">
                    <a:moveTo>
                      <a:pt x="124" y="0"/>
                    </a:moveTo>
                    <a:cubicBezTo>
                      <a:pt x="55" y="0"/>
                      <a:pt x="0" y="55"/>
                      <a:pt x="0" y="124"/>
                    </a:cubicBezTo>
                    <a:lnTo>
                      <a:pt x="0" y="6153"/>
                    </a:lnTo>
                    <a:cubicBezTo>
                      <a:pt x="0" y="6222"/>
                      <a:pt x="55" y="6279"/>
                      <a:pt x="124" y="6279"/>
                    </a:cubicBezTo>
                    <a:cubicBezTo>
                      <a:pt x="193" y="6279"/>
                      <a:pt x="250" y="6222"/>
                      <a:pt x="250" y="6153"/>
                    </a:cubicBezTo>
                    <a:lnTo>
                      <a:pt x="250" y="124"/>
                    </a:lnTo>
                    <a:cubicBezTo>
                      <a:pt x="250" y="55"/>
                      <a:pt x="1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8069750" y="2398150"/>
                <a:ext cx="62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6279" extrusionOk="0">
                    <a:moveTo>
                      <a:pt x="125" y="0"/>
                    </a:moveTo>
                    <a:cubicBezTo>
                      <a:pt x="56" y="0"/>
                      <a:pt x="1" y="55"/>
                      <a:pt x="1" y="124"/>
                    </a:cubicBezTo>
                    <a:lnTo>
                      <a:pt x="1" y="6153"/>
                    </a:lnTo>
                    <a:cubicBezTo>
                      <a:pt x="1" y="6222"/>
                      <a:pt x="58" y="6279"/>
                      <a:pt x="125" y="6279"/>
                    </a:cubicBezTo>
                    <a:cubicBezTo>
                      <a:pt x="196" y="6279"/>
                      <a:pt x="251" y="6222"/>
                      <a:pt x="251" y="6153"/>
                    </a:cubicBezTo>
                    <a:lnTo>
                      <a:pt x="251" y="124"/>
                    </a:ln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8105075" y="2398150"/>
                <a:ext cx="632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79" extrusionOk="0">
                    <a:moveTo>
                      <a:pt x="126" y="0"/>
                    </a:moveTo>
                    <a:cubicBezTo>
                      <a:pt x="57" y="0"/>
                      <a:pt x="0" y="55"/>
                      <a:pt x="0" y="124"/>
                    </a:cubicBezTo>
                    <a:lnTo>
                      <a:pt x="0" y="6153"/>
                    </a:lnTo>
                    <a:cubicBezTo>
                      <a:pt x="0" y="6222"/>
                      <a:pt x="57" y="6279"/>
                      <a:pt x="126" y="6279"/>
                    </a:cubicBezTo>
                    <a:cubicBezTo>
                      <a:pt x="195" y="6279"/>
                      <a:pt x="251" y="6222"/>
                      <a:pt x="253" y="6153"/>
                    </a:cubicBezTo>
                    <a:lnTo>
                      <a:pt x="253" y="124"/>
                    </a:lnTo>
                    <a:cubicBezTo>
                      <a:pt x="253" y="55"/>
                      <a:pt x="195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8034500" y="2586575"/>
                <a:ext cx="62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77" extrusionOk="0">
                    <a:moveTo>
                      <a:pt x="124" y="1"/>
                    </a:moveTo>
                    <a:cubicBezTo>
                      <a:pt x="55" y="1"/>
                      <a:pt x="0" y="56"/>
                      <a:pt x="0" y="127"/>
                    </a:cubicBezTo>
                    <a:lnTo>
                      <a:pt x="0" y="2251"/>
                    </a:lnTo>
                    <a:cubicBezTo>
                      <a:pt x="0" y="2320"/>
                      <a:pt x="55" y="2377"/>
                      <a:pt x="124" y="2377"/>
                    </a:cubicBezTo>
                    <a:cubicBezTo>
                      <a:pt x="193" y="2377"/>
                      <a:pt x="250" y="2324"/>
                      <a:pt x="250" y="2251"/>
                    </a:cubicBezTo>
                    <a:lnTo>
                      <a:pt x="250" y="127"/>
                    </a:lnTo>
                    <a:cubicBezTo>
                      <a:pt x="250" y="58"/>
                      <a:pt x="193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7999175" y="2021100"/>
                <a:ext cx="632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0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5"/>
                    </a:cubicBezTo>
                    <a:lnTo>
                      <a:pt x="1" y="6154"/>
                    </a:lnTo>
                    <a:cubicBezTo>
                      <a:pt x="1" y="6223"/>
                      <a:pt x="58" y="6280"/>
                      <a:pt x="127" y="6280"/>
                    </a:cubicBezTo>
                    <a:cubicBezTo>
                      <a:pt x="196" y="6280"/>
                      <a:pt x="251" y="6227"/>
                      <a:pt x="253" y="6154"/>
                    </a:cubicBezTo>
                    <a:lnTo>
                      <a:pt x="253" y="125"/>
                    </a:lnTo>
                    <a:cubicBezTo>
                      <a:pt x="253" y="56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7999175" y="2209600"/>
                <a:ext cx="632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82" extrusionOk="0">
                    <a:moveTo>
                      <a:pt x="127" y="1"/>
                    </a:moveTo>
                    <a:cubicBezTo>
                      <a:pt x="58" y="1"/>
                      <a:pt x="1" y="58"/>
                      <a:pt x="1" y="127"/>
                    </a:cubicBezTo>
                    <a:lnTo>
                      <a:pt x="1" y="6155"/>
                    </a:lnTo>
                    <a:cubicBezTo>
                      <a:pt x="1" y="6224"/>
                      <a:pt x="58" y="6281"/>
                      <a:pt x="127" y="6281"/>
                    </a:cubicBezTo>
                    <a:cubicBezTo>
                      <a:pt x="196" y="6281"/>
                      <a:pt x="251" y="6226"/>
                      <a:pt x="253" y="6155"/>
                    </a:cubicBezTo>
                    <a:lnTo>
                      <a:pt x="253" y="127"/>
                    </a:lnTo>
                    <a:cubicBezTo>
                      <a:pt x="253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7999175" y="2398150"/>
                <a:ext cx="632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279" extrusionOk="0">
                    <a:moveTo>
                      <a:pt x="127" y="0"/>
                    </a:moveTo>
                    <a:cubicBezTo>
                      <a:pt x="58" y="0"/>
                      <a:pt x="1" y="55"/>
                      <a:pt x="1" y="124"/>
                    </a:cubicBezTo>
                    <a:lnTo>
                      <a:pt x="1" y="6153"/>
                    </a:lnTo>
                    <a:cubicBezTo>
                      <a:pt x="1" y="6222"/>
                      <a:pt x="58" y="6279"/>
                      <a:pt x="127" y="6279"/>
                    </a:cubicBezTo>
                    <a:cubicBezTo>
                      <a:pt x="196" y="6279"/>
                      <a:pt x="251" y="6222"/>
                      <a:pt x="253" y="6153"/>
                    </a:cubicBezTo>
                    <a:lnTo>
                      <a:pt x="253" y="124"/>
                    </a:lnTo>
                    <a:cubicBezTo>
                      <a:pt x="253" y="55"/>
                      <a:pt x="196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7999175" y="2586575"/>
                <a:ext cx="632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377" extrusionOk="0">
                    <a:moveTo>
                      <a:pt x="127" y="1"/>
                    </a:moveTo>
                    <a:cubicBezTo>
                      <a:pt x="58" y="1"/>
                      <a:pt x="1" y="56"/>
                      <a:pt x="1" y="127"/>
                    </a:cubicBezTo>
                    <a:lnTo>
                      <a:pt x="1" y="2251"/>
                    </a:lnTo>
                    <a:cubicBezTo>
                      <a:pt x="1" y="2320"/>
                      <a:pt x="58" y="2377"/>
                      <a:pt x="127" y="2377"/>
                    </a:cubicBezTo>
                    <a:cubicBezTo>
                      <a:pt x="196" y="2377"/>
                      <a:pt x="251" y="2324"/>
                      <a:pt x="253" y="2251"/>
                    </a:cubicBezTo>
                    <a:lnTo>
                      <a:pt x="253" y="127"/>
                    </a:lnTo>
                    <a:cubicBezTo>
                      <a:pt x="253" y="58"/>
                      <a:pt x="196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8069750" y="2586575"/>
                <a:ext cx="627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377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7"/>
                    </a:cubicBezTo>
                    <a:lnTo>
                      <a:pt x="1" y="2251"/>
                    </a:lnTo>
                    <a:cubicBezTo>
                      <a:pt x="1" y="2320"/>
                      <a:pt x="58" y="2377"/>
                      <a:pt x="125" y="2377"/>
                    </a:cubicBezTo>
                    <a:cubicBezTo>
                      <a:pt x="196" y="2377"/>
                      <a:pt x="251" y="2324"/>
                      <a:pt x="251" y="2251"/>
                    </a:cubicBezTo>
                    <a:lnTo>
                      <a:pt x="251" y="127"/>
                    </a:lnTo>
                    <a:cubicBezTo>
                      <a:pt x="251" y="58"/>
                      <a:pt x="19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8105075" y="2586575"/>
                <a:ext cx="6325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377" extrusionOk="0">
                    <a:moveTo>
                      <a:pt x="126" y="1"/>
                    </a:moveTo>
                    <a:cubicBezTo>
                      <a:pt x="57" y="1"/>
                      <a:pt x="0" y="56"/>
                      <a:pt x="0" y="127"/>
                    </a:cubicBezTo>
                    <a:lnTo>
                      <a:pt x="0" y="2251"/>
                    </a:lnTo>
                    <a:cubicBezTo>
                      <a:pt x="0" y="2320"/>
                      <a:pt x="57" y="2377"/>
                      <a:pt x="126" y="2377"/>
                    </a:cubicBezTo>
                    <a:cubicBezTo>
                      <a:pt x="195" y="2377"/>
                      <a:pt x="251" y="2324"/>
                      <a:pt x="253" y="2251"/>
                    </a:cubicBezTo>
                    <a:lnTo>
                      <a:pt x="253" y="127"/>
                    </a:lnTo>
                    <a:cubicBezTo>
                      <a:pt x="253" y="5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8140375" y="2021100"/>
                <a:ext cx="6300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280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5"/>
                    </a:cubicBezTo>
                    <a:lnTo>
                      <a:pt x="1" y="6154"/>
                    </a:lnTo>
                    <a:cubicBezTo>
                      <a:pt x="1" y="6223"/>
                      <a:pt x="56" y="6280"/>
                      <a:pt x="125" y="6280"/>
                    </a:cubicBezTo>
                    <a:cubicBezTo>
                      <a:pt x="194" y="6280"/>
                      <a:pt x="251" y="6227"/>
                      <a:pt x="251" y="6154"/>
                    </a:cubicBezTo>
                    <a:lnTo>
                      <a:pt x="251" y="125"/>
                    </a:lnTo>
                    <a:cubicBezTo>
                      <a:pt x="251" y="56"/>
                      <a:pt x="194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8140375" y="2209600"/>
                <a:ext cx="630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282" extrusionOk="0">
                    <a:moveTo>
                      <a:pt x="125" y="1"/>
                    </a:moveTo>
                    <a:cubicBezTo>
                      <a:pt x="56" y="1"/>
                      <a:pt x="1" y="58"/>
                      <a:pt x="1" y="127"/>
                    </a:cubicBezTo>
                    <a:lnTo>
                      <a:pt x="1" y="6155"/>
                    </a:lnTo>
                    <a:cubicBezTo>
                      <a:pt x="1" y="6224"/>
                      <a:pt x="56" y="6281"/>
                      <a:pt x="125" y="6281"/>
                    </a:cubicBezTo>
                    <a:cubicBezTo>
                      <a:pt x="194" y="6281"/>
                      <a:pt x="251" y="6226"/>
                      <a:pt x="251" y="6155"/>
                    </a:cubicBezTo>
                    <a:lnTo>
                      <a:pt x="251" y="127"/>
                    </a:lnTo>
                    <a:cubicBezTo>
                      <a:pt x="251" y="58"/>
                      <a:pt x="194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8140375" y="2398150"/>
                <a:ext cx="6300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279" extrusionOk="0">
                    <a:moveTo>
                      <a:pt x="125" y="0"/>
                    </a:moveTo>
                    <a:cubicBezTo>
                      <a:pt x="56" y="0"/>
                      <a:pt x="1" y="55"/>
                      <a:pt x="1" y="124"/>
                    </a:cubicBezTo>
                    <a:lnTo>
                      <a:pt x="1" y="6153"/>
                    </a:lnTo>
                    <a:cubicBezTo>
                      <a:pt x="1" y="6222"/>
                      <a:pt x="56" y="6279"/>
                      <a:pt x="125" y="6279"/>
                    </a:cubicBezTo>
                    <a:cubicBezTo>
                      <a:pt x="194" y="6279"/>
                      <a:pt x="251" y="6222"/>
                      <a:pt x="251" y="6153"/>
                    </a:cubicBezTo>
                    <a:lnTo>
                      <a:pt x="251" y="124"/>
                    </a:lnTo>
                    <a:cubicBezTo>
                      <a:pt x="251" y="55"/>
                      <a:pt x="194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8140375" y="2586575"/>
                <a:ext cx="6300" cy="5942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377" extrusionOk="0">
                    <a:moveTo>
                      <a:pt x="125" y="1"/>
                    </a:moveTo>
                    <a:cubicBezTo>
                      <a:pt x="56" y="1"/>
                      <a:pt x="1" y="56"/>
                      <a:pt x="1" y="127"/>
                    </a:cubicBezTo>
                    <a:lnTo>
                      <a:pt x="1" y="2251"/>
                    </a:lnTo>
                    <a:cubicBezTo>
                      <a:pt x="1" y="2320"/>
                      <a:pt x="56" y="2377"/>
                      <a:pt x="125" y="2377"/>
                    </a:cubicBezTo>
                    <a:cubicBezTo>
                      <a:pt x="194" y="2377"/>
                      <a:pt x="251" y="2324"/>
                      <a:pt x="251" y="2251"/>
                    </a:cubicBezTo>
                    <a:lnTo>
                      <a:pt x="251" y="127"/>
                    </a:lnTo>
                    <a:cubicBezTo>
                      <a:pt x="251" y="58"/>
                      <a:pt x="194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5" name="Google Shape;1365;p37"/>
            <p:cNvGrpSpPr/>
            <p:nvPr/>
          </p:nvGrpSpPr>
          <p:grpSpPr>
            <a:xfrm>
              <a:off x="7878600" y="4041173"/>
              <a:ext cx="545400" cy="559811"/>
              <a:chOff x="7098775" y="4053873"/>
              <a:chExt cx="545400" cy="559811"/>
            </a:xfrm>
          </p:grpSpPr>
          <p:grpSp>
            <p:nvGrpSpPr>
              <p:cNvPr id="1366" name="Google Shape;1366;p37"/>
              <p:cNvGrpSpPr/>
              <p:nvPr/>
            </p:nvGrpSpPr>
            <p:grpSpPr>
              <a:xfrm>
                <a:off x="71280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1367" name="Google Shape;1367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1" name="Google Shape;1371;p37"/>
              <p:cNvGrpSpPr/>
              <p:nvPr/>
            </p:nvGrpSpPr>
            <p:grpSpPr>
              <a:xfrm>
                <a:off x="7391262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1372" name="Google Shape;1372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376" name="Google Shape;1376;p37"/>
              <p:cNvCxnSpPr/>
              <p:nvPr/>
            </p:nvCxnSpPr>
            <p:spPr>
              <a:xfrm>
                <a:off x="7098775" y="4608350"/>
                <a:ext cx="5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77" name="Google Shape;1377;p37"/>
            <p:cNvGrpSpPr/>
            <p:nvPr/>
          </p:nvGrpSpPr>
          <p:grpSpPr>
            <a:xfrm>
              <a:off x="6433375" y="4041173"/>
              <a:ext cx="545400" cy="559811"/>
              <a:chOff x="7098775" y="4053873"/>
              <a:chExt cx="545400" cy="559811"/>
            </a:xfrm>
          </p:grpSpPr>
          <p:grpSp>
            <p:nvGrpSpPr>
              <p:cNvPr id="1378" name="Google Shape;1378;p37"/>
              <p:cNvGrpSpPr/>
              <p:nvPr/>
            </p:nvGrpSpPr>
            <p:grpSpPr>
              <a:xfrm>
                <a:off x="7128000" y="4152875"/>
                <a:ext cx="198650" cy="450625"/>
                <a:chOff x="4668225" y="1611725"/>
                <a:chExt cx="198650" cy="450625"/>
              </a:xfrm>
            </p:grpSpPr>
            <p:sp>
              <p:nvSpPr>
                <p:cNvPr id="1379" name="Google Shape;1379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3" name="Google Shape;1383;p37"/>
              <p:cNvGrpSpPr/>
              <p:nvPr/>
            </p:nvGrpSpPr>
            <p:grpSpPr>
              <a:xfrm>
                <a:off x="7391262" y="4053873"/>
                <a:ext cx="246783" cy="559811"/>
                <a:chOff x="4668225" y="1611725"/>
                <a:chExt cx="198650" cy="450625"/>
              </a:xfrm>
            </p:grpSpPr>
            <p:sp>
              <p:nvSpPr>
                <p:cNvPr id="1384" name="Google Shape;1384;p37"/>
                <p:cNvSpPr/>
                <p:nvPr/>
              </p:nvSpPr>
              <p:spPr>
                <a:xfrm>
                  <a:off x="4668225" y="1611725"/>
                  <a:ext cx="198650" cy="3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6" h="14436" extrusionOk="0">
                      <a:moveTo>
                        <a:pt x="3974" y="0"/>
                      </a:moveTo>
                      <a:cubicBezTo>
                        <a:pt x="2329" y="0"/>
                        <a:pt x="995" y="1563"/>
                        <a:pt x="995" y="3487"/>
                      </a:cubicBezTo>
                      <a:cubicBezTo>
                        <a:pt x="995" y="3655"/>
                        <a:pt x="1005" y="3820"/>
                        <a:pt x="1025" y="3980"/>
                      </a:cubicBezTo>
                      <a:cubicBezTo>
                        <a:pt x="1062" y="4279"/>
                        <a:pt x="989" y="4577"/>
                        <a:pt x="814" y="4821"/>
                      </a:cubicBezTo>
                      <a:cubicBezTo>
                        <a:pt x="304" y="5527"/>
                        <a:pt x="0" y="6409"/>
                        <a:pt x="0" y="7367"/>
                      </a:cubicBezTo>
                      <a:cubicBezTo>
                        <a:pt x="0" y="8293"/>
                        <a:pt x="286" y="9148"/>
                        <a:pt x="767" y="9845"/>
                      </a:cubicBezTo>
                      <a:cubicBezTo>
                        <a:pt x="942" y="10095"/>
                        <a:pt x="1023" y="10397"/>
                        <a:pt x="1003" y="10702"/>
                      </a:cubicBezTo>
                      <a:cubicBezTo>
                        <a:pt x="999" y="10783"/>
                        <a:pt x="995" y="10864"/>
                        <a:pt x="995" y="10948"/>
                      </a:cubicBezTo>
                      <a:cubicBezTo>
                        <a:pt x="995" y="12873"/>
                        <a:pt x="2329" y="14435"/>
                        <a:pt x="3974" y="14435"/>
                      </a:cubicBezTo>
                      <a:cubicBezTo>
                        <a:pt x="5619" y="14435"/>
                        <a:pt x="6951" y="12873"/>
                        <a:pt x="6951" y="10948"/>
                      </a:cubicBezTo>
                      <a:cubicBezTo>
                        <a:pt x="6951" y="10864"/>
                        <a:pt x="6947" y="10783"/>
                        <a:pt x="6943" y="10702"/>
                      </a:cubicBezTo>
                      <a:cubicBezTo>
                        <a:pt x="6923" y="10397"/>
                        <a:pt x="7008" y="10095"/>
                        <a:pt x="7179" y="9845"/>
                      </a:cubicBezTo>
                      <a:cubicBezTo>
                        <a:pt x="7660" y="9148"/>
                        <a:pt x="7946" y="8293"/>
                        <a:pt x="7946" y="7367"/>
                      </a:cubicBezTo>
                      <a:cubicBezTo>
                        <a:pt x="7946" y="6409"/>
                        <a:pt x="7642" y="5527"/>
                        <a:pt x="7132" y="4821"/>
                      </a:cubicBezTo>
                      <a:cubicBezTo>
                        <a:pt x="6959" y="4577"/>
                        <a:pt x="6884" y="4279"/>
                        <a:pt x="6921" y="3980"/>
                      </a:cubicBezTo>
                      <a:cubicBezTo>
                        <a:pt x="6941" y="3820"/>
                        <a:pt x="6951" y="3655"/>
                        <a:pt x="6951" y="3487"/>
                      </a:cubicBezTo>
                      <a:cubicBezTo>
                        <a:pt x="6951" y="1563"/>
                        <a:pt x="561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7"/>
                <p:cNvSpPr/>
                <p:nvPr/>
              </p:nvSpPr>
              <p:spPr>
                <a:xfrm>
                  <a:off x="4759250" y="1700425"/>
                  <a:ext cx="8250" cy="3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14477" extrusionOk="0">
                      <a:moveTo>
                        <a:pt x="0" y="1"/>
                      </a:moveTo>
                      <a:lnTo>
                        <a:pt x="0" y="14477"/>
                      </a:lnTo>
                      <a:lnTo>
                        <a:pt x="329" y="14477"/>
                      </a:lnTo>
                      <a:lnTo>
                        <a:pt x="329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37"/>
                <p:cNvSpPr/>
                <p:nvPr/>
              </p:nvSpPr>
              <p:spPr>
                <a:xfrm>
                  <a:off x="4726350" y="1746275"/>
                  <a:ext cx="40250" cy="4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1786" extrusionOk="0">
                      <a:moveTo>
                        <a:pt x="250" y="1"/>
                      </a:moveTo>
                      <a:lnTo>
                        <a:pt x="0" y="217"/>
                      </a:lnTo>
                      <a:lnTo>
                        <a:pt x="1361" y="1786"/>
                      </a:lnTo>
                      <a:lnTo>
                        <a:pt x="1610" y="1569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37"/>
                <p:cNvSpPr/>
                <p:nvPr/>
              </p:nvSpPr>
              <p:spPr>
                <a:xfrm>
                  <a:off x="4760325" y="1810950"/>
                  <a:ext cx="48200" cy="4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6" extrusionOk="0">
                      <a:moveTo>
                        <a:pt x="1693" y="0"/>
                      </a:moveTo>
                      <a:lnTo>
                        <a:pt x="0" y="1693"/>
                      </a:lnTo>
                      <a:lnTo>
                        <a:pt x="233" y="1925"/>
                      </a:lnTo>
                      <a:lnTo>
                        <a:pt x="1927" y="233"/>
                      </a:lnTo>
                      <a:lnTo>
                        <a:pt x="1693" y="0"/>
                      </a:lnTo>
                      <a:close/>
                    </a:path>
                  </a:pathLst>
                </a:custGeom>
                <a:solidFill>
                  <a:srgbClr val="412B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388" name="Google Shape;1388;p37"/>
              <p:cNvCxnSpPr/>
              <p:nvPr/>
            </p:nvCxnSpPr>
            <p:spPr>
              <a:xfrm>
                <a:off x="7098775" y="4608350"/>
                <a:ext cx="54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" name="مستطيل 25">
            <a:extLst>
              <a:ext uri="{FF2B5EF4-FFF2-40B4-BE49-F238E27FC236}">
                <a16:creationId xmlns:a16="http://schemas.microsoft.com/office/drawing/2014/main" id="{D81E5591-BAD7-4CE3-9F54-E3C96BE29A12}"/>
              </a:ext>
            </a:extLst>
          </p:cNvPr>
          <p:cNvSpPr/>
          <p:nvPr/>
        </p:nvSpPr>
        <p:spPr>
          <a:xfrm>
            <a:off x="726648" y="1041246"/>
            <a:ext cx="178927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Motivation</a:t>
            </a:r>
          </a:p>
        </p:txBody>
      </p:sp>
      <p:pic>
        <p:nvPicPr>
          <p:cNvPr id="69" name="صورة 6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8E38C89-138E-46C1-9AF2-F9F99935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70" name="صورة 69">
            <a:extLst>
              <a:ext uri="{FF2B5EF4-FFF2-40B4-BE49-F238E27FC236}">
                <a16:creationId xmlns:a16="http://schemas.microsoft.com/office/drawing/2014/main" id="{83CAE1F6-DAC4-4B20-A496-B011D443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sp>
        <p:nvSpPr>
          <p:cNvPr id="72" name="مربع نص 71">
            <a:extLst>
              <a:ext uri="{FF2B5EF4-FFF2-40B4-BE49-F238E27FC236}">
                <a16:creationId xmlns:a16="http://schemas.microsoft.com/office/drawing/2014/main" id="{1C9EBAC5-706E-4FEE-9808-9D23F2FEC887}"/>
              </a:ext>
            </a:extLst>
          </p:cNvPr>
          <p:cNvSpPr txBox="1"/>
          <p:nvPr/>
        </p:nvSpPr>
        <p:spPr>
          <a:xfrm>
            <a:off x="1209930" y="2971086"/>
            <a:ext cx="5599950" cy="1535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US" sz="1600" dirty="0">
                <a:latin typeface="+mj-lt"/>
                <a:cs typeface="+mj-cs"/>
              </a:rPr>
            </a:br>
            <a:r>
              <a:rPr lang="en-US" sz="1200" dirty="0">
                <a:latin typeface="+mn-lt"/>
                <a:cs typeface="+mj-cs"/>
              </a:rPr>
              <a:t>Using MTA data to provide WTWY with recommendation based on :</a:t>
            </a:r>
            <a:br>
              <a:rPr lang="en-US" sz="1200" dirty="0">
                <a:latin typeface="+mn-lt"/>
                <a:cs typeface="+mj-cs"/>
              </a:rPr>
            </a:br>
            <a:r>
              <a:rPr lang="en-US" sz="1200" dirty="0">
                <a:latin typeface="+mn-lt"/>
                <a:cs typeface="+mj-cs"/>
              </a:rPr>
              <a:t>   1. The top 10 busiest stations determined by daily average foot traffic .</a:t>
            </a:r>
            <a:br>
              <a:rPr lang="en-US" sz="1200" dirty="0">
                <a:latin typeface="+mn-lt"/>
                <a:cs typeface="+mj-cs"/>
              </a:rPr>
            </a:br>
            <a:r>
              <a:rPr lang="en-US" sz="1200" dirty="0">
                <a:latin typeface="+mn-lt"/>
                <a:cs typeface="+mj-cs"/>
              </a:rPr>
              <a:t>    2. The busiest stations by weekday . </a:t>
            </a:r>
            <a:br>
              <a:rPr lang="en-US" sz="1200" dirty="0">
                <a:latin typeface="+mn-lt"/>
                <a:cs typeface="+mj-cs"/>
              </a:rPr>
            </a:br>
            <a:r>
              <a:rPr lang="en-US" sz="1200" dirty="0">
                <a:latin typeface="+mn-lt"/>
                <a:cs typeface="+mj-cs"/>
              </a:rPr>
              <a:t>    3. The optimal time to deploy street teams on these stations .</a:t>
            </a:r>
            <a:endParaRPr lang="ar-S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AA73B3EA-55B4-47AC-865E-66C6E48AEB2A}"/>
              </a:ext>
            </a:extLst>
          </p:cNvPr>
          <p:cNvSpPr/>
          <p:nvPr/>
        </p:nvSpPr>
        <p:spPr>
          <a:xfrm>
            <a:off x="6308592" y="1413862"/>
            <a:ext cx="722299" cy="620556"/>
          </a:xfrm>
          <a:prstGeom prst="rect">
            <a:avLst/>
          </a:prstGeom>
          <a:solidFill>
            <a:srgbClr val="F4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52FF996-1E2B-4BC3-8CA5-613F3D130E3C}"/>
              </a:ext>
            </a:extLst>
          </p:cNvPr>
          <p:cNvSpPr txBox="1"/>
          <p:nvPr/>
        </p:nvSpPr>
        <p:spPr>
          <a:xfrm>
            <a:off x="1214124" y="1560260"/>
            <a:ext cx="6441221" cy="6121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A" sz="1200" dirty="0"/>
              <a:t>An imaginary client organization (WTWY) hosts summer gala, and want to deploy street teams on NYC subway stations to attract  more attendance to sign up for their gala</a:t>
            </a:r>
            <a:r>
              <a:rPr lang="en-US" sz="1200" dirty="0"/>
              <a:t> .</a:t>
            </a:r>
            <a:endParaRPr lang="en-SA" sz="1200" dirty="0"/>
          </a:p>
        </p:txBody>
      </p:sp>
      <p:sp>
        <p:nvSpPr>
          <p:cNvPr id="74" name="مستطيل 73">
            <a:extLst>
              <a:ext uri="{FF2B5EF4-FFF2-40B4-BE49-F238E27FC236}">
                <a16:creationId xmlns:a16="http://schemas.microsoft.com/office/drawing/2014/main" id="{CDB405E1-E8F3-44E6-ABAC-6676784A7F23}"/>
              </a:ext>
            </a:extLst>
          </p:cNvPr>
          <p:cNvSpPr/>
          <p:nvPr/>
        </p:nvSpPr>
        <p:spPr>
          <a:xfrm>
            <a:off x="723281" y="2837194"/>
            <a:ext cx="89800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Goal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E75D30A5-3F19-4CD6-866D-3348EB1D2FE6}"/>
              </a:ext>
            </a:extLst>
          </p:cNvPr>
          <p:cNvSpPr/>
          <p:nvPr/>
        </p:nvSpPr>
        <p:spPr>
          <a:xfrm>
            <a:off x="3482599" y="195449"/>
            <a:ext cx="2178802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Aft>
                <a:spcPts val="1600"/>
              </a:spcAft>
            </a:pPr>
            <a:r>
              <a:rPr lang="en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Methodology</a:t>
            </a:r>
            <a:endParaRPr lang="ar-SA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03085E1A-4CBF-40A0-9459-91BE023E0403}"/>
              </a:ext>
            </a:extLst>
          </p:cNvPr>
          <p:cNvSpPr txBox="1"/>
          <p:nvPr/>
        </p:nvSpPr>
        <p:spPr>
          <a:xfrm>
            <a:off x="1242518" y="974195"/>
            <a:ext cx="613017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Source the data :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200" dirty="0"/>
              <a:t>- " MTA Turnstile " website [ “ 29 May 2021 - 27 August 2021 “ ]</a:t>
            </a:r>
          </a:p>
          <a:p>
            <a:r>
              <a:rPr lang="en-US" dirty="0"/>
              <a:t> </a:t>
            </a:r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3B5ED12-4E0C-41CA-A202-76CC206C05A2}"/>
              </a:ext>
            </a:extLst>
          </p:cNvPr>
          <p:cNvSpPr txBox="1"/>
          <p:nvPr/>
        </p:nvSpPr>
        <p:spPr>
          <a:xfrm>
            <a:off x="1716500" y="2197518"/>
            <a:ext cx="6761949" cy="12584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1- Creating local database using SQLite .</a:t>
            </a:r>
          </a:p>
          <a:p>
            <a:endParaRPr lang="en-US" sz="1200" dirty="0"/>
          </a:p>
          <a:p>
            <a:pPr lvl="5"/>
            <a:r>
              <a:rPr lang="en-US" sz="1200" dirty="0"/>
              <a:t>2- Delete duplicated columns names using DB browser .</a:t>
            </a:r>
          </a:p>
          <a:p>
            <a:pPr lvl="5"/>
            <a:endParaRPr lang="en-US" sz="1200" dirty="0"/>
          </a:p>
          <a:p>
            <a:pPr lvl="5"/>
            <a:r>
              <a:rPr lang="en-US" sz="1200" dirty="0"/>
              <a:t>3- Read it on </a:t>
            </a:r>
            <a:r>
              <a:rPr lang="en-US" sz="1200" dirty="0" err="1"/>
              <a:t>Jupyter</a:t>
            </a:r>
            <a:r>
              <a:rPr lang="en-US" sz="1200" dirty="0"/>
              <a:t> notebook using “ </a:t>
            </a:r>
            <a:r>
              <a:rPr lang="en-US" sz="1200" dirty="0" err="1"/>
              <a:t>Sqlalchemy</a:t>
            </a:r>
            <a:r>
              <a:rPr lang="en-US" sz="1200" dirty="0"/>
              <a:t> “ library and started exploring data 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F284BC8-27C7-4C8D-8BF5-7B99BE7676D3}"/>
              </a:ext>
            </a:extLst>
          </p:cNvPr>
          <p:cNvSpPr txBox="1"/>
          <p:nvPr/>
        </p:nvSpPr>
        <p:spPr>
          <a:xfrm>
            <a:off x="1311674" y="183512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2. Loading  the data :</a:t>
            </a:r>
            <a:endParaRPr lang="ar-SA" sz="1600" dirty="0"/>
          </a:p>
        </p:txBody>
      </p:sp>
      <p:pic>
        <p:nvPicPr>
          <p:cNvPr id="12" name="صورة 1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DD4BE2F-5576-4E04-87D3-81C6E892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06EB2038-E5EB-4A59-82C9-B34146B5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pic>
        <p:nvPicPr>
          <p:cNvPr id="14" name="Picture 9" descr="Text&#10;&#10;Description automatically generated">
            <a:extLst>
              <a:ext uri="{FF2B5EF4-FFF2-40B4-BE49-F238E27FC236}">
                <a16:creationId xmlns:a16="http://schemas.microsoft.com/office/drawing/2014/main" id="{B8D6230D-C36A-4620-B32C-F3ADE384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004" y="3349771"/>
            <a:ext cx="4143991" cy="1598280"/>
          </a:xfrm>
          <a:prstGeom prst="rect">
            <a:avLst/>
          </a:prstGeom>
          <a:ln>
            <a:solidFill>
              <a:srgbClr val="BA625A"/>
            </a:solidFill>
          </a:ln>
        </p:spPr>
      </p:pic>
    </p:spTree>
    <p:extLst>
      <p:ext uri="{BB962C8B-B14F-4D97-AF65-F5344CB8AC3E}">
        <p14:creationId xmlns:p14="http://schemas.microsoft.com/office/powerpoint/2010/main" val="149265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A2A91F3-C92C-4749-AB43-D5CF3AD7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EADBFB85-C2C7-464C-8200-7AFEB217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B4C03FF4-27D8-46AA-A2C1-0F9D4D9DB100}"/>
              </a:ext>
            </a:extLst>
          </p:cNvPr>
          <p:cNvSpPr txBox="1"/>
          <p:nvPr/>
        </p:nvSpPr>
        <p:spPr>
          <a:xfrm>
            <a:off x="1878747" y="107232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3. Cleaning the data :</a:t>
            </a:r>
            <a:endParaRPr lang="ar-SA" sz="1600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BE2689A-18EF-405B-889E-3DFFB57554FB}"/>
              </a:ext>
            </a:extLst>
          </p:cNvPr>
          <p:cNvSpPr txBox="1"/>
          <p:nvPr/>
        </p:nvSpPr>
        <p:spPr>
          <a:xfrm>
            <a:off x="2286000" y="1440827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Checking for nulls, outliers and duplicates then drop them .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Combining Date and time columns .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Getting total turnstile traffic out of entries and exits 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Drop unnecessary column 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Add week days column .</a:t>
            </a:r>
          </a:p>
        </p:txBody>
      </p:sp>
      <p:pic>
        <p:nvPicPr>
          <p:cNvPr id="3" name="صورة 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C8C97DD4-0216-4B14-A478-588DE2F72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17" y="2740238"/>
            <a:ext cx="3583007" cy="2226626"/>
          </a:xfrm>
          <a:prstGeom prst="rect">
            <a:avLst/>
          </a:prstGeom>
          <a:ln>
            <a:solidFill>
              <a:srgbClr val="BA625A"/>
            </a:solidFill>
          </a:ln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E1D2DF79-BCB0-4280-AC6E-15D694566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078" y="2740238"/>
            <a:ext cx="3583008" cy="2226626"/>
          </a:xfrm>
          <a:prstGeom prst="rect">
            <a:avLst/>
          </a:prstGeom>
          <a:ln>
            <a:solidFill>
              <a:srgbClr val="BA625A"/>
            </a:solidFill>
          </a:ln>
        </p:spPr>
      </p:pic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69CEA9E2-FCC0-4F94-9FC5-9AEE2EFBCD77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974924" y="3853551"/>
            <a:ext cx="1194154" cy="0"/>
          </a:xfrm>
          <a:prstGeom prst="straightConnector1">
            <a:avLst/>
          </a:prstGeom>
          <a:ln w="28575">
            <a:solidFill>
              <a:srgbClr val="BDDB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65AA5A29-3759-4224-B35D-578BDFF33669}"/>
              </a:ext>
            </a:extLst>
          </p:cNvPr>
          <p:cNvSpPr txBox="1"/>
          <p:nvPr/>
        </p:nvSpPr>
        <p:spPr>
          <a:xfrm>
            <a:off x="1519993" y="2525646"/>
            <a:ext cx="132685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rgbClr val="BA625A"/>
                </a:solidFill>
              </a:rPr>
              <a:t>Before</a:t>
            </a:r>
            <a:endParaRPr lang="ar-SA" sz="1100" dirty="0">
              <a:solidFill>
                <a:srgbClr val="BA625A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1CA07A2-10A7-4181-BD19-15F3DF480938}"/>
              </a:ext>
            </a:extLst>
          </p:cNvPr>
          <p:cNvSpPr txBox="1"/>
          <p:nvPr/>
        </p:nvSpPr>
        <p:spPr>
          <a:xfrm>
            <a:off x="6297153" y="2541686"/>
            <a:ext cx="132685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solidFill>
                  <a:srgbClr val="BA625A"/>
                </a:solidFill>
              </a:rPr>
              <a:t>After</a:t>
            </a:r>
            <a:endParaRPr lang="ar-SA" sz="1100" dirty="0">
              <a:solidFill>
                <a:srgbClr val="BA6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8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9"/>
          <p:cNvGrpSpPr/>
          <p:nvPr/>
        </p:nvGrpSpPr>
        <p:grpSpPr>
          <a:xfrm>
            <a:off x="8422554" y="3617466"/>
            <a:ext cx="456022" cy="1300943"/>
            <a:chOff x="720072" y="2486890"/>
            <a:chExt cx="931228" cy="2656612"/>
          </a:xfrm>
        </p:grpSpPr>
        <p:sp>
          <p:nvSpPr>
            <p:cNvPr id="1450" name="Google Shape;1450;p39"/>
            <p:cNvSpPr/>
            <p:nvPr/>
          </p:nvSpPr>
          <p:spPr>
            <a:xfrm>
              <a:off x="1127259" y="2935297"/>
              <a:ext cx="39" cy="146106"/>
            </a:xfrm>
            <a:custGeom>
              <a:avLst/>
              <a:gdLst/>
              <a:ahLst/>
              <a:cxnLst/>
              <a:rect l="l" t="t" r="r" b="b"/>
              <a:pathLst>
                <a:path w="1" h="3736" extrusionOk="0">
                  <a:moveTo>
                    <a:pt x="1" y="1"/>
                  </a:moveTo>
                  <a:lnTo>
                    <a:pt x="1" y="373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120415" y="2928453"/>
              <a:ext cx="13688" cy="159676"/>
            </a:xfrm>
            <a:custGeom>
              <a:avLst/>
              <a:gdLst/>
              <a:ahLst/>
              <a:cxnLst/>
              <a:rect l="l" t="t" r="r" b="b"/>
              <a:pathLst>
                <a:path w="350" h="4083" extrusionOk="0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lnTo>
                    <a:pt x="0" y="3909"/>
                  </a:lnTo>
                  <a:cubicBezTo>
                    <a:pt x="0" y="4003"/>
                    <a:pt x="79" y="4082"/>
                    <a:pt x="176" y="4082"/>
                  </a:cubicBezTo>
                  <a:cubicBezTo>
                    <a:pt x="270" y="4082"/>
                    <a:pt x="349" y="4007"/>
                    <a:pt x="349" y="3909"/>
                  </a:cubicBezTo>
                  <a:lnTo>
                    <a:pt x="349" y="176"/>
                  </a:lnTo>
                  <a:cubicBezTo>
                    <a:pt x="349" y="79"/>
                    <a:pt x="27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1179428" y="2981131"/>
              <a:ext cx="70902" cy="117909"/>
            </a:xfrm>
            <a:custGeom>
              <a:avLst/>
              <a:gdLst/>
              <a:ahLst/>
              <a:cxnLst/>
              <a:rect l="l" t="t" r="r" b="b"/>
              <a:pathLst>
                <a:path w="1813" h="3015" extrusionOk="0">
                  <a:moveTo>
                    <a:pt x="1813" y="1"/>
                  </a:moveTo>
                  <a:lnTo>
                    <a:pt x="0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1171724" y="2974326"/>
              <a:ext cx="86388" cy="131519"/>
            </a:xfrm>
            <a:custGeom>
              <a:avLst/>
              <a:gdLst/>
              <a:ahLst/>
              <a:cxnLst/>
              <a:rect l="l" t="t" r="r" b="b"/>
              <a:pathLst>
                <a:path w="2209" h="3363" extrusionOk="0">
                  <a:moveTo>
                    <a:pt x="2012" y="1"/>
                  </a:moveTo>
                  <a:cubicBezTo>
                    <a:pt x="1953" y="1"/>
                    <a:pt x="1895" y="31"/>
                    <a:pt x="1862" y="86"/>
                  </a:cubicBezTo>
                  <a:lnTo>
                    <a:pt x="50" y="3100"/>
                  </a:lnTo>
                  <a:cubicBezTo>
                    <a:pt x="0" y="3183"/>
                    <a:pt x="28" y="3289"/>
                    <a:pt x="109" y="3339"/>
                  </a:cubicBezTo>
                  <a:cubicBezTo>
                    <a:pt x="136" y="3356"/>
                    <a:pt x="168" y="3362"/>
                    <a:pt x="197" y="3362"/>
                  </a:cubicBezTo>
                  <a:cubicBezTo>
                    <a:pt x="257" y="3362"/>
                    <a:pt x="316" y="3331"/>
                    <a:pt x="347" y="3280"/>
                  </a:cubicBezTo>
                  <a:lnTo>
                    <a:pt x="2160" y="265"/>
                  </a:lnTo>
                  <a:cubicBezTo>
                    <a:pt x="2209" y="181"/>
                    <a:pt x="2183" y="74"/>
                    <a:pt x="2101" y="25"/>
                  </a:cubicBezTo>
                  <a:cubicBezTo>
                    <a:pt x="2073" y="8"/>
                    <a:pt x="204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1229564" y="3064117"/>
              <a:ext cx="106685" cy="79075"/>
            </a:xfrm>
            <a:custGeom>
              <a:avLst/>
              <a:gdLst/>
              <a:ahLst/>
              <a:cxnLst/>
              <a:rect l="l" t="t" r="r" b="b"/>
              <a:pathLst>
                <a:path w="2728" h="2022" extrusionOk="0">
                  <a:moveTo>
                    <a:pt x="2728" y="1"/>
                  </a:moveTo>
                  <a:lnTo>
                    <a:pt x="1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1221860" y="3057273"/>
              <a:ext cx="122094" cy="92724"/>
            </a:xfrm>
            <a:custGeom>
              <a:avLst/>
              <a:gdLst/>
              <a:ahLst/>
              <a:cxnLst/>
              <a:rect l="l" t="t" r="r" b="b"/>
              <a:pathLst>
                <a:path w="3122" h="2371" extrusionOk="0">
                  <a:moveTo>
                    <a:pt x="2927" y="1"/>
                  </a:moveTo>
                  <a:cubicBezTo>
                    <a:pt x="2890" y="1"/>
                    <a:pt x="2853" y="12"/>
                    <a:pt x="2822" y="36"/>
                  </a:cubicBezTo>
                  <a:lnTo>
                    <a:pt x="96" y="2055"/>
                  </a:lnTo>
                  <a:cubicBezTo>
                    <a:pt x="17" y="2112"/>
                    <a:pt x="1" y="2222"/>
                    <a:pt x="58" y="2299"/>
                  </a:cubicBezTo>
                  <a:cubicBezTo>
                    <a:pt x="94" y="2345"/>
                    <a:pt x="145" y="2370"/>
                    <a:pt x="198" y="2370"/>
                  </a:cubicBezTo>
                  <a:cubicBezTo>
                    <a:pt x="235" y="2370"/>
                    <a:pt x="271" y="2360"/>
                    <a:pt x="302" y="2335"/>
                  </a:cubicBezTo>
                  <a:lnTo>
                    <a:pt x="3029" y="315"/>
                  </a:lnTo>
                  <a:cubicBezTo>
                    <a:pt x="3108" y="258"/>
                    <a:pt x="3122" y="148"/>
                    <a:pt x="3065" y="71"/>
                  </a:cubicBezTo>
                  <a:cubicBezTo>
                    <a:pt x="3032" y="25"/>
                    <a:pt x="2979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1250291" y="3193015"/>
              <a:ext cx="115563" cy="6648"/>
            </a:xfrm>
            <a:custGeom>
              <a:avLst/>
              <a:gdLst/>
              <a:ahLst/>
              <a:cxnLst/>
              <a:rect l="l" t="t" r="r" b="b"/>
              <a:pathLst>
                <a:path w="2955" h="170" extrusionOk="0">
                  <a:moveTo>
                    <a:pt x="2954" y="1"/>
                  </a:moveTo>
                  <a:lnTo>
                    <a:pt x="1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1243369" y="3186171"/>
              <a:ext cx="129485" cy="20375"/>
            </a:xfrm>
            <a:custGeom>
              <a:avLst/>
              <a:gdLst/>
              <a:ahLst/>
              <a:cxnLst/>
              <a:rect l="l" t="t" r="r" b="b"/>
              <a:pathLst>
                <a:path w="3311" h="521" extrusionOk="0">
                  <a:moveTo>
                    <a:pt x="3125" y="0"/>
                  </a:moveTo>
                  <a:cubicBezTo>
                    <a:pt x="3124" y="0"/>
                    <a:pt x="3123" y="0"/>
                    <a:pt x="3121" y="0"/>
                  </a:cubicBezTo>
                  <a:lnTo>
                    <a:pt x="168" y="170"/>
                  </a:lnTo>
                  <a:cubicBezTo>
                    <a:pt x="72" y="178"/>
                    <a:pt x="1" y="258"/>
                    <a:pt x="7" y="355"/>
                  </a:cubicBezTo>
                  <a:cubicBezTo>
                    <a:pt x="10" y="447"/>
                    <a:pt x="87" y="520"/>
                    <a:pt x="178" y="520"/>
                  </a:cubicBezTo>
                  <a:cubicBezTo>
                    <a:pt x="184" y="520"/>
                    <a:pt x="186" y="520"/>
                    <a:pt x="190" y="516"/>
                  </a:cubicBezTo>
                  <a:lnTo>
                    <a:pt x="3143" y="347"/>
                  </a:lnTo>
                  <a:cubicBezTo>
                    <a:pt x="3240" y="339"/>
                    <a:pt x="3310" y="258"/>
                    <a:pt x="3306" y="162"/>
                  </a:cubicBezTo>
                  <a:cubicBezTo>
                    <a:pt x="3299" y="69"/>
                    <a:pt x="3220" y="0"/>
                    <a:pt x="3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1004383" y="2981131"/>
              <a:ext cx="70902" cy="117909"/>
            </a:xfrm>
            <a:custGeom>
              <a:avLst/>
              <a:gdLst/>
              <a:ahLst/>
              <a:cxnLst/>
              <a:rect l="l" t="t" r="r" b="b"/>
              <a:pathLst>
                <a:path w="1813" h="3015" extrusionOk="0">
                  <a:moveTo>
                    <a:pt x="0" y="1"/>
                  </a:moveTo>
                  <a:lnTo>
                    <a:pt x="1813" y="30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996523" y="2974326"/>
              <a:ext cx="86467" cy="131519"/>
            </a:xfrm>
            <a:custGeom>
              <a:avLst/>
              <a:gdLst/>
              <a:ahLst/>
              <a:cxnLst/>
              <a:rect l="l" t="t" r="r" b="b"/>
              <a:pathLst>
                <a:path w="2211" h="3363" extrusionOk="0">
                  <a:moveTo>
                    <a:pt x="198" y="1"/>
                  </a:moveTo>
                  <a:cubicBezTo>
                    <a:pt x="167" y="1"/>
                    <a:pt x="137" y="8"/>
                    <a:pt x="109" y="25"/>
                  </a:cubicBezTo>
                  <a:cubicBezTo>
                    <a:pt x="28" y="74"/>
                    <a:pt x="0" y="185"/>
                    <a:pt x="50" y="265"/>
                  </a:cubicBezTo>
                  <a:lnTo>
                    <a:pt x="1862" y="3280"/>
                  </a:lnTo>
                  <a:cubicBezTo>
                    <a:pt x="1898" y="3333"/>
                    <a:pt x="1953" y="3362"/>
                    <a:pt x="2014" y="3362"/>
                  </a:cubicBezTo>
                  <a:cubicBezTo>
                    <a:pt x="2045" y="3362"/>
                    <a:pt x="2075" y="3353"/>
                    <a:pt x="2102" y="3339"/>
                  </a:cubicBezTo>
                  <a:cubicBezTo>
                    <a:pt x="2183" y="3289"/>
                    <a:pt x="2211" y="3181"/>
                    <a:pt x="2162" y="3100"/>
                  </a:cubicBezTo>
                  <a:lnTo>
                    <a:pt x="349" y="86"/>
                  </a:lnTo>
                  <a:cubicBezTo>
                    <a:pt x="316" y="31"/>
                    <a:pt x="258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918464" y="3064117"/>
              <a:ext cx="106607" cy="79075"/>
            </a:xfrm>
            <a:custGeom>
              <a:avLst/>
              <a:gdLst/>
              <a:ahLst/>
              <a:cxnLst/>
              <a:rect l="l" t="t" r="r" b="b"/>
              <a:pathLst>
                <a:path w="2726" h="2022" extrusionOk="0">
                  <a:moveTo>
                    <a:pt x="1" y="1"/>
                  </a:moveTo>
                  <a:lnTo>
                    <a:pt x="2725" y="20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910760" y="3057312"/>
              <a:ext cx="122015" cy="92685"/>
            </a:xfrm>
            <a:custGeom>
              <a:avLst/>
              <a:gdLst/>
              <a:ahLst/>
              <a:cxnLst/>
              <a:rect l="l" t="t" r="r" b="b"/>
              <a:pathLst>
                <a:path w="3120" h="2370" extrusionOk="0">
                  <a:moveTo>
                    <a:pt x="196" y="1"/>
                  </a:moveTo>
                  <a:cubicBezTo>
                    <a:pt x="143" y="1"/>
                    <a:pt x="90" y="25"/>
                    <a:pt x="56" y="70"/>
                  </a:cubicBezTo>
                  <a:cubicBezTo>
                    <a:pt x="1" y="149"/>
                    <a:pt x="16" y="259"/>
                    <a:pt x="93" y="314"/>
                  </a:cubicBezTo>
                  <a:lnTo>
                    <a:pt x="2820" y="2334"/>
                  </a:lnTo>
                  <a:cubicBezTo>
                    <a:pt x="2851" y="2359"/>
                    <a:pt x="2887" y="2369"/>
                    <a:pt x="2922" y="2369"/>
                  </a:cubicBezTo>
                  <a:cubicBezTo>
                    <a:pt x="2977" y="2369"/>
                    <a:pt x="3029" y="2344"/>
                    <a:pt x="3062" y="2298"/>
                  </a:cubicBezTo>
                  <a:cubicBezTo>
                    <a:pt x="3119" y="2218"/>
                    <a:pt x="3102" y="2109"/>
                    <a:pt x="3027" y="2054"/>
                  </a:cubicBezTo>
                  <a:lnTo>
                    <a:pt x="300" y="35"/>
                  </a:lnTo>
                  <a:cubicBezTo>
                    <a:pt x="269" y="12"/>
                    <a:pt x="23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888899" y="3193015"/>
              <a:ext cx="115524" cy="6648"/>
            </a:xfrm>
            <a:custGeom>
              <a:avLst/>
              <a:gdLst/>
              <a:ahLst/>
              <a:cxnLst/>
              <a:rect l="l" t="t" r="r" b="b"/>
              <a:pathLst>
                <a:path w="2954" h="170" extrusionOk="0">
                  <a:moveTo>
                    <a:pt x="0" y="1"/>
                  </a:moveTo>
                  <a:lnTo>
                    <a:pt x="2953" y="17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881859" y="3186249"/>
              <a:ext cx="129641" cy="20297"/>
            </a:xfrm>
            <a:custGeom>
              <a:avLst/>
              <a:gdLst/>
              <a:ahLst/>
              <a:cxnLst/>
              <a:rect l="l" t="t" r="r" b="b"/>
              <a:pathLst>
                <a:path w="3315" h="519" extrusionOk="0">
                  <a:moveTo>
                    <a:pt x="184" y="0"/>
                  </a:moveTo>
                  <a:cubicBezTo>
                    <a:pt x="91" y="0"/>
                    <a:pt x="12" y="70"/>
                    <a:pt x="7" y="164"/>
                  </a:cubicBezTo>
                  <a:cubicBezTo>
                    <a:pt x="1" y="258"/>
                    <a:pt x="74" y="343"/>
                    <a:pt x="170" y="347"/>
                  </a:cubicBezTo>
                  <a:lnTo>
                    <a:pt x="3123" y="518"/>
                  </a:lnTo>
                  <a:lnTo>
                    <a:pt x="3133" y="518"/>
                  </a:lnTo>
                  <a:cubicBezTo>
                    <a:pt x="3224" y="518"/>
                    <a:pt x="3301" y="445"/>
                    <a:pt x="3307" y="355"/>
                  </a:cubicBezTo>
                  <a:cubicBezTo>
                    <a:pt x="3315" y="258"/>
                    <a:pt x="3242" y="176"/>
                    <a:pt x="3145" y="170"/>
                  </a:cubicBezTo>
                  <a:lnTo>
                    <a:pt x="192" y="0"/>
                  </a:lnTo>
                  <a:cubicBezTo>
                    <a:pt x="189" y="0"/>
                    <a:pt x="18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862618" y="4281611"/>
              <a:ext cx="503235" cy="797832"/>
            </a:xfrm>
            <a:custGeom>
              <a:avLst/>
              <a:gdLst/>
              <a:ahLst/>
              <a:cxnLst/>
              <a:rect l="l" t="t" r="r" b="b"/>
              <a:pathLst>
                <a:path w="12868" h="20401" extrusionOk="0">
                  <a:moveTo>
                    <a:pt x="0" y="0"/>
                  </a:moveTo>
                  <a:lnTo>
                    <a:pt x="0" y="20401"/>
                  </a:lnTo>
                  <a:lnTo>
                    <a:pt x="12867" y="20401"/>
                  </a:lnTo>
                  <a:lnTo>
                    <a:pt x="12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925269" y="4564437"/>
              <a:ext cx="39" cy="515163"/>
            </a:xfrm>
            <a:custGeom>
              <a:avLst/>
              <a:gdLst/>
              <a:ahLst/>
              <a:cxnLst/>
              <a:rect l="l" t="t" r="r" b="b"/>
              <a:pathLst>
                <a:path w="1" h="13173" extrusionOk="0">
                  <a:moveTo>
                    <a:pt x="0" y="1"/>
                  </a:moveTo>
                  <a:lnTo>
                    <a:pt x="0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918464" y="4564437"/>
              <a:ext cx="13609" cy="515007"/>
            </a:xfrm>
            <a:custGeom>
              <a:avLst/>
              <a:gdLst/>
              <a:ahLst/>
              <a:cxnLst/>
              <a:rect l="l" t="t" r="r" b="b"/>
              <a:pathLst>
                <a:path w="348" h="13169" extrusionOk="0">
                  <a:moveTo>
                    <a:pt x="1" y="1"/>
                  </a:moveTo>
                  <a:lnTo>
                    <a:pt x="1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1021942" y="4564437"/>
              <a:ext cx="39" cy="515163"/>
            </a:xfrm>
            <a:custGeom>
              <a:avLst/>
              <a:gdLst/>
              <a:ahLst/>
              <a:cxnLst/>
              <a:rect l="l" t="t" r="r" b="b"/>
              <a:pathLst>
                <a:path w="1" h="13173" extrusionOk="0">
                  <a:moveTo>
                    <a:pt x="1" y="1"/>
                  </a:moveTo>
                  <a:lnTo>
                    <a:pt x="1" y="13173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1015255" y="4564437"/>
              <a:ext cx="13570" cy="515007"/>
            </a:xfrm>
            <a:custGeom>
              <a:avLst/>
              <a:gdLst/>
              <a:ahLst/>
              <a:cxnLst/>
              <a:rect l="l" t="t" r="r" b="b"/>
              <a:pathLst>
                <a:path w="347" h="13169" extrusionOk="0">
                  <a:moveTo>
                    <a:pt x="0" y="1"/>
                  </a:moveTo>
                  <a:lnTo>
                    <a:pt x="0" y="13169"/>
                  </a:lnTo>
                  <a:lnTo>
                    <a:pt x="347" y="13169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1113610" y="4580705"/>
              <a:ext cx="39" cy="515085"/>
            </a:xfrm>
            <a:custGeom>
              <a:avLst/>
              <a:gdLst/>
              <a:ahLst/>
              <a:cxnLst/>
              <a:rect l="l" t="t" r="r" b="b"/>
              <a:pathLst>
                <a:path w="1" h="13171" extrusionOk="0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1106845" y="4580705"/>
              <a:ext cx="13609" cy="515085"/>
            </a:xfrm>
            <a:custGeom>
              <a:avLst/>
              <a:gdLst/>
              <a:ahLst/>
              <a:cxnLst/>
              <a:rect l="l" t="t" r="r" b="b"/>
              <a:pathLst>
                <a:path w="348" h="13171" extrusionOk="0">
                  <a:moveTo>
                    <a:pt x="1" y="0"/>
                  </a:moveTo>
                  <a:lnTo>
                    <a:pt x="1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1202384" y="4580705"/>
              <a:ext cx="39" cy="515085"/>
            </a:xfrm>
            <a:custGeom>
              <a:avLst/>
              <a:gdLst/>
              <a:ahLst/>
              <a:cxnLst/>
              <a:rect l="l" t="t" r="r" b="b"/>
              <a:pathLst>
                <a:path w="1" h="13171" extrusionOk="0">
                  <a:moveTo>
                    <a:pt x="1" y="0"/>
                  </a:moveTo>
                  <a:lnTo>
                    <a:pt x="1" y="13171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1195619" y="4580705"/>
              <a:ext cx="13570" cy="515085"/>
            </a:xfrm>
            <a:custGeom>
              <a:avLst/>
              <a:gdLst/>
              <a:ahLst/>
              <a:cxnLst/>
              <a:rect l="l" t="t" r="r" b="b"/>
              <a:pathLst>
                <a:path w="347" h="13171" extrusionOk="0">
                  <a:moveTo>
                    <a:pt x="0" y="0"/>
                  </a:moveTo>
                  <a:lnTo>
                    <a:pt x="0" y="13171"/>
                  </a:lnTo>
                  <a:lnTo>
                    <a:pt x="347" y="1317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1311181" y="4486691"/>
              <a:ext cx="39" cy="609099"/>
            </a:xfrm>
            <a:custGeom>
              <a:avLst/>
              <a:gdLst/>
              <a:ahLst/>
              <a:cxnLst/>
              <a:rect l="l" t="t" r="r" b="b"/>
              <a:pathLst>
                <a:path w="1" h="15575" extrusionOk="0">
                  <a:moveTo>
                    <a:pt x="0" y="1"/>
                  </a:moveTo>
                  <a:lnTo>
                    <a:pt x="0" y="15575"/>
                  </a:lnTo>
                </a:path>
              </a:pathLst>
            </a:custGeom>
            <a:solidFill>
              <a:srgbClr val="F4E9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1304299" y="4486691"/>
              <a:ext cx="13688" cy="609099"/>
            </a:xfrm>
            <a:custGeom>
              <a:avLst/>
              <a:gdLst/>
              <a:ahLst/>
              <a:cxnLst/>
              <a:rect l="l" t="t" r="r" b="b"/>
              <a:pathLst>
                <a:path w="350" h="15575" extrusionOk="0">
                  <a:moveTo>
                    <a:pt x="1" y="1"/>
                  </a:moveTo>
                  <a:lnTo>
                    <a:pt x="1" y="15575"/>
                  </a:lnTo>
                  <a:lnTo>
                    <a:pt x="350" y="15575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812913" y="3486556"/>
              <a:ext cx="602686" cy="1481040"/>
            </a:xfrm>
            <a:custGeom>
              <a:avLst/>
              <a:gdLst/>
              <a:ahLst/>
              <a:cxnLst/>
              <a:rect l="l" t="t" r="r" b="b"/>
              <a:pathLst>
                <a:path w="15411" h="37871" extrusionOk="0">
                  <a:moveTo>
                    <a:pt x="5312" y="1"/>
                  </a:moveTo>
                  <a:cubicBezTo>
                    <a:pt x="2379" y="1"/>
                    <a:pt x="1" y="2379"/>
                    <a:pt x="1" y="5312"/>
                  </a:cubicBezTo>
                  <a:lnTo>
                    <a:pt x="1" y="13106"/>
                  </a:lnTo>
                  <a:lnTo>
                    <a:pt x="1" y="30356"/>
                  </a:lnTo>
                  <a:lnTo>
                    <a:pt x="1" y="37226"/>
                  </a:lnTo>
                  <a:cubicBezTo>
                    <a:pt x="1" y="37612"/>
                    <a:pt x="318" y="37871"/>
                    <a:pt x="650" y="37871"/>
                  </a:cubicBezTo>
                  <a:cubicBezTo>
                    <a:pt x="801" y="37871"/>
                    <a:pt x="955" y="37818"/>
                    <a:pt x="1084" y="37699"/>
                  </a:cubicBezTo>
                  <a:lnTo>
                    <a:pt x="15202" y="24621"/>
                  </a:lnTo>
                  <a:cubicBezTo>
                    <a:pt x="15334" y="24499"/>
                    <a:pt x="15409" y="24326"/>
                    <a:pt x="15411" y="24148"/>
                  </a:cubicBezTo>
                  <a:lnTo>
                    <a:pt x="15411" y="5312"/>
                  </a:lnTo>
                  <a:cubicBezTo>
                    <a:pt x="15411" y="2379"/>
                    <a:pt x="13033" y="1"/>
                    <a:pt x="10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806069" y="3479790"/>
              <a:ext cx="616178" cy="1494650"/>
            </a:xfrm>
            <a:custGeom>
              <a:avLst/>
              <a:gdLst/>
              <a:ahLst/>
              <a:cxnLst/>
              <a:rect l="l" t="t" r="r" b="b"/>
              <a:pathLst>
                <a:path w="15756" h="38219" extrusionOk="0">
                  <a:moveTo>
                    <a:pt x="10274" y="347"/>
                  </a:moveTo>
                  <a:cubicBezTo>
                    <a:pt x="13105" y="347"/>
                    <a:pt x="15411" y="2652"/>
                    <a:pt x="15411" y="5485"/>
                  </a:cubicBezTo>
                  <a:lnTo>
                    <a:pt x="15411" y="24321"/>
                  </a:lnTo>
                  <a:cubicBezTo>
                    <a:pt x="15411" y="24451"/>
                    <a:pt x="15357" y="24578"/>
                    <a:pt x="15261" y="24666"/>
                  </a:cubicBezTo>
                  <a:lnTo>
                    <a:pt x="1143" y="37744"/>
                  </a:lnTo>
                  <a:cubicBezTo>
                    <a:pt x="1051" y="37827"/>
                    <a:pt x="940" y="37870"/>
                    <a:pt x="826" y="37870"/>
                  </a:cubicBezTo>
                  <a:cubicBezTo>
                    <a:pt x="762" y="37870"/>
                    <a:pt x="697" y="37856"/>
                    <a:pt x="633" y="37829"/>
                  </a:cubicBezTo>
                  <a:cubicBezTo>
                    <a:pt x="495" y="37769"/>
                    <a:pt x="349" y="37626"/>
                    <a:pt x="349" y="37399"/>
                  </a:cubicBezTo>
                  <a:lnTo>
                    <a:pt x="349" y="5485"/>
                  </a:lnTo>
                  <a:cubicBezTo>
                    <a:pt x="349" y="2652"/>
                    <a:pt x="2654" y="347"/>
                    <a:pt x="5487" y="347"/>
                  </a:cubicBezTo>
                  <a:close/>
                  <a:moveTo>
                    <a:pt x="5485" y="0"/>
                  </a:moveTo>
                  <a:cubicBezTo>
                    <a:pt x="2461" y="0"/>
                    <a:pt x="0" y="2461"/>
                    <a:pt x="0" y="5485"/>
                  </a:cubicBezTo>
                  <a:lnTo>
                    <a:pt x="0" y="37395"/>
                  </a:lnTo>
                  <a:cubicBezTo>
                    <a:pt x="0" y="37728"/>
                    <a:pt x="189" y="38014"/>
                    <a:pt x="493" y="38148"/>
                  </a:cubicBezTo>
                  <a:cubicBezTo>
                    <a:pt x="601" y="38197"/>
                    <a:pt x="713" y="38219"/>
                    <a:pt x="826" y="38219"/>
                  </a:cubicBezTo>
                  <a:cubicBezTo>
                    <a:pt x="1025" y="38219"/>
                    <a:pt x="1222" y="38142"/>
                    <a:pt x="1373" y="38000"/>
                  </a:cubicBezTo>
                  <a:lnTo>
                    <a:pt x="15493" y="24922"/>
                  </a:lnTo>
                  <a:cubicBezTo>
                    <a:pt x="15661" y="24767"/>
                    <a:pt x="15755" y="24548"/>
                    <a:pt x="15755" y="24321"/>
                  </a:cubicBezTo>
                  <a:lnTo>
                    <a:pt x="15755" y="5485"/>
                  </a:lnTo>
                  <a:cubicBezTo>
                    <a:pt x="15755" y="2461"/>
                    <a:pt x="13297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794962" y="3663322"/>
              <a:ext cx="668856" cy="748752"/>
            </a:xfrm>
            <a:custGeom>
              <a:avLst/>
              <a:gdLst/>
              <a:ahLst/>
              <a:cxnLst/>
              <a:rect l="l" t="t" r="r" b="b"/>
              <a:pathLst>
                <a:path w="17103" h="19146" extrusionOk="0">
                  <a:moveTo>
                    <a:pt x="13700" y="0"/>
                  </a:moveTo>
                  <a:cubicBezTo>
                    <a:pt x="13456" y="0"/>
                    <a:pt x="13194" y="20"/>
                    <a:pt x="12911" y="63"/>
                  </a:cubicBezTo>
                  <a:lnTo>
                    <a:pt x="1" y="11754"/>
                  </a:lnTo>
                  <a:lnTo>
                    <a:pt x="1" y="19146"/>
                  </a:lnTo>
                  <a:lnTo>
                    <a:pt x="16845" y="3889"/>
                  </a:lnTo>
                  <a:cubicBezTo>
                    <a:pt x="16845" y="3889"/>
                    <a:pt x="17102" y="0"/>
                    <a:pt x="13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788119" y="3656478"/>
              <a:ext cx="677342" cy="771004"/>
            </a:xfrm>
            <a:custGeom>
              <a:avLst/>
              <a:gdLst/>
              <a:ahLst/>
              <a:cxnLst/>
              <a:rect l="l" t="t" r="r" b="b"/>
              <a:pathLst>
                <a:path w="17320" h="19715" extrusionOk="0">
                  <a:moveTo>
                    <a:pt x="13872" y="352"/>
                  </a:moveTo>
                  <a:cubicBezTo>
                    <a:pt x="14673" y="352"/>
                    <a:pt x="15323" y="577"/>
                    <a:pt x="15810" y="1026"/>
                  </a:cubicBezTo>
                  <a:cubicBezTo>
                    <a:pt x="16839" y="1966"/>
                    <a:pt x="16855" y="3631"/>
                    <a:pt x="16849" y="3987"/>
                  </a:cubicBezTo>
                  <a:lnTo>
                    <a:pt x="349" y="18933"/>
                  </a:lnTo>
                  <a:lnTo>
                    <a:pt x="349" y="12008"/>
                  </a:lnTo>
                  <a:lnTo>
                    <a:pt x="13159" y="406"/>
                  </a:lnTo>
                  <a:cubicBezTo>
                    <a:pt x="13408" y="370"/>
                    <a:pt x="13646" y="352"/>
                    <a:pt x="13872" y="352"/>
                  </a:cubicBezTo>
                  <a:close/>
                  <a:moveTo>
                    <a:pt x="13872" y="1"/>
                  </a:moveTo>
                  <a:cubicBezTo>
                    <a:pt x="13614" y="1"/>
                    <a:pt x="13343" y="22"/>
                    <a:pt x="13058" y="65"/>
                  </a:cubicBezTo>
                  <a:lnTo>
                    <a:pt x="13007" y="73"/>
                  </a:lnTo>
                  <a:lnTo>
                    <a:pt x="0" y="11852"/>
                  </a:lnTo>
                  <a:lnTo>
                    <a:pt x="0" y="19715"/>
                  </a:lnTo>
                  <a:lnTo>
                    <a:pt x="17188" y="4147"/>
                  </a:lnTo>
                  <a:lnTo>
                    <a:pt x="17193" y="4076"/>
                  </a:lnTo>
                  <a:cubicBezTo>
                    <a:pt x="17199" y="3987"/>
                    <a:pt x="17320" y="1934"/>
                    <a:pt x="16051" y="766"/>
                  </a:cubicBezTo>
                  <a:cubicBezTo>
                    <a:pt x="15494" y="257"/>
                    <a:pt x="14765" y="1"/>
                    <a:pt x="13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794962" y="3506931"/>
              <a:ext cx="624899" cy="772490"/>
            </a:xfrm>
            <a:custGeom>
              <a:avLst/>
              <a:gdLst/>
              <a:ahLst/>
              <a:cxnLst/>
              <a:rect l="l" t="t" r="r" b="b"/>
              <a:pathLst>
                <a:path w="15979" h="19753" extrusionOk="0">
                  <a:moveTo>
                    <a:pt x="12797" y="0"/>
                  </a:moveTo>
                  <a:cubicBezTo>
                    <a:pt x="12569" y="0"/>
                    <a:pt x="12324" y="21"/>
                    <a:pt x="12060" y="65"/>
                  </a:cubicBezTo>
                  <a:lnTo>
                    <a:pt x="1" y="12124"/>
                  </a:lnTo>
                  <a:lnTo>
                    <a:pt x="1" y="19752"/>
                  </a:lnTo>
                  <a:lnTo>
                    <a:pt x="15738" y="4015"/>
                  </a:lnTo>
                  <a:cubicBezTo>
                    <a:pt x="15738" y="4013"/>
                    <a:pt x="15978" y="0"/>
                    <a:pt x="1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788119" y="3500126"/>
              <a:ext cx="633893" cy="795603"/>
            </a:xfrm>
            <a:custGeom>
              <a:avLst/>
              <a:gdLst/>
              <a:ahLst/>
              <a:cxnLst/>
              <a:rect l="l" t="t" r="r" b="b"/>
              <a:pathLst>
                <a:path w="16209" h="20344" extrusionOk="0">
                  <a:moveTo>
                    <a:pt x="12962" y="349"/>
                  </a:moveTo>
                  <a:cubicBezTo>
                    <a:pt x="13655" y="349"/>
                    <a:pt x="14227" y="547"/>
                    <a:pt x="14668" y="942"/>
                  </a:cubicBezTo>
                  <a:cubicBezTo>
                    <a:pt x="15736" y="1902"/>
                    <a:pt x="15749" y="3746"/>
                    <a:pt x="15739" y="4112"/>
                  </a:cubicBezTo>
                  <a:lnTo>
                    <a:pt x="349" y="19505"/>
                  </a:lnTo>
                  <a:lnTo>
                    <a:pt x="349" y="12371"/>
                  </a:lnTo>
                  <a:lnTo>
                    <a:pt x="12317" y="400"/>
                  </a:lnTo>
                  <a:cubicBezTo>
                    <a:pt x="12543" y="366"/>
                    <a:pt x="12758" y="349"/>
                    <a:pt x="12962" y="349"/>
                  </a:cubicBezTo>
                  <a:close/>
                  <a:moveTo>
                    <a:pt x="12972" y="1"/>
                  </a:moveTo>
                  <a:cubicBezTo>
                    <a:pt x="12729" y="1"/>
                    <a:pt x="12473" y="23"/>
                    <a:pt x="12205" y="67"/>
                  </a:cubicBezTo>
                  <a:lnTo>
                    <a:pt x="12152" y="77"/>
                  </a:lnTo>
                  <a:lnTo>
                    <a:pt x="0" y="12227"/>
                  </a:lnTo>
                  <a:lnTo>
                    <a:pt x="0" y="20344"/>
                  </a:lnTo>
                  <a:lnTo>
                    <a:pt x="16080" y="4262"/>
                  </a:lnTo>
                  <a:lnTo>
                    <a:pt x="16084" y="4197"/>
                  </a:lnTo>
                  <a:cubicBezTo>
                    <a:pt x="16090" y="4102"/>
                    <a:pt x="16208" y="1858"/>
                    <a:pt x="14902" y="684"/>
                  </a:cubicBezTo>
                  <a:cubicBezTo>
                    <a:pt x="14398" y="229"/>
                    <a:pt x="13750" y="1"/>
                    <a:pt x="12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1172115" y="3495942"/>
              <a:ext cx="170235" cy="1048472"/>
            </a:xfrm>
            <a:custGeom>
              <a:avLst/>
              <a:gdLst/>
              <a:ahLst/>
              <a:cxnLst/>
              <a:rect l="l" t="t" r="r" b="b"/>
              <a:pathLst>
                <a:path w="4353" h="26810" extrusionOk="0">
                  <a:moveTo>
                    <a:pt x="2178" y="1"/>
                  </a:moveTo>
                  <a:cubicBezTo>
                    <a:pt x="2102" y="1"/>
                    <a:pt x="2026" y="5"/>
                    <a:pt x="1949" y="13"/>
                  </a:cubicBezTo>
                  <a:cubicBezTo>
                    <a:pt x="840" y="129"/>
                    <a:pt x="0" y="1063"/>
                    <a:pt x="0" y="2178"/>
                  </a:cubicBezTo>
                  <a:lnTo>
                    <a:pt x="0" y="26548"/>
                  </a:lnTo>
                  <a:cubicBezTo>
                    <a:pt x="0" y="26708"/>
                    <a:pt x="130" y="26809"/>
                    <a:pt x="263" y="26809"/>
                  </a:cubicBezTo>
                  <a:cubicBezTo>
                    <a:pt x="336" y="26809"/>
                    <a:pt x="409" y="26779"/>
                    <a:pt x="463" y="26712"/>
                  </a:cubicBezTo>
                  <a:lnTo>
                    <a:pt x="4352" y="21838"/>
                  </a:lnTo>
                  <a:lnTo>
                    <a:pt x="4352" y="2178"/>
                  </a:lnTo>
                  <a:cubicBezTo>
                    <a:pt x="4352" y="963"/>
                    <a:pt x="3364" y="1"/>
                    <a:pt x="2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1165232" y="3489215"/>
              <a:ext cx="183805" cy="1061925"/>
            </a:xfrm>
            <a:custGeom>
              <a:avLst/>
              <a:gdLst/>
              <a:ahLst/>
              <a:cxnLst/>
              <a:rect l="l" t="t" r="r" b="b"/>
              <a:pathLst>
                <a:path w="4700" h="27154" extrusionOk="0">
                  <a:moveTo>
                    <a:pt x="2351" y="348"/>
                  </a:moveTo>
                  <a:cubicBezTo>
                    <a:pt x="2844" y="348"/>
                    <a:pt x="3325" y="530"/>
                    <a:pt x="3691" y="863"/>
                  </a:cubicBezTo>
                  <a:cubicBezTo>
                    <a:pt x="4113" y="1243"/>
                    <a:pt x="4353" y="1785"/>
                    <a:pt x="4353" y="2350"/>
                  </a:cubicBezTo>
                  <a:lnTo>
                    <a:pt x="4353" y="21945"/>
                  </a:lnTo>
                  <a:lnTo>
                    <a:pt x="501" y="26772"/>
                  </a:lnTo>
                  <a:cubicBezTo>
                    <a:pt x="481" y="26798"/>
                    <a:pt x="457" y="26804"/>
                    <a:pt x="437" y="26804"/>
                  </a:cubicBezTo>
                  <a:cubicBezTo>
                    <a:pt x="423" y="26804"/>
                    <a:pt x="412" y="26802"/>
                    <a:pt x="405" y="26799"/>
                  </a:cubicBezTo>
                  <a:cubicBezTo>
                    <a:pt x="389" y="26795"/>
                    <a:pt x="350" y="26772"/>
                    <a:pt x="350" y="26718"/>
                  </a:cubicBezTo>
                  <a:lnTo>
                    <a:pt x="350" y="2348"/>
                  </a:lnTo>
                  <a:cubicBezTo>
                    <a:pt x="350" y="1320"/>
                    <a:pt x="1120" y="467"/>
                    <a:pt x="2142" y="358"/>
                  </a:cubicBezTo>
                  <a:cubicBezTo>
                    <a:pt x="2211" y="350"/>
                    <a:pt x="2282" y="348"/>
                    <a:pt x="2351" y="348"/>
                  </a:cubicBezTo>
                  <a:close/>
                  <a:moveTo>
                    <a:pt x="2348" y="1"/>
                  </a:moveTo>
                  <a:cubicBezTo>
                    <a:pt x="2267" y="1"/>
                    <a:pt x="2186" y="5"/>
                    <a:pt x="2105" y="13"/>
                  </a:cubicBezTo>
                  <a:cubicBezTo>
                    <a:pt x="905" y="142"/>
                    <a:pt x="1" y="1144"/>
                    <a:pt x="1" y="2350"/>
                  </a:cubicBezTo>
                  <a:lnTo>
                    <a:pt x="1" y="26720"/>
                  </a:lnTo>
                  <a:cubicBezTo>
                    <a:pt x="1" y="26908"/>
                    <a:pt x="115" y="27067"/>
                    <a:pt x="293" y="27130"/>
                  </a:cubicBezTo>
                  <a:cubicBezTo>
                    <a:pt x="340" y="27146"/>
                    <a:pt x="389" y="27154"/>
                    <a:pt x="438" y="27154"/>
                  </a:cubicBezTo>
                  <a:cubicBezTo>
                    <a:pt x="568" y="27154"/>
                    <a:pt x="690" y="27095"/>
                    <a:pt x="773" y="26988"/>
                  </a:cubicBezTo>
                  <a:lnTo>
                    <a:pt x="4700" y="22069"/>
                  </a:lnTo>
                  <a:lnTo>
                    <a:pt x="4700" y="2350"/>
                  </a:lnTo>
                  <a:cubicBezTo>
                    <a:pt x="4700" y="1686"/>
                    <a:pt x="4418" y="1050"/>
                    <a:pt x="3921" y="605"/>
                  </a:cubicBezTo>
                  <a:cubicBezTo>
                    <a:pt x="3489" y="214"/>
                    <a:pt x="2926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762699" y="3115035"/>
              <a:ext cx="192878" cy="729590"/>
            </a:xfrm>
            <a:custGeom>
              <a:avLst/>
              <a:gdLst/>
              <a:ahLst/>
              <a:cxnLst/>
              <a:rect l="l" t="t" r="r" b="b"/>
              <a:pathLst>
                <a:path w="4932" h="18656" extrusionOk="0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16589"/>
                  </a:lnTo>
                  <a:cubicBezTo>
                    <a:pt x="0" y="17724"/>
                    <a:pt x="932" y="18656"/>
                    <a:pt x="2067" y="18656"/>
                  </a:cubicBezTo>
                  <a:lnTo>
                    <a:pt x="2865" y="18656"/>
                  </a:lnTo>
                  <a:cubicBezTo>
                    <a:pt x="3999" y="18656"/>
                    <a:pt x="4931" y="17726"/>
                    <a:pt x="4931" y="16589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755972" y="3108347"/>
              <a:ext cx="206292" cy="743082"/>
            </a:xfrm>
            <a:custGeom>
              <a:avLst/>
              <a:gdLst/>
              <a:ahLst/>
              <a:cxnLst/>
              <a:rect l="l" t="t" r="r" b="b"/>
              <a:pathLst>
                <a:path w="5275" h="19001" extrusionOk="0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16760"/>
                  </a:lnTo>
                  <a:cubicBezTo>
                    <a:pt x="4928" y="17802"/>
                    <a:pt x="4081" y="18651"/>
                    <a:pt x="3037" y="18651"/>
                  </a:cubicBezTo>
                  <a:lnTo>
                    <a:pt x="2239" y="18651"/>
                  </a:lnTo>
                  <a:cubicBezTo>
                    <a:pt x="1197" y="18651"/>
                    <a:pt x="347" y="17804"/>
                    <a:pt x="347" y="16760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16760"/>
                  </a:lnTo>
                  <a:cubicBezTo>
                    <a:pt x="1" y="17993"/>
                    <a:pt x="1003" y="19000"/>
                    <a:pt x="2239" y="19000"/>
                  </a:cubicBezTo>
                  <a:lnTo>
                    <a:pt x="3037" y="19000"/>
                  </a:lnTo>
                  <a:cubicBezTo>
                    <a:pt x="4270" y="19000"/>
                    <a:pt x="5275" y="17995"/>
                    <a:pt x="5275" y="16760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762699" y="3115035"/>
              <a:ext cx="192878" cy="458340"/>
            </a:xfrm>
            <a:custGeom>
              <a:avLst/>
              <a:gdLst/>
              <a:ahLst/>
              <a:cxnLst/>
              <a:rect l="l" t="t" r="r" b="b"/>
              <a:pathLst>
                <a:path w="4932" h="11720" extrusionOk="0">
                  <a:moveTo>
                    <a:pt x="2067" y="1"/>
                  </a:moveTo>
                  <a:cubicBezTo>
                    <a:pt x="932" y="1"/>
                    <a:pt x="0" y="933"/>
                    <a:pt x="0" y="2067"/>
                  </a:cubicBezTo>
                  <a:lnTo>
                    <a:pt x="0" y="9652"/>
                  </a:lnTo>
                  <a:cubicBezTo>
                    <a:pt x="0" y="10787"/>
                    <a:pt x="932" y="11719"/>
                    <a:pt x="2067" y="11719"/>
                  </a:cubicBezTo>
                  <a:lnTo>
                    <a:pt x="2865" y="11719"/>
                  </a:lnTo>
                  <a:cubicBezTo>
                    <a:pt x="3999" y="11719"/>
                    <a:pt x="4931" y="10789"/>
                    <a:pt x="4931" y="9652"/>
                  </a:cubicBezTo>
                  <a:lnTo>
                    <a:pt x="4931" y="2067"/>
                  </a:lnTo>
                  <a:cubicBezTo>
                    <a:pt x="4931" y="933"/>
                    <a:pt x="3999" y="1"/>
                    <a:pt x="2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755972" y="3108347"/>
              <a:ext cx="206292" cy="471871"/>
            </a:xfrm>
            <a:custGeom>
              <a:avLst/>
              <a:gdLst/>
              <a:ahLst/>
              <a:cxnLst/>
              <a:rect l="l" t="t" r="r" b="b"/>
              <a:pathLst>
                <a:path w="5275" h="12066" extrusionOk="0">
                  <a:moveTo>
                    <a:pt x="3037" y="347"/>
                  </a:moveTo>
                  <a:cubicBezTo>
                    <a:pt x="4079" y="347"/>
                    <a:pt x="4928" y="1194"/>
                    <a:pt x="4928" y="2238"/>
                  </a:cubicBezTo>
                  <a:lnTo>
                    <a:pt x="4928" y="9823"/>
                  </a:lnTo>
                  <a:cubicBezTo>
                    <a:pt x="4928" y="10866"/>
                    <a:pt x="4081" y="11715"/>
                    <a:pt x="3037" y="11715"/>
                  </a:cubicBezTo>
                  <a:lnTo>
                    <a:pt x="2239" y="11715"/>
                  </a:lnTo>
                  <a:cubicBezTo>
                    <a:pt x="1197" y="11715"/>
                    <a:pt x="347" y="10868"/>
                    <a:pt x="347" y="9823"/>
                  </a:cubicBezTo>
                  <a:lnTo>
                    <a:pt x="347" y="2238"/>
                  </a:lnTo>
                  <a:cubicBezTo>
                    <a:pt x="347" y="1196"/>
                    <a:pt x="1195" y="347"/>
                    <a:pt x="2239" y="347"/>
                  </a:cubicBezTo>
                  <a:close/>
                  <a:moveTo>
                    <a:pt x="2239" y="0"/>
                  </a:moveTo>
                  <a:cubicBezTo>
                    <a:pt x="1005" y="0"/>
                    <a:pt x="1" y="1003"/>
                    <a:pt x="1" y="2238"/>
                  </a:cubicBezTo>
                  <a:lnTo>
                    <a:pt x="1" y="9825"/>
                  </a:lnTo>
                  <a:cubicBezTo>
                    <a:pt x="1" y="11059"/>
                    <a:pt x="1003" y="12065"/>
                    <a:pt x="2239" y="12065"/>
                  </a:cubicBezTo>
                  <a:lnTo>
                    <a:pt x="3037" y="12065"/>
                  </a:lnTo>
                  <a:cubicBezTo>
                    <a:pt x="4270" y="12065"/>
                    <a:pt x="5275" y="11059"/>
                    <a:pt x="5275" y="9823"/>
                  </a:cubicBezTo>
                  <a:lnTo>
                    <a:pt x="5275" y="2238"/>
                  </a:lnTo>
                  <a:cubicBezTo>
                    <a:pt x="5275" y="1005"/>
                    <a:pt x="4274" y="0"/>
                    <a:pt x="3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793437" y="2710546"/>
              <a:ext cx="94014" cy="641441"/>
            </a:xfrm>
            <a:custGeom>
              <a:avLst/>
              <a:gdLst/>
              <a:ahLst/>
              <a:cxnLst/>
              <a:rect l="l" t="t" r="r" b="b"/>
              <a:pathLst>
                <a:path w="2404" h="16402" extrusionOk="0">
                  <a:moveTo>
                    <a:pt x="1007" y="1"/>
                  </a:moveTo>
                  <a:cubicBezTo>
                    <a:pt x="453" y="1"/>
                    <a:pt x="0" y="454"/>
                    <a:pt x="0" y="1007"/>
                  </a:cubicBezTo>
                  <a:lnTo>
                    <a:pt x="0" y="15395"/>
                  </a:lnTo>
                  <a:cubicBezTo>
                    <a:pt x="0" y="15949"/>
                    <a:pt x="453" y="16402"/>
                    <a:pt x="1007" y="16402"/>
                  </a:cubicBezTo>
                  <a:lnTo>
                    <a:pt x="1397" y="16402"/>
                  </a:lnTo>
                  <a:cubicBezTo>
                    <a:pt x="1951" y="16402"/>
                    <a:pt x="2404" y="15949"/>
                    <a:pt x="2404" y="15395"/>
                  </a:cubicBezTo>
                  <a:lnTo>
                    <a:pt x="2404" y="1007"/>
                  </a:lnTo>
                  <a:cubicBezTo>
                    <a:pt x="2404" y="454"/>
                    <a:pt x="1951" y="1"/>
                    <a:pt x="13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786711" y="2703858"/>
              <a:ext cx="107546" cy="654933"/>
            </a:xfrm>
            <a:custGeom>
              <a:avLst/>
              <a:gdLst/>
              <a:ahLst/>
              <a:cxnLst/>
              <a:rect l="l" t="t" r="r" b="b"/>
              <a:pathLst>
                <a:path w="2750" h="16747" extrusionOk="0">
                  <a:moveTo>
                    <a:pt x="1569" y="347"/>
                  </a:moveTo>
                  <a:cubicBezTo>
                    <a:pt x="2026" y="347"/>
                    <a:pt x="2400" y="721"/>
                    <a:pt x="2400" y="1180"/>
                  </a:cubicBezTo>
                  <a:lnTo>
                    <a:pt x="2400" y="15566"/>
                  </a:lnTo>
                  <a:cubicBezTo>
                    <a:pt x="2400" y="16025"/>
                    <a:pt x="2026" y="16400"/>
                    <a:pt x="1569" y="16400"/>
                  </a:cubicBezTo>
                  <a:lnTo>
                    <a:pt x="1179" y="16400"/>
                  </a:lnTo>
                  <a:cubicBezTo>
                    <a:pt x="722" y="16400"/>
                    <a:pt x="347" y="16025"/>
                    <a:pt x="347" y="15566"/>
                  </a:cubicBezTo>
                  <a:lnTo>
                    <a:pt x="347" y="1180"/>
                  </a:lnTo>
                  <a:cubicBezTo>
                    <a:pt x="347" y="721"/>
                    <a:pt x="722" y="347"/>
                    <a:pt x="1179" y="347"/>
                  </a:cubicBezTo>
                  <a:close/>
                  <a:moveTo>
                    <a:pt x="1179" y="0"/>
                  </a:moveTo>
                  <a:cubicBezTo>
                    <a:pt x="529" y="0"/>
                    <a:pt x="1" y="528"/>
                    <a:pt x="1" y="1178"/>
                  </a:cubicBezTo>
                  <a:lnTo>
                    <a:pt x="1" y="15566"/>
                  </a:lnTo>
                  <a:cubicBezTo>
                    <a:pt x="1" y="16216"/>
                    <a:pt x="529" y="16746"/>
                    <a:pt x="1179" y="16746"/>
                  </a:cubicBezTo>
                  <a:lnTo>
                    <a:pt x="1569" y="16746"/>
                  </a:lnTo>
                  <a:cubicBezTo>
                    <a:pt x="2219" y="16746"/>
                    <a:pt x="2749" y="16216"/>
                    <a:pt x="2749" y="15566"/>
                  </a:cubicBezTo>
                  <a:lnTo>
                    <a:pt x="2749" y="1178"/>
                  </a:lnTo>
                  <a:cubicBezTo>
                    <a:pt x="2749" y="528"/>
                    <a:pt x="2219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817293" y="2671477"/>
              <a:ext cx="46264" cy="274887"/>
            </a:xfrm>
            <a:custGeom>
              <a:avLst/>
              <a:gdLst/>
              <a:ahLst/>
              <a:cxnLst/>
              <a:rect l="l" t="t" r="r" b="b"/>
              <a:pathLst>
                <a:path w="1183" h="7029" extrusionOk="0">
                  <a:moveTo>
                    <a:pt x="495" y="1"/>
                  </a:moveTo>
                  <a:cubicBezTo>
                    <a:pt x="223" y="1"/>
                    <a:pt x="1" y="221"/>
                    <a:pt x="1" y="495"/>
                  </a:cubicBezTo>
                  <a:lnTo>
                    <a:pt x="1" y="6534"/>
                  </a:lnTo>
                  <a:cubicBezTo>
                    <a:pt x="1" y="6808"/>
                    <a:pt x="223" y="7028"/>
                    <a:pt x="495" y="7028"/>
                  </a:cubicBezTo>
                  <a:lnTo>
                    <a:pt x="688" y="7028"/>
                  </a:lnTo>
                  <a:cubicBezTo>
                    <a:pt x="958" y="7028"/>
                    <a:pt x="1183" y="6808"/>
                    <a:pt x="1183" y="6534"/>
                  </a:cubicBezTo>
                  <a:lnTo>
                    <a:pt x="1183" y="495"/>
                  </a:lnTo>
                  <a:cubicBezTo>
                    <a:pt x="1183" y="221"/>
                    <a:pt x="962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810449" y="2664634"/>
              <a:ext cx="59991" cy="288574"/>
            </a:xfrm>
            <a:custGeom>
              <a:avLst/>
              <a:gdLst/>
              <a:ahLst/>
              <a:cxnLst/>
              <a:rect l="l" t="t" r="r" b="b"/>
              <a:pathLst>
                <a:path w="1534" h="7379" extrusionOk="0">
                  <a:moveTo>
                    <a:pt x="863" y="349"/>
                  </a:moveTo>
                  <a:cubicBezTo>
                    <a:pt x="1041" y="349"/>
                    <a:pt x="1183" y="493"/>
                    <a:pt x="1183" y="670"/>
                  </a:cubicBezTo>
                  <a:lnTo>
                    <a:pt x="1183" y="6709"/>
                  </a:lnTo>
                  <a:cubicBezTo>
                    <a:pt x="1183" y="6886"/>
                    <a:pt x="1041" y="7030"/>
                    <a:pt x="863" y="7030"/>
                  </a:cubicBezTo>
                  <a:lnTo>
                    <a:pt x="670" y="7030"/>
                  </a:lnTo>
                  <a:cubicBezTo>
                    <a:pt x="497" y="7030"/>
                    <a:pt x="351" y="6886"/>
                    <a:pt x="351" y="6709"/>
                  </a:cubicBezTo>
                  <a:lnTo>
                    <a:pt x="351" y="670"/>
                  </a:lnTo>
                  <a:cubicBezTo>
                    <a:pt x="351" y="493"/>
                    <a:pt x="493" y="349"/>
                    <a:pt x="670" y="349"/>
                  </a:cubicBezTo>
                  <a:close/>
                  <a:moveTo>
                    <a:pt x="670" y="0"/>
                  </a:moveTo>
                  <a:cubicBezTo>
                    <a:pt x="302" y="0"/>
                    <a:pt x="1" y="300"/>
                    <a:pt x="1" y="670"/>
                  </a:cubicBezTo>
                  <a:lnTo>
                    <a:pt x="1" y="6709"/>
                  </a:lnTo>
                  <a:cubicBezTo>
                    <a:pt x="1" y="7079"/>
                    <a:pt x="302" y="7379"/>
                    <a:pt x="670" y="7379"/>
                  </a:cubicBezTo>
                  <a:lnTo>
                    <a:pt x="863" y="7379"/>
                  </a:lnTo>
                  <a:cubicBezTo>
                    <a:pt x="1232" y="7379"/>
                    <a:pt x="1531" y="7079"/>
                    <a:pt x="1533" y="6709"/>
                  </a:cubicBezTo>
                  <a:lnTo>
                    <a:pt x="1533" y="670"/>
                  </a:lnTo>
                  <a:cubicBezTo>
                    <a:pt x="1533" y="300"/>
                    <a:pt x="1232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793437" y="2493616"/>
              <a:ext cx="94014" cy="155257"/>
            </a:xfrm>
            <a:custGeom>
              <a:avLst/>
              <a:gdLst/>
              <a:ahLst/>
              <a:cxnLst/>
              <a:rect l="l" t="t" r="r" b="b"/>
              <a:pathLst>
                <a:path w="2404" h="3970" extrusionOk="0">
                  <a:moveTo>
                    <a:pt x="1985" y="1"/>
                  </a:moveTo>
                  <a:cubicBezTo>
                    <a:pt x="1923" y="1"/>
                    <a:pt x="1860" y="15"/>
                    <a:pt x="1799" y="45"/>
                  </a:cubicBezTo>
                  <a:lnTo>
                    <a:pt x="666" y="611"/>
                  </a:lnTo>
                  <a:cubicBezTo>
                    <a:pt x="256" y="813"/>
                    <a:pt x="0" y="1229"/>
                    <a:pt x="0" y="1684"/>
                  </a:cubicBezTo>
                  <a:lnTo>
                    <a:pt x="0" y="2768"/>
                  </a:lnTo>
                  <a:cubicBezTo>
                    <a:pt x="0" y="3434"/>
                    <a:pt x="540" y="3970"/>
                    <a:pt x="1202" y="3970"/>
                  </a:cubicBezTo>
                  <a:cubicBezTo>
                    <a:pt x="1864" y="3970"/>
                    <a:pt x="2404" y="3434"/>
                    <a:pt x="2402" y="2768"/>
                  </a:cubicBezTo>
                  <a:lnTo>
                    <a:pt x="2402" y="419"/>
                  </a:lnTo>
                  <a:cubicBezTo>
                    <a:pt x="2402" y="177"/>
                    <a:pt x="220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786711" y="2486890"/>
              <a:ext cx="107546" cy="168827"/>
            </a:xfrm>
            <a:custGeom>
              <a:avLst/>
              <a:gdLst/>
              <a:ahLst/>
              <a:cxnLst/>
              <a:rect l="l" t="t" r="r" b="b"/>
              <a:pathLst>
                <a:path w="2750" h="4317" extrusionOk="0">
                  <a:moveTo>
                    <a:pt x="2158" y="347"/>
                  </a:moveTo>
                  <a:cubicBezTo>
                    <a:pt x="2201" y="347"/>
                    <a:pt x="2247" y="359"/>
                    <a:pt x="2286" y="387"/>
                  </a:cubicBezTo>
                  <a:cubicBezTo>
                    <a:pt x="2359" y="430"/>
                    <a:pt x="2400" y="507"/>
                    <a:pt x="2400" y="593"/>
                  </a:cubicBezTo>
                  <a:lnTo>
                    <a:pt x="2400" y="2942"/>
                  </a:lnTo>
                  <a:cubicBezTo>
                    <a:pt x="2400" y="3509"/>
                    <a:pt x="1941" y="3970"/>
                    <a:pt x="1374" y="3970"/>
                  </a:cubicBezTo>
                  <a:cubicBezTo>
                    <a:pt x="808" y="3970"/>
                    <a:pt x="347" y="3509"/>
                    <a:pt x="347" y="2942"/>
                  </a:cubicBezTo>
                  <a:lnTo>
                    <a:pt x="347" y="1858"/>
                  </a:lnTo>
                  <a:cubicBezTo>
                    <a:pt x="347" y="1468"/>
                    <a:pt x="566" y="1116"/>
                    <a:pt x="917" y="940"/>
                  </a:cubicBezTo>
                  <a:lnTo>
                    <a:pt x="2050" y="375"/>
                  </a:lnTo>
                  <a:cubicBezTo>
                    <a:pt x="2083" y="357"/>
                    <a:pt x="2121" y="347"/>
                    <a:pt x="2158" y="347"/>
                  </a:cubicBezTo>
                  <a:close/>
                  <a:moveTo>
                    <a:pt x="2160" y="1"/>
                  </a:moveTo>
                  <a:cubicBezTo>
                    <a:pt x="2070" y="1"/>
                    <a:pt x="1979" y="22"/>
                    <a:pt x="1894" y="63"/>
                  </a:cubicBezTo>
                  <a:lnTo>
                    <a:pt x="761" y="629"/>
                  </a:lnTo>
                  <a:cubicBezTo>
                    <a:pt x="290" y="863"/>
                    <a:pt x="1" y="1334"/>
                    <a:pt x="1" y="1858"/>
                  </a:cubicBezTo>
                  <a:lnTo>
                    <a:pt x="1" y="2942"/>
                  </a:lnTo>
                  <a:cubicBezTo>
                    <a:pt x="1" y="3700"/>
                    <a:pt x="615" y="4317"/>
                    <a:pt x="1374" y="4317"/>
                  </a:cubicBezTo>
                  <a:cubicBezTo>
                    <a:pt x="2132" y="4317"/>
                    <a:pt x="2749" y="3698"/>
                    <a:pt x="2749" y="2942"/>
                  </a:cubicBezTo>
                  <a:lnTo>
                    <a:pt x="2749" y="593"/>
                  </a:lnTo>
                  <a:cubicBezTo>
                    <a:pt x="2749" y="387"/>
                    <a:pt x="2643" y="199"/>
                    <a:pt x="2467" y="91"/>
                  </a:cubicBezTo>
                  <a:cubicBezTo>
                    <a:pt x="2372" y="30"/>
                    <a:pt x="226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1377821" y="3673568"/>
              <a:ext cx="152206" cy="495727"/>
            </a:xfrm>
            <a:custGeom>
              <a:avLst/>
              <a:gdLst/>
              <a:ahLst/>
              <a:cxnLst/>
              <a:rect l="l" t="t" r="r" b="b"/>
              <a:pathLst>
                <a:path w="3892" h="12676" extrusionOk="0">
                  <a:moveTo>
                    <a:pt x="1632" y="0"/>
                  </a:moveTo>
                  <a:cubicBezTo>
                    <a:pt x="735" y="0"/>
                    <a:pt x="0" y="733"/>
                    <a:pt x="0" y="1629"/>
                  </a:cubicBezTo>
                  <a:lnTo>
                    <a:pt x="0" y="11045"/>
                  </a:lnTo>
                  <a:cubicBezTo>
                    <a:pt x="0" y="11941"/>
                    <a:pt x="735" y="12676"/>
                    <a:pt x="1632" y="12676"/>
                  </a:cubicBezTo>
                  <a:lnTo>
                    <a:pt x="2262" y="12676"/>
                  </a:lnTo>
                  <a:cubicBezTo>
                    <a:pt x="3159" y="12676"/>
                    <a:pt x="3891" y="11941"/>
                    <a:pt x="3891" y="11045"/>
                  </a:cubicBezTo>
                  <a:lnTo>
                    <a:pt x="3891" y="1629"/>
                  </a:lnTo>
                  <a:cubicBezTo>
                    <a:pt x="3891" y="735"/>
                    <a:pt x="3159" y="0"/>
                    <a:pt x="2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1370977" y="3666685"/>
              <a:ext cx="165894" cy="509493"/>
            </a:xfrm>
            <a:custGeom>
              <a:avLst/>
              <a:gdLst/>
              <a:ahLst/>
              <a:cxnLst/>
              <a:rect l="l" t="t" r="r" b="b"/>
              <a:pathLst>
                <a:path w="4242" h="13028" extrusionOk="0">
                  <a:moveTo>
                    <a:pt x="2437" y="352"/>
                  </a:moveTo>
                  <a:cubicBezTo>
                    <a:pt x="3241" y="352"/>
                    <a:pt x="3895" y="1006"/>
                    <a:pt x="3895" y="1809"/>
                  </a:cubicBezTo>
                  <a:lnTo>
                    <a:pt x="3895" y="11225"/>
                  </a:lnTo>
                  <a:cubicBezTo>
                    <a:pt x="3895" y="12028"/>
                    <a:pt x="3239" y="12682"/>
                    <a:pt x="2437" y="12682"/>
                  </a:cubicBezTo>
                  <a:lnTo>
                    <a:pt x="1807" y="12682"/>
                  </a:lnTo>
                  <a:cubicBezTo>
                    <a:pt x="1001" y="12682"/>
                    <a:pt x="349" y="12026"/>
                    <a:pt x="349" y="11225"/>
                  </a:cubicBezTo>
                  <a:lnTo>
                    <a:pt x="349" y="1809"/>
                  </a:lnTo>
                  <a:cubicBezTo>
                    <a:pt x="349" y="1004"/>
                    <a:pt x="1003" y="352"/>
                    <a:pt x="1807" y="352"/>
                  </a:cubicBezTo>
                  <a:close/>
                  <a:moveTo>
                    <a:pt x="1807" y="1"/>
                  </a:moveTo>
                  <a:cubicBezTo>
                    <a:pt x="812" y="1"/>
                    <a:pt x="0" y="811"/>
                    <a:pt x="0" y="1805"/>
                  </a:cubicBezTo>
                  <a:lnTo>
                    <a:pt x="0" y="11221"/>
                  </a:lnTo>
                  <a:cubicBezTo>
                    <a:pt x="0" y="12216"/>
                    <a:pt x="812" y="13027"/>
                    <a:pt x="1807" y="13027"/>
                  </a:cubicBezTo>
                  <a:lnTo>
                    <a:pt x="2437" y="13027"/>
                  </a:lnTo>
                  <a:cubicBezTo>
                    <a:pt x="3432" y="13027"/>
                    <a:pt x="4240" y="12216"/>
                    <a:pt x="4242" y="11221"/>
                  </a:cubicBezTo>
                  <a:lnTo>
                    <a:pt x="4242" y="1805"/>
                  </a:lnTo>
                  <a:cubicBezTo>
                    <a:pt x="4242" y="811"/>
                    <a:pt x="3432" y="1"/>
                    <a:pt x="2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728323" y="5055001"/>
              <a:ext cx="740461" cy="81617"/>
            </a:xfrm>
            <a:custGeom>
              <a:avLst/>
              <a:gdLst/>
              <a:ahLst/>
              <a:cxnLst/>
              <a:rect l="l" t="t" r="r" b="b"/>
              <a:pathLst>
                <a:path w="18934" h="2087" extrusionOk="0">
                  <a:moveTo>
                    <a:pt x="499" y="0"/>
                  </a:moveTo>
                  <a:cubicBezTo>
                    <a:pt x="225" y="0"/>
                    <a:pt x="0" y="223"/>
                    <a:pt x="0" y="499"/>
                  </a:cubicBezTo>
                  <a:lnTo>
                    <a:pt x="0" y="1588"/>
                  </a:lnTo>
                  <a:cubicBezTo>
                    <a:pt x="0" y="1862"/>
                    <a:pt x="223" y="2087"/>
                    <a:pt x="499" y="2087"/>
                  </a:cubicBezTo>
                  <a:lnTo>
                    <a:pt x="18433" y="2087"/>
                  </a:lnTo>
                  <a:cubicBezTo>
                    <a:pt x="18709" y="2087"/>
                    <a:pt x="18933" y="1862"/>
                    <a:pt x="18931" y="1588"/>
                  </a:cubicBezTo>
                  <a:lnTo>
                    <a:pt x="18931" y="499"/>
                  </a:lnTo>
                  <a:cubicBezTo>
                    <a:pt x="18931" y="225"/>
                    <a:pt x="18709" y="0"/>
                    <a:pt x="18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721597" y="5048157"/>
              <a:ext cx="754032" cy="95344"/>
            </a:xfrm>
            <a:custGeom>
              <a:avLst/>
              <a:gdLst/>
              <a:ahLst/>
              <a:cxnLst/>
              <a:rect l="l" t="t" r="r" b="b"/>
              <a:pathLst>
                <a:path w="19281" h="2438" extrusionOk="0">
                  <a:moveTo>
                    <a:pt x="18609" y="349"/>
                  </a:moveTo>
                  <a:cubicBezTo>
                    <a:pt x="18788" y="349"/>
                    <a:pt x="18934" y="493"/>
                    <a:pt x="18934" y="674"/>
                  </a:cubicBezTo>
                  <a:lnTo>
                    <a:pt x="18934" y="1763"/>
                  </a:lnTo>
                  <a:cubicBezTo>
                    <a:pt x="18934" y="1945"/>
                    <a:pt x="18788" y="2088"/>
                    <a:pt x="18609" y="2088"/>
                  </a:cubicBezTo>
                  <a:lnTo>
                    <a:pt x="673" y="2088"/>
                  </a:lnTo>
                  <a:cubicBezTo>
                    <a:pt x="494" y="2088"/>
                    <a:pt x="348" y="1945"/>
                    <a:pt x="348" y="1763"/>
                  </a:cubicBezTo>
                  <a:lnTo>
                    <a:pt x="348" y="674"/>
                  </a:lnTo>
                  <a:cubicBezTo>
                    <a:pt x="348" y="493"/>
                    <a:pt x="494" y="349"/>
                    <a:pt x="673" y="349"/>
                  </a:cubicBezTo>
                  <a:close/>
                  <a:moveTo>
                    <a:pt x="673" y="0"/>
                  </a:moveTo>
                  <a:cubicBezTo>
                    <a:pt x="300" y="0"/>
                    <a:pt x="1" y="303"/>
                    <a:pt x="1" y="672"/>
                  </a:cubicBezTo>
                  <a:lnTo>
                    <a:pt x="1" y="1763"/>
                  </a:lnTo>
                  <a:cubicBezTo>
                    <a:pt x="1" y="2136"/>
                    <a:pt x="300" y="2437"/>
                    <a:pt x="673" y="2437"/>
                  </a:cubicBezTo>
                  <a:lnTo>
                    <a:pt x="18605" y="2437"/>
                  </a:lnTo>
                  <a:cubicBezTo>
                    <a:pt x="18977" y="2437"/>
                    <a:pt x="19279" y="2134"/>
                    <a:pt x="19281" y="1763"/>
                  </a:cubicBezTo>
                  <a:lnTo>
                    <a:pt x="19281" y="672"/>
                  </a:lnTo>
                  <a:cubicBezTo>
                    <a:pt x="19281" y="301"/>
                    <a:pt x="18979" y="0"/>
                    <a:pt x="18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726837" y="2626191"/>
              <a:ext cx="227175" cy="68203"/>
            </a:xfrm>
            <a:custGeom>
              <a:avLst/>
              <a:gdLst/>
              <a:ahLst/>
              <a:cxnLst/>
              <a:rect l="l" t="t" r="r" b="b"/>
              <a:pathLst>
                <a:path w="5809" h="1744" extrusionOk="0">
                  <a:moveTo>
                    <a:pt x="474" y="0"/>
                  </a:moveTo>
                  <a:cubicBezTo>
                    <a:pt x="216" y="0"/>
                    <a:pt x="1" y="213"/>
                    <a:pt x="1" y="473"/>
                  </a:cubicBezTo>
                  <a:lnTo>
                    <a:pt x="1" y="1271"/>
                  </a:lnTo>
                  <a:cubicBezTo>
                    <a:pt x="1" y="1531"/>
                    <a:pt x="214" y="1744"/>
                    <a:pt x="474" y="1744"/>
                  </a:cubicBezTo>
                  <a:lnTo>
                    <a:pt x="5336" y="1744"/>
                  </a:lnTo>
                  <a:cubicBezTo>
                    <a:pt x="5596" y="1744"/>
                    <a:pt x="5809" y="1533"/>
                    <a:pt x="5809" y="1271"/>
                  </a:cubicBezTo>
                  <a:lnTo>
                    <a:pt x="5809" y="473"/>
                  </a:lnTo>
                  <a:cubicBezTo>
                    <a:pt x="5809" y="215"/>
                    <a:pt x="5596" y="0"/>
                    <a:pt x="5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720072" y="2619425"/>
              <a:ext cx="240824" cy="81852"/>
            </a:xfrm>
            <a:custGeom>
              <a:avLst/>
              <a:gdLst/>
              <a:ahLst/>
              <a:cxnLst/>
              <a:rect l="l" t="t" r="r" b="b"/>
              <a:pathLst>
                <a:path w="6158" h="2093" extrusionOk="0">
                  <a:moveTo>
                    <a:pt x="5509" y="347"/>
                  </a:moveTo>
                  <a:cubicBezTo>
                    <a:pt x="5673" y="347"/>
                    <a:pt x="5808" y="483"/>
                    <a:pt x="5808" y="646"/>
                  </a:cubicBezTo>
                  <a:lnTo>
                    <a:pt x="5808" y="1444"/>
                  </a:lnTo>
                  <a:cubicBezTo>
                    <a:pt x="5808" y="1610"/>
                    <a:pt x="5675" y="1746"/>
                    <a:pt x="5509" y="1746"/>
                  </a:cubicBezTo>
                  <a:lnTo>
                    <a:pt x="647" y="1746"/>
                  </a:lnTo>
                  <a:cubicBezTo>
                    <a:pt x="483" y="1746"/>
                    <a:pt x="347" y="1610"/>
                    <a:pt x="347" y="1444"/>
                  </a:cubicBezTo>
                  <a:lnTo>
                    <a:pt x="347" y="646"/>
                  </a:lnTo>
                  <a:cubicBezTo>
                    <a:pt x="347" y="483"/>
                    <a:pt x="483" y="347"/>
                    <a:pt x="647" y="347"/>
                  </a:cubicBezTo>
                  <a:close/>
                  <a:moveTo>
                    <a:pt x="647" y="0"/>
                  </a:moveTo>
                  <a:cubicBezTo>
                    <a:pt x="290" y="0"/>
                    <a:pt x="1" y="290"/>
                    <a:pt x="1" y="646"/>
                  </a:cubicBezTo>
                  <a:lnTo>
                    <a:pt x="1" y="1444"/>
                  </a:lnTo>
                  <a:cubicBezTo>
                    <a:pt x="1" y="1803"/>
                    <a:pt x="290" y="2092"/>
                    <a:pt x="647" y="2092"/>
                  </a:cubicBezTo>
                  <a:lnTo>
                    <a:pt x="5509" y="2092"/>
                  </a:lnTo>
                  <a:cubicBezTo>
                    <a:pt x="5866" y="2092"/>
                    <a:pt x="6157" y="1803"/>
                    <a:pt x="6157" y="1444"/>
                  </a:cubicBezTo>
                  <a:lnTo>
                    <a:pt x="6157" y="646"/>
                  </a:lnTo>
                  <a:cubicBezTo>
                    <a:pt x="6157" y="290"/>
                    <a:pt x="5866" y="0"/>
                    <a:pt x="5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997500" y="3086095"/>
              <a:ext cx="252908" cy="400343"/>
            </a:xfrm>
            <a:custGeom>
              <a:avLst/>
              <a:gdLst/>
              <a:ahLst/>
              <a:cxnLst/>
              <a:rect l="l" t="t" r="r" b="b"/>
              <a:pathLst>
                <a:path w="6467" h="10237" extrusionOk="0">
                  <a:moveTo>
                    <a:pt x="2710" y="0"/>
                  </a:moveTo>
                  <a:cubicBezTo>
                    <a:pt x="1213" y="0"/>
                    <a:pt x="1" y="1214"/>
                    <a:pt x="1" y="2709"/>
                  </a:cubicBezTo>
                  <a:lnTo>
                    <a:pt x="1" y="10237"/>
                  </a:lnTo>
                  <a:lnTo>
                    <a:pt x="6467" y="10237"/>
                  </a:lnTo>
                  <a:lnTo>
                    <a:pt x="6467" y="2709"/>
                  </a:lnTo>
                  <a:cubicBezTo>
                    <a:pt x="6465" y="1214"/>
                    <a:pt x="5253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990656" y="3079369"/>
              <a:ext cx="266557" cy="414031"/>
            </a:xfrm>
            <a:custGeom>
              <a:avLst/>
              <a:gdLst/>
              <a:ahLst/>
              <a:cxnLst/>
              <a:rect l="l" t="t" r="r" b="b"/>
              <a:pathLst>
                <a:path w="6816" h="10587" extrusionOk="0">
                  <a:moveTo>
                    <a:pt x="3931" y="343"/>
                  </a:moveTo>
                  <a:cubicBezTo>
                    <a:pt x="5330" y="343"/>
                    <a:pt x="6469" y="1482"/>
                    <a:pt x="6469" y="2881"/>
                  </a:cubicBezTo>
                  <a:lnTo>
                    <a:pt x="6469" y="10237"/>
                  </a:lnTo>
                  <a:lnTo>
                    <a:pt x="347" y="10237"/>
                  </a:lnTo>
                  <a:lnTo>
                    <a:pt x="347" y="2881"/>
                  </a:lnTo>
                  <a:cubicBezTo>
                    <a:pt x="347" y="1482"/>
                    <a:pt x="1486" y="343"/>
                    <a:pt x="2885" y="343"/>
                  </a:cubicBezTo>
                  <a:close/>
                  <a:moveTo>
                    <a:pt x="2885" y="1"/>
                  </a:moveTo>
                  <a:cubicBezTo>
                    <a:pt x="1293" y="1"/>
                    <a:pt x="1" y="1293"/>
                    <a:pt x="1" y="2883"/>
                  </a:cubicBezTo>
                  <a:lnTo>
                    <a:pt x="1" y="10586"/>
                  </a:lnTo>
                  <a:lnTo>
                    <a:pt x="6815" y="10586"/>
                  </a:lnTo>
                  <a:lnTo>
                    <a:pt x="6815" y="2883"/>
                  </a:lnTo>
                  <a:cubicBezTo>
                    <a:pt x="6815" y="1293"/>
                    <a:pt x="5521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082364" y="3351948"/>
              <a:ext cx="89713" cy="134569"/>
            </a:xfrm>
            <a:custGeom>
              <a:avLst/>
              <a:gdLst/>
              <a:ahLst/>
              <a:cxnLst/>
              <a:rect l="l" t="t" r="r" b="b"/>
              <a:pathLst>
                <a:path w="2294" h="3441" extrusionOk="0">
                  <a:moveTo>
                    <a:pt x="0" y="1"/>
                  </a:moveTo>
                  <a:lnTo>
                    <a:pt x="0" y="3441"/>
                  </a:lnTo>
                  <a:lnTo>
                    <a:pt x="2293" y="3441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1075481" y="3345182"/>
              <a:ext cx="103361" cy="148217"/>
            </a:xfrm>
            <a:custGeom>
              <a:avLst/>
              <a:gdLst/>
              <a:ahLst/>
              <a:cxnLst/>
              <a:rect l="l" t="t" r="r" b="b"/>
              <a:pathLst>
                <a:path w="2643" h="3790" extrusionOk="0">
                  <a:moveTo>
                    <a:pt x="2296" y="347"/>
                  </a:moveTo>
                  <a:lnTo>
                    <a:pt x="2296" y="3440"/>
                  </a:lnTo>
                  <a:lnTo>
                    <a:pt x="351" y="3440"/>
                  </a:lnTo>
                  <a:lnTo>
                    <a:pt x="351" y="347"/>
                  </a:lnTo>
                  <a:close/>
                  <a:moveTo>
                    <a:pt x="1" y="1"/>
                  </a:moveTo>
                  <a:lnTo>
                    <a:pt x="1" y="3789"/>
                  </a:lnTo>
                  <a:lnTo>
                    <a:pt x="2643" y="3789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1054832" y="3161494"/>
              <a:ext cx="143759" cy="221935"/>
            </a:xfrm>
            <a:custGeom>
              <a:avLst/>
              <a:gdLst/>
              <a:ahLst/>
              <a:cxnLst/>
              <a:rect l="l" t="t" r="r" b="b"/>
              <a:pathLst>
                <a:path w="3676" h="5675" extrusionOk="0">
                  <a:moveTo>
                    <a:pt x="1766" y="1"/>
                  </a:moveTo>
                  <a:lnTo>
                    <a:pt x="948" y="1537"/>
                  </a:lnTo>
                  <a:lnTo>
                    <a:pt x="1" y="1537"/>
                  </a:lnTo>
                  <a:lnTo>
                    <a:pt x="1" y="4382"/>
                  </a:lnTo>
                  <a:cubicBezTo>
                    <a:pt x="1" y="5094"/>
                    <a:pt x="580" y="5675"/>
                    <a:pt x="1293" y="5675"/>
                  </a:cubicBezTo>
                  <a:lnTo>
                    <a:pt x="2381" y="5675"/>
                  </a:lnTo>
                  <a:cubicBezTo>
                    <a:pt x="3094" y="5675"/>
                    <a:pt x="3675" y="5094"/>
                    <a:pt x="3675" y="4382"/>
                  </a:cubicBezTo>
                  <a:lnTo>
                    <a:pt x="3675" y="1537"/>
                  </a:lnTo>
                  <a:lnTo>
                    <a:pt x="2901" y="1537"/>
                  </a:lnTo>
                  <a:lnTo>
                    <a:pt x="1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1048066" y="3148706"/>
              <a:ext cx="157447" cy="241606"/>
            </a:xfrm>
            <a:custGeom>
              <a:avLst/>
              <a:gdLst/>
              <a:ahLst/>
              <a:cxnLst/>
              <a:rect l="l" t="t" r="r" b="b"/>
              <a:pathLst>
                <a:path w="4026" h="6178" extrusionOk="0">
                  <a:moveTo>
                    <a:pt x="1967" y="653"/>
                  </a:moveTo>
                  <a:lnTo>
                    <a:pt x="2987" y="2040"/>
                  </a:lnTo>
                  <a:lnTo>
                    <a:pt x="3677" y="2040"/>
                  </a:lnTo>
                  <a:lnTo>
                    <a:pt x="3677" y="4711"/>
                  </a:lnTo>
                  <a:cubicBezTo>
                    <a:pt x="3677" y="5330"/>
                    <a:pt x="3174" y="5832"/>
                    <a:pt x="2558" y="5832"/>
                  </a:cubicBezTo>
                  <a:lnTo>
                    <a:pt x="1468" y="5832"/>
                  </a:lnTo>
                  <a:cubicBezTo>
                    <a:pt x="850" y="5832"/>
                    <a:pt x="347" y="5330"/>
                    <a:pt x="347" y="4711"/>
                  </a:cubicBezTo>
                  <a:lnTo>
                    <a:pt x="347" y="2040"/>
                  </a:lnTo>
                  <a:lnTo>
                    <a:pt x="1230" y="2040"/>
                  </a:lnTo>
                  <a:lnTo>
                    <a:pt x="1967" y="653"/>
                  </a:lnTo>
                  <a:close/>
                  <a:moveTo>
                    <a:pt x="1915" y="1"/>
                  </a:moveTo>
                  <a:lnTo>
                    <a:pt x="1017" y="1689"/>
                  </a:lnTo>
                  <a:lnTo>
                    <a:pt x="0" y="1689"/>
                  </a:lnTo>
                  <a:lnTo>
                    <a:pt x="0" y="4709"/>
                  </a:lnTo>
                  <a:cubicBezTo>
                    <a:pt x="0" y="5519"/>
                    <a:pt x="658" y="6177"/>
                    <a:pt x="1468" y="6177"/>
                  </a:cubicBezTo>
                  <a:lnTo>
                    <a:pt x="2556" y="6177"/>
                  </a:lnTo>
                  <a:cubicBezTo>
                    <a:pt x="3367" y="6177"/>
                    <a:pt x="4025" y="5519"/>
                    <a:pt x="4023" y="4709"/>
                  </a:cubicBezTo>
                  <a:lnTo>
                    <a:pt x="4023" y="1689"/>
                  </a:lnTo>
                  <a:lnTo>
                    <a:pt x="3162" y="168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793437" y="2747463"/>
              <a:ext cx="118222" cy="86154"/>
            </a:xfrm>
            <a:custGeom>
              <a:avLst/>
              <a:gdLst/>
              <a:ahLst/>
              <a:cxnLst/>
              <a:rect l="l" t="t" r="r" b="b"/>
              <a:pathLst>
                <a:path w="3023" h="2203" extrusionOk="0">
                  <a:moveTo>
                    <a:pt x="1101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0"/>
                    <a:pt x="493" y="2203"/>
                    <a:pt x="1101" y="2203"/>
                  </a:cubicBezTo>
                  <a:lnTo>
                    <a:pt x="1921" y="2203"/>
                  </a:lnTo>
                  <a:cubicBezTo>
                    <a:pt x="2528" y="2203"/>
                    <a:pt x="3020" y="1710"/>
                    <a:pt x="3022" y="1102"/>
                  </a:cubicBezTo>
                  <a:cubicBezTo>
                    <a:pt x="3022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786711" y="2740737"/>
              <a:ext cx="131636" cy="99607"/>
            </a:xfrm>
            <a:custGeom>
              <a:avLst/>
              <a:gdLst/>
              <a:ahLst/>
              <a:cxnLst/>
              <a:rect l="l" t="t" r="r" b="b"/>
              <a:pathLst>
                <a:path w="3366" h="2547" extrusionOk="0">
                  <a:moveTo>
                    <a:pt x="2093" y="348"/>
                  </a:moveTo>
                  <a:cubicBezTo>
                    <a:pt x="2603" y="348"/>
                    <a:pt x="3019" y="763"/>
                    <a:pt x="3019" y="1274"/>
                  </a:cubicBezTo>
                  <a:cubicBezTo>
                    <a:pt x="3019" y="1782"/>
                    <a:pt x="2603" y="2200"/>
                    <a:pt x="2093" y="2200"/>
                  </a:cubicBezTo>
                  <a:lnTo>
                    <a:pt x="1273" y="2200"/>
                  </a:lnTo>
                  <a:cubicBezTo>
                    <a:pt x="763" y="2200"/>
                    <a:pt x="347" y="1784"/>
                    <a:pt x="347" y="1274"/>
                  </a:cubicBezTo>
                  <a:cubicBezTo>
                    <a:pt x="347" y="763"/>
                    <a:pt x="763" y="348"/>
                    <a:pt x="1273" y="348"/>
                  </a:cubicBezTo>
                  <a:close/>
                  <a:moveTo>
                    <a:pt x="1273" y="1"/>
                  </a:moveTo>
                  <a:cubicBezTo>
                    <a:pt x="572" y="1"/>
                    <a:pt x="1" y="572"/>
                    <a:pt x="1" y="1274"/>
                  </a:cubicBezTo>
                  <a:cubicBezTo>
                    <a:pt x="1" y="1975"/>
                    <a:pt x="572" y="2546"/>
                    <a:pt x="1273" y="2546"/>
                  </a:cubicBezTo>
                  <a:lnTo>
                    <a:pt x="2093" y="2546"/>
                  </a:lnTo>
                  <a:cubicBezTo>
                    <a:pt x="2794" y="2546"/>
                    <a:pt x="3366" y="1975"/>
                    <a:pt x="3366" y="1274"/>
                  </a:cubicBezTo>
                  <a:cubicBezTo>
                    <a:pt x="3366" y="572"/>
                    <a:pt x="2794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329288" y="3720849"/>
              <a:ext cx="312977" cy="357716"/>
            </a:xfrm>
            <a:custGeom>
              <a:avLst/>
              <a:gdLst/>
              <a:ahLst/>
              <a:cxnLst/>
              <a:rect l="l" t="t" r="r" b="b"/>
              <a:pathLst>
                <a:path w="8003" h="9147" extrusionOk="0">
                  <a:moveTo>
                    <a:pt x="3257" y="1"/>
                  </a:moveTo>
                  <a:lnTo>
                    <a:pt x="0" y="6908"/>
                  </a:lnTo>
                  <a:lnTo>
                    <a:pt x="4748" y="9146"/>
                  </a:lnTo>
                  <a:lnTo>
                    <a:pt x="8003" y="223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320254" y="3711854"/>
              <a:ext cx="331045" cy="375862"/>
            </a:xfrm>
            <a:custGeom>
              <a:avLst/>
              <a:gdLst/>
              <a:ahLst/>
              <a:cxnLst/>
              <a:rect l="l" t="t" r="r" b="b"/>
              <a:pathLst>
                <a:path w="8465" h="9611" extrusionOk="0">
                  <a:moveTo>
                    <a:pt x="3571" y="465"/>
                  </a:moveTo>
                  <a:lnTo>
                    <a:pt x="8001" y="2554"/>
                  </a:lnTo>
                  <a:lnTo>
                    <a:pt x="4893" y="9148"/>
                  </a:lnTo>
                  <a:lnTo>
                    <a:pt x="464" y="7059"/>
                  </a:lnTo>
                  <a:lnTo>
                    <a:pt x="3571" y="465"/>
                  </a:lnTo>
                  <a:close/>
                  <a:moveTo>
                    <a:pt x="3403" y="0"/>
                  </a:moveTo>
                  <a:lnTo>
                    <a:pt x="1" y="7225"/>
                  </a:lnTo>
                  <a:lnTo>
                    <a:pt x="5060" y="9611"/>
                  </a:lnTo>
                  <a:lnTo>
                    <a:pt x="8464" y="2388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499171" y="3891983"/>
              <a:ext cx="118222" cy="86193"/>
            </a:xfrm>
            <a:custGeom>
              <a:avLst/>
              <a:gdLst/>
              <a:ahLst/>
              <a:cxnLst/>
              <a:rect l="l" t="t" r="r" b="b"/>
              <a:pathLst>
                <a:path w="3023" h="2204" extrusionOk="0">
                  <a:moveTo>
                    <a:pt x="1102" y="0"/>
                  </a:moveTo>
                  <a:cubicBezTo>
                    <a:pt x="493" y="0"/>
                    <a:pt x="0" y="493"/>
                    <a:pt x="0" y="1102"/>
                  </a:cubicBezTo>
                  <a:cubicBezTo>
                    <a:pt x="0" y="1711"/>
                    <a:pt x="493" y="2203"/>
                    <a:pt x="1102" y="2203"/>
                  </a:cubicBezTo>
                  <a:lnTo>
                    <a:pt x="1921" y="2203"/>
                  </a:lnTo>
                  <a:cubicBezTo>
                    <a:pt x="2528" y="2203"/>
                    <a:pt x="3021" y="1711"/>
                    <a:pt x="3023" y="1102"/>
                  </a:cubicBezTo>
                  <a:cubicBezTo>
                    <a:pt x="3023" y="493"/>
                    <a:pt x="253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492484" y="3885296"/>
              <a:ext cx="131597" cy="99568"/>
            </a:xfrm>
            <a:custGeom>
              <a:avLst/>
              <a:gdLst/>
              <a:ahLst/>
              <a:cxnLst/>
              <a:rect l="l" t="t" r="r" b="b"/>
              <a:pathLst>
                <a:path w="3365" h="2546" extrusionOk="0">
                  <a:moveTo>
                    <a:pt x="2092" y="347"/>
                  </a:moveTo>
                  <a:cubicBezTo>
                    <a:pt x="2603" y="347"/>
                    <a:pt x="3018" y="762"/>
                    <a:pt x="3018" y="1273"/>
                  </a:cubicBezTo>
                  <a:cubicBezTo>
                    <a:pt x="3018" y="1783"/>
                    <a:pt x="2603" y="2199"/>
                    <a:pt x="2092" y="2199"/>
                  </a:cubicBezTo>
                  <a:lnTo>
                    <a:pt x="1273" y="2199"/>
                  </a:lnTo>
                  <a:cubicBezTo>
                    <a:pt x="762" y="2199"/>
                    <a:pt x="347" y="1783"/>
                    <a:pt x="347" y="1273"/>
                  </a:cubicBezTo>
                  <a:cubicBezTo>
                    <a:pt x="347" y="762"/>
                    <a:pt x="762" y="347"/>
                    <a:pt x="1273" y="347"/>
                  </a:cubicBezTo>
                  <a:close/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4"/>
                    <a:pt x="571" y="2545"/>
                    <a:pt x="1273" y="2545"/>
                  </a:cubicBezTo>
                  <a:lnTo>
                    <a:pt x="2092" y="2545"/>
                  </a:lnTo>
                  <a:cubicBezTo>
                    <a:pt x="2794" y="2545"/>
                    <a:pt x="3365" y="1974"/>
                    <a:pt x="3365" y="1273"/>
                  </a:cubicBezTo>
                  <a:cubicBezTo>
                    <a:pt x="3365" y="571"/>
                    <a:pt x="2794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814751" y="4378050"/>
              <a:ext cx="323419" cy="323263"/>
            </a:xfrm>
            <a:custGeom>
              <a:avLst/>
              <a:gdLst/>
              <a:ahLst/>
              <a:cxnLst/>
              <a:rect l="l" t="t" r="r" b="b"/>
              <a:pathLst>
                <a:path w="8270" h="8266" extrusionOk="0">
                  <a:moveTo>
                    <a:pt x="8269" y="1"/>
                  </a:moveTo>
                  <a:lnTo>
                    <a:pt x="1" y="82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807281" y="4371128"/>
              <a:ext cx="338358" cy="337028"/>
            </a:xfrm>
            <a:custGeom>
              <a:avLst/>
              <a:gdLst/>
              <a:ahLst/>
              <a:cxnLst/>
              <a:rect l="l" t="t" r="r" b="b"/>
              <a:pathLst>
                <a:path w="8652" h="8618" extrusionOk="0">
                  <a:moveTo>
                    <a:pt x="8459" y="0"/>
                  </a:moveTo>
                  <a:cubicBezTo>
                    <a:pt x="8415" y="0"/>
                    <a:pt x="8371" y="17"/>
                    <a:pt x="8336" y="52"/>
                  </a:cubicBezTo>
                  <a:lnTo>
                    <a:pt x="70" y="8318"/>
                  </a:lnTo>
                  <a:cubicBezTo>
                    <a:pt x="1" y="8387"/>
                    <a:pt x="1" y="8496"/>
                    <a:pt x="70" y="8565"/>
                  </a:cubicBezTo>
                  <a:cubicBezTo>
                    <a:pt x="105" y="8600"/>
                    <a:pt x="149" y="8618"/>
                    <a:pt x="194" y="8618"/>
                  </a:cubicBezTo>
                  <a:cubicBezTo>
                    <a:pt x="237" y="8618"/>
                    <a:pt x="282" y="8600"/>
                    <a:pt x="316" y="8565"/>
                  </a:cubicBezTo>
                  <a:lnTo>
                    <a:pt x="8583" y="298"/>
                  </a:lnTo>
                  <a:cubicBezTo>
                    <a:pt x="8652" y="229"/>
                    <a:pt x="8652" y="121"/>
                    <a:pt x="8583" y="52"/>
                  </a:cubicBezTo>
                  <a:cubicBezTo>
                    <a:pt x="8548" y="17"/>
                    <a:pt x="8504" y="0"/>
                    <a:pt x="8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814751" y="4441796"/>
              <a:ext cx="111535" cy="111574"/>
            </a:xfrm>
            <a:custGeom>
              <a:avLst/>
              <a:gdLst/>
              <a:ahLst/>
              <a:cxnLst/>
              <a:rect l="l" t="t" r="r" b="b"/>
              <a:pathLst>
                <a:path w="2852" h="2853" extrusionOk="0">
                  <a:moveTo>
                    <a:pt x="2852" y="0"/>
                  </a:moveTo>
                  <a:lnTo>
                    <a:pt x="1" y="28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807281" y="4434991"/>
              <a:ext cx="126474" cy="125105"/>
            </a:xfrm>
            <a:custGeom>
              <a:avLst/>
              <a:gdLst/>
              <a:ahLst/>
              <a:cxnLst/>
              <a:rect l="l" t="t" r="r" b="b"/>
              <a:pathLst>
                <a:path w="3234" h="3199" extrusionOk="0">
                  <a:moveTo>
                    <a:pt x="3042" y="0"/>
                  </a:moveTo>
                  <a:cubicBezTo>
                    <a:pt x="2997" y="0"/>
                    <a:pt x="2953" y="18"/>
                    <a:pt x="2919" y="52"/>
                  </a:cubicBezTo>
                  <a:lnTo>
                    <a:pt x="70" y="2901"/>
                  </a:lnTo>
                  <a:cubicBezTo>
                    <a:pt x="1" y="2970"/>
                    <a:pt x="1" y="3078"/>
                    <a:pt x="70" y="3147"/>
                  </a:cubicBezTo>
                  <a:cubicBezTo>
                    <a:pt x="105" y="3183"/>
                    <a:pt x="149" y="3198"/>
                    <a:pt x="194" y="3198"/>
                  </a:cubicBezTo>
                  <a:cubicBezTo>
                    <a:pt x="237" y="3198"/>
                    <a:pt x="282" y="3183"/>
                    <a:pt x="316" y="3147"/>
                  </a:cubicBezTo>
                  <a:lnTo>
                    <a:pt x="3165" y="298"/>
                  </a:lnTo>
                  <a:cubicBezTo>
                    <a:pt x="3234" y="229"/>
                    <a:pt x="3234" y="121"/>
                    <a:pt x="3165" y="52"/>
                  </a:cubicBezTo>
                  <a:cubicBezTo>
                    <a:pt x="3130" y="18"/>
                    <a:pt x="308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مستطيل 100">
            <a:extLst>
              <a:ext uri="{FF2B5EF4-FFF2-40B4-BE49-F238E27FC236}">
                <a16:creationId xmlns:a16="http://schemas.microsoft.com/office/drawing/2014/main" id="{D60E9038-575C-4925-AE93-968EAA1FCE6B}"/>
              </a:ext>
            </a:extLst>
          </p:cNvPr>
          <p:cNvSpPr/>
          <p:nvPr/>
        </p:nvSpPr>
        <p:spPr>
          <a:xfrm>
            <a:off x="3900983" y="467016"/>
            <a:ext cx="1342034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Results</a:t>
            </a:r>
          </a:p>
        </p:txBody>
      </p:sp>
      <p:pic>
        <p:nvPicPr>
          <p:cNvPr id="72" name="صورة 7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14FFBB6-C677-4081-9FA9-A0D14F95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73" name="صورة 72">
            <a:extLst>
              <a:ext uri="{FF2B5EF4-FFF2-40B4-BE49-F238E27FC236}">
                <a16:creationId xmlns:a16="http://schemas.microsoft.com/office/drawing/2014/main" id="{C7BAFBC4-E505-41DC-A060-B2A61954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sp>
        <p:nvSpPr>
          <p:cNvPr id="79" name="مربع نص 78">
            <a:extLst>
              <a:ext uri="{FF2B5EF4-FFF2-40B4-BE49-F238E27FC236}">
                <a16:creationId xmlns:a16="http://schemas.microsoft.com/office/drawing/2014/main" id="{9FC5EAAE-D9BA-4449-8299-24183A90EF6B}"/>
              </a:ext>
            </a:extLst>
          </p:cNvPr>
          <p:cNvSpPr txBox="1"/>
          <p:nvPr/>
        </p:nvSpPr>
        <p:spPr>
          <a:xfrm>
            <a:off x="1279391" y="119245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1- The top busiest stations by daily average 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22E3B61D-844A-4DF5-A2F8-E1C3E6CB7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30" y="1717833"/>
            <a:ext cx="7197340" cy="2878936"/>
          </a:xfrm>
          <a:prstGeom prst="rect">
            <a:avLst/>
          </a:prstGeom>
          <a:ln>
            <a:solidFill>
              <a:srgbClr val="BA625A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26098919-A087-401F-A843-C367C27C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AC616C9A-E725-4288-B1B0-606978C5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D6652043-3D59-4B0E-AFBE-D703CFFA17F7}"/>
              </a:ext>
            </a:extLst>
          </p:cNvPr>
          <p:cNvSpPr txBox="1"/>
          <p:nvPr/>
        </p:nvSpPr>
        <p:spPr>
          <a:xfrm>
            <a:off x="1093911" y="841487"/>
            <a:ext cx="75024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2- The busiest stations for each month</a:t>
            </a:r>
          </a:p>
          <a:p>
            <a:endParaRPr lang="en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6602B5B-E107-4747-A222-6AEC04EB9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45" y="1333930"/>
            <a:ext cx="7599509" cy="3573320"/>
          </a:xfrm>
          <a:prstGeom prst="rect">
            <a:avLst/>
          </a:prstGeom>
          <a:ln>
            <a:solidFill>
              <a:srgbClr val="BA625A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5" name="Google Shape;1595;p41"/>
          <p:cNvGrpSpPr/>
          <p:nvPr/>
        </p:nvGrpSpPr>
        <p:grpSpPr>
          <a:xfrm>
            <a:off x="1501675" y="4053873"/>
            <a:ext cx="6142500" cy="559811"/>
            <a:chOff x="1501675" y="4053873"/>
            <a:chExt cx="6142500" cy="559811"/>
          </a:xfrm>
        </p:grpSpPr>
        <p:grpSp>
          <p:nvGrpSpPr>
            <p:cNvPr id="1596" name="Google Shape;1596;p41"/>
            <p:cNvGrpSpPr/>
            <p:nvPr/>
          </p:nvGrpSpPr>
          <p:grpSpPr>
            <a:xfrm>
              <a:off x="7128000" y="4152875"/>
              <a:ext cx="198650" cy="450625"/>
              <a:chOff x="4668225" y="1611725"/>
              <a:chExt cx="198650" cy="450625"/>
            </a:xfrm>
          </p:grpSpPr>
          <p:sp>
            <p:nvSpPr>
              <p:cNvPr id="1597" name="Google Shape;1597;p41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4436" extrusionOk="0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1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4477" extrusionOk="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1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86" extrusionOk="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1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6" extrusionOk="0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01" name="Google Shape;1601;p41"/>
            <p:cNvCxnSpPr/>
            <p:nvPr/>
          </p:nvCxnSpPr>
          <p:spPr>
            <a:xfrm>
              <a:off x="7098775" y="4608350"/>
              <a:ext cx="54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02" name="Google Shape;1602;p41"/>
            <p:cNvGrpSpPr/>
            <p:nvPr/>
          </p:nvGrpSpPr>
          <p:grpSpPr>
            <a:xfrm flipH="1">
              <a:off x="1507806" y="4053873"/>
              <a:ext cx="246783" cy="559811"/>
              <a:chOff x="4668225" y="1611725"/>
              <a:chExt cx="198650" cy="450625"/>
            </a:xfrm>
          </p:grpSpPr>
          <p:sp>
            <p:nvSpPr>
              <p:cNvPr id="1603" name="Google Shape;1603;p41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4436" extrusionOk="0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1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4477" extrusionOk="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1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86" extrusionOk="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1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6" extrusionOk="0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07" name="Google Shape;1607;p41"/>
            <p:cNvCxnSpPr/>
            <p:nvPr/>
          </p:nvCxnSpPr>
          <p:spPr>
            <a:xfrm rot="10800000">
              <a:off x="1501675" y="4608350"/>
              <a:ext cx="54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08" name="Google Shape;1608;p41"/>
            <p:cNvGrpSpPr/>
            <p:nvPr/>
          </p:nvGrpSpPr>
          <p:grpSpPr>
            <a:xfrm>
              <a:off x="7391262" y="4053873"/>
              <a:ext cx="246783" cy="559811"/>
              <a:chOff x="4668225" y="1611725"/>
              <a:chExt cx="198650" cy="450625"/>
            </a:xfrm>
          </p:grpSpPr>
          <p:sp>
            <p:nvSpPr>
              <p:cNvPr id="1609" name="Google Shape;1609;p41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4436" extrusionOk="0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1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4477" extrusionOk="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1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86" extrusionOk="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1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6" extrusionOk="0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1"/>
            <p:cNvGrpSpPr/>
            <p:nvPr/>
          </p:nvGrpSpPr>
          <p:grpSpPr>
            <a:xfrm flipH="1">
              <a:off x="1819200" y="4152875"/>
              <a:ext cx="198650" cy="450625"/>
              <a:chOff x="4668225" y="1611725"/>
              <a:chExt cx="198650" cy="450625"/>
            </a:xfrm>
          </p:grpSpPr>
          <p:sp>
            <p:nvSpPr>
              <p:cNvPr id="1614" name="Google Shape;1614;p41"/>
              <p:cNvSpPr/>
              <p:nvPr/>
            </p:nvSpPr>
            <p:spPr>
              <a:xfrm>
                <a:off x="4668225" y="1611725"/>
                <a:ext cx="198650" cy="3609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4436" extrusionOk="0">
                    <a:moveTo>
                      <a:pt x="3974" y="0"/>
                    </a:moveTo>
                    <a:cubicBezTo>
                      <a:pt x="2329" y="0"/>
                      <a:pt x="995" y="1563"/>
                      <a:pt x="995" y="3487"/>
                    </a:cubicBezTo>
                    <a:cubicBezTo>
                      <a:pt x="995" y="3655"/>
                      <a:pt x="1005" y="3820"/>
                      <a:pt x="1025" y="3980"/>
                    </a:cubicBezTo>
                    <a:cubicBezTo>
                      <a:pt x="1062" y="4279"/>
                      <a:pt x="989" y="4577"/>
                      <a:pt x="814" y="4821"/>
                    </a:cubicBezTo>
                    <a:cubicBezTo>
                      <a:pt x="304" y="5527"/>
                      <a:pt x="0" y="6409"/>
                      <a:pt x="0" y="7367"/>
                    </a:cubicBezTo>
                    <a:cubicBezTo>
                      <a:pt x="0" y="8293"/>
                      <a:pt x="286" y="9148"/>
                      <a:pt x="767" y="9845"/>
                    </a:cubicBezTo>
                    <a:cubicBezTo>
                      <a:pt x="942" y="10095"/>
                      <a:pt x="1023" y="10397"/>
                      <a:pt x="1003" y="10702"/>
                    </a:cubicBezTo>
                    <a:cubicBezTo>
                      <a:pt x="999" y="10783"/>
                      <a:pt x="995" y="10864"/>
                      <a:pt x="995" y="10948"/>
                    </a:cubicBezTo>
                    <a:cubicBezTo>
                      <a:pt x="995" y="12873"/>
                      <a:pt x="2329" y="14435"/>
                      <a:pt x="3974" y="14435"/>
                    </a:cubicBezTo>
                    <a:cubicBezTo>
                      <a:pt x="5619" y="14435"/>
                      <a:pt x="6951" y="12873"/>
                      <a:pt x="6951" y="10948"/>
                    </a:cubicBezTo>
                    <a:cubicBezTo>
                      <a:pt x="6951" y="10864"/>
                      <a:pt x="6947" y="10783"/>
                      <a:pt x="6943" y="10702"/>
                    </a:cubicBezTo>
                    <a:cubicBezTo>
                      <a:pt x="6923" y="10397"/>
                      <a:pt x="7008" y="10095"/>
                      <a:pt x="7179" y="9845"/>
                    </a:cubicBezTo>
                    <a:cubicBezTo>
                      <a:pt x="7660" y="9148"/>
                      <a:pt x="7946" y="8293"/>
                      <a:pt x="7946" y="7367"/>
                    </a:cubicBezTo>
                    <a:cubicBezTo>
                      <a:pt x="7946" y="6409"/>
                      <a:pt x="7642" y="5527"/>
                      <a:pt x="7132" y="4821"/>
                    </a:cubicBezTo>
                    <a:cubicBezTo>
                      <a:pt x="6959" y="4577"/>
                      <a:pt x="6884" y="4279"/>
                      <a:pt x="6921" y="3980"/>
                    </a:cubicBezTo>
                    <a:cubicBezTo>
                      <a:pt x="6941" y="3820"/>
                      <a:pt x="6951" y="3655"/>
                      <a:pt x="6951" y="3487"/>
                    </a:cubicBezTo>
                    <a:cubicBezTo>
                      <a:pt x="6951" y="1563"/>
                      <a:pt x="5617" y="0"/>
                      <a:pt x="39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1"/>
              <p:cNvSpPr/>
              <p:nvPr/>
            </p:nvSpPr>
            <p:spPr>
              <a:xfrm>
                <a:off x="4759250" y="1700425"/>
                <a:ext cx="8250" cy="361925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4477" extrusionOk="0">
                    <a:moveTo>
                      <a:pt x="0" y="1"/>
                    </a:moveTo>
                    <a:lnTo>
                      <a:pt x="0" y="14477"/>
                    </a:lnTo>
                    <a:lnTo>
                      <a:pt x="329" y="14477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1"/>
              <p:cNvSpPr/>
              <p:nvPr/>
            </p:nvSpPr>
            <p:spPr>
              <a:xfrm>
                <a:off x="4726350" y="1746275"/>
                <a:ext cx="4025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786" extrusionOk="0">
                    <a:moveTo>
                      <a:pt x="250" y="1"/>
                    </a:moveTo>
                    <a:lnTo>
                      <a:pt x="0" y="217"/>
                    </a:lnTo>
                    <a:lnTo>
                      <a:pt x="1361" y="1786"/>
                    </a:lnTo>
                    <a:lnTo>
                      <a:pt x="1610" y="1569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1"/>
              <p:cNvSpPr/>
              <p:nvPr/>
            </p:nvSpPr>
            <p:spPr>
              <a:xfrm>
                <a:off x="4760325" y="1810950"/>
                <a:ext cx="4820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6" extrusionOk="0">
                    <a:moveTo>
                      <a:pt x="1693" y="0"/>
                    </a:moveTo>
                    <a:lnTo>
                      <a:pt x="0" y="1693"/>
                    </a:lnTo>
                    <a:lnTo>
                      <a:pt x="233" y="1925"/>
                    </a:lnTo>
                    <a:lnTo>
                      <a:pt x="1927" y="233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rgbClr val="412B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مستطيل 32">
            <a:extLst>
              <a:ext uri="{FF2B5EF4-FFF2-40B4-BE49-F238E27FC236}">
                <a16:creationId xmlns:a16="http://schemas.microsoft.com/office/drawing/2014/main" id="{9B381FE9-D70E-4641-BBAF-593560B22992}"/>
              </a:ext>
            </a:extLst>
          </p:cNvPr>
          <p:cNvSpPr/>
          <p:nvPr/>
        </p:nvSpPr>
        <p:spPr>
          <a:xfrm>
            <a:off x="4247658" y="4460772"/>
            <a:ext cx="678761" cy="439885"/>
          </a:xfrm>
          <a:prstGeom prst="rect">
            <a:avLst/>
          </a:prstGeom>
          <a:solidFill>
            <a:srgbClr val="F4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0" name="صورة 2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C556CCA-C02A-446C-8A29-946AB333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31" name="صورة 30">
            <a:extLst>
              <a:ext uri="{FF2B5EF4-FFF2-40B4-BE49-F238E27FC236}">
                <a16:creationId xmlns:a16="http://schemas.microsoft.com/office/drawing/2014/main" id="{A796736E-0C0F-443D-993C-F2B230B48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sp>
        <p:nvSpPr>
          <p:cNvPr id="39" name="مربع نص 38">
            <a:extLst>
              <a:ext uri="{FF2B5EF4-FFF2-40B4-BE49-F238E27FC236}">
                <a16:creationId xmlns:a16="http://schemas.microsoft.com/office/drawing/2014/main" id="{FBEF5076-32BF-4B0E-ABE4-9CF95683972F}"/>
              </a:ext>
            </a:extLst>
          </p:cNvPr>
          <p:cNvSpPr txBox="1"/>
          <p:nvPr/>
        </p:nvSpPr>
        <p:spPr>
          <a:xfrm>
            <a:off x="2047075" y="3201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3- Busiest Hours for top 4 stations in terms of traffic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AF75BDA-E9F9-4415-A975-F76144B59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329" y="635503"/>
            <a:ext cx="2989329" cy="199288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2A08AAE3-93A7-4853-AADB-8BEBCA405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658" y="636725"/>
            <a:ext cx="2989329" cy="1992886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9A7B5EC5-EC40-429A-81E3-C77FF507C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680" y="2628389"/>
            <a:ext cx="2989329" cy="1992886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2FBFB638-0CAC-471F-8D20-F3B9FFA6C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3009" y="2623184"/>
            <a:ext cx="2987117" cy="19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40"/>
          <p:cNvGrpSpPr/>
          <p:nvPr/>
        </p:nvGrpSpPr>
        <p:grpSpPr>
          <a:xfrm>
            <a:off x="6558808" y="2797852"/>
            <a:ext cx="3143313" cy="2287720"/>
            <a:chOff x="6595642" y="2898651"/>
            <a:chExt cx="3143313" cy="2287720"/>
          </a:xfrm>
        </p:grpSpPr>
        <p:sp>
          <p:nvSpPr>
            <p:cNvPr id="1523" name="Google Shape;1523;p40"/>
            <p:cNvSpPr/>
            <p:nvPr/>
          </p:nvSpPr>
          <p:spPr>
            <a:xfrm>
              <a:off x="8161012" y="3429137"/>
              <a:ext cx="704528" cy="766324"/>
            </a:xfrm>
            <a:custGeom>
              <a:avLst/>
              <a:gdLst/>
              <a:ahLst/>
              <a:cxnLst/>
              <a:rect l="l" t="t" r="r" b="b"/>
              <a:pathLst>
                <a:path w="22414" h="24380" extrusionOk="0">
                  <a:moveTo>
                    <a:pt x="4771" y="0"/>
                  </a:moveTo>
                  <a:cubicBezTo>
                    <a:pt x="4525" y="0"/>
                    <a:pt x="4274" y="132"/>
                    <a:pt x="4184" y="478"/>
                  </a:cubicBezTo>
                  <a:cubicBezTo>
                    <a:pt x="4051" y="369"/>
                    <a:pt x="3897" y="316"/>
                    <a:pt x="3744" y="316"/>
                  </a:cubicBezTo>
                  <a:cubicBezTo>
                    <a:pt x="3401" y="316"/>
                    <a:pt x="3067" y="586"/>
                    <a:pt x="3016" y="1096"/>
                  </a:cubicBezTo>
                  <a:cubicBezTo>
                    <a:pt x="2396" y="1276"/>
                    <a:pt x="1996" y="1830"/>
                    <a:pt x="2102" y="2594"/>
                  </a:cubicBezTo>
                  <a:lnTo>
                    <a:pt x="3035" y="5894"/>
                  </a:lnTo>
                  <a:lnTo>
                    <a:pt x="1752" y="5274"/>
                  </a:lnTo>
                  <a:lnTo>
                    <a:pt x="953" y="3455"/>
                  </a:lnTo>
                  <a:cubicBezTo>
                    <a:pt x="851" y="3215"/>
                    <a:pt x="653" y="3098"/>
                    <a:pt x="464" y="3098"/>
                  </a:cubicBezTo>
                  <a:cubicBezTo>
                    <a:pt x="224" y="3098"/>
                    <a:pt x="0" y="3286"/>
                    <a:pt x="11" y="3649"/>
                  </a:cubicBezTo>
                  <a:cubicBezTo>
                    <a:pt x="11" y="3649"/>
                    <a:pt x="429" y="5490"/>
                    <a:pt x="791" y="5942"/>
                  </a:cubicBezTo>
                  <a:cubicBezTo>
                    <a:pt x="1153" y="6394"/>
                    <a:pt x="3874" y="8971"/>
                    <a:pt x="5424" y="9846"/>
                  </a:cubicBezTo>
                  <a:cubicBezTo>
                    <a:pt x="5424" y="9846"/>
                    <a:pt x="10921" y="18402"/>
                    <a:pt x="12809" y="20347"/>
                  </a:cubicBezTo>
                  <a:cubicBezTo>
                    <a:pt x="14356" y="22053"/>
                    <a:pt x="19928" y="24380"/>
                    <a:pt x="19928" y="24380"/>
                  </a:cubicBezTo>
                  <a:lnTo>
                    <a:pt x="22413" y="18056"/>
                  </a:lnTo>
                  <a:lnTo>
                    <a:pt x="17311" y="16911"/>
                  </a:lnTo>
                  <a:cubicBezTo>
                    <a:pt x="13679" y="13903"/>
                    <a:pt x="10462" y="10861"/>
                    <a:pt x="8888" y="7683"/>
                  </a:cubicBezTo>
                  <a:cubicBezTo>
                    <a:pt x="8888" y="7683"/>
                    <a:pt x="9515" y="5785"/>
                    <a:pt x="9478" y="4841"/>
                  </a:cubicBezTo>
                  <a:cubicBezTo>
                    <a:pt x="9442" y="3710"/>
                    <a:pt x="7767" y="2315"/>
                    <a:pt x="7767" y="2315"/>
                  </a:cubicBezTo>
                  <a:cubicBezTo>
                    <a:pt x="7767" y="2315"/>
                    <a:pt x="7699" y="1869"/>
                    <a:pt x="7665" y="1869"/>
                  </a:cubicBezTo>
                  <a:cubicBezTo>
                    <a:pt x="7634" y="1869"/>
                    <a:pt x="7631" y="2230"/>
                    <a:pt x="7727" y="3602"/>
                  </a:cubicBezTo>
                  <a:lnTo>
                    <a:pt x="5304" y="263"/>
                  </a:lnTo>
                  <a:cubicBezTo>
                    <a:pt x="5213" y="109"/>
                    <a:pt x="4994" y="0"/>
                    <a:pt x="47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0"/>
            <p:cNvSpPr/>
            <p:nvPr/>
          </p:nvSpPr>
          <p:spPr>
            <a:xfrm>
              <a:off x="8415332" y="3669690"/>
              <a:ext cx="28855" cy="40108"/>
            </a:xfrm>
            <a:custGeom>
              <a:avLst/>
              <a:gdLst/>
              <a:ahLst/>
              <a:cxnLst/>
              <a:rect l="l" t="t" r="r" b="b"/>
              <a:pathLst>
                <a:path w="918" h="1276" extrusionOk="0">
                  <a:moveTo>
                    <a:pt x="674" y="0"/>
                  </a:moveTo>
                  <a:cubicBezTo>
                    <a:pt x="674" y="6"/>
                    <a:pt x="504" y="693"/>
                    <a:pt x="0" y="1076"/>
                  </a:cubicBezTo>
                  <a:lnTo>
                    <a:pt x="154" y="1275"/>
                  </a:lnTo>
                  <a:cubicBezTo>
                    <a:pt x="729" y="837"/>
                    <a:pt x="911" y="89"/>
                    <a:pt x="918" y="56"/>
                  </a:cubicBezTo>
                  <a:lnTo>
                    <a:pt x="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0"/>
            <p:cNvSpPr/>
            <p:nvPr/>
          </p:nvSpPr>
          <p:spPr>
            <a:xfrm>
              <a:off x="8078659" y="3353982"/>
              <a:ext cx="351981" cy="340351"/>
            </a:xfrm>
            <a:custGeom>
              <a:avLst/>
              <a:gdLst/>
              <a:ahLst/>
              <a:cxnLst/>
              <a:rect l="l" t="t" r="r" b="b"/>
              <a:pathLst>
                <a:path w="11198" h="10828" extrusionOk="0">
                  <a:moveTo>
                    <a:pt x="2977" y="1797"/>
                  </a:moveTo>
                  <a:cubicBezTo>
                    <a:pt x="3089" y="1797"/>
                    <a:pt x="3201" y="1819"/>
                    <a:pt x="3308" y="1866"/>
                  </a:cubicBezTo>
                  <a:lnTo>
                    <a:pt x="3760" y="2063"/>
                  </a:lnTo>
                  <a:lnTo>
                    <a:pt x="2134" y="5733"/>
                  </a:lnTo>
                  <a:lnTo>
                    <a:pt x="1682" y="5536"/>
                  </a:lnTo>
                  <a:cubicBezTo>
                    <a:pt x="1233" y="5342"/>
                    <a:pt x="1045" y="4791"/>
                    <a:pt x="1258" y="4308"/>
                  </a:cubicBezTo>
                  <a:lnTo>
                    <a:pt x="2111" y="2384"/>
                  </a:lnTo>
                  <a:cubicBezTo>
                    <a:pt x="2273" y="2019"/>
                    <a:pt x="2623" y="1797"/>
                    <a:pt x="2977" y="1797"/>
                  </a:cubicBezTo>
                  <a:close/>
                  <a:moveTo>
                    <a:pt x="4677" y="0"/>
                  </a:moveTo>
                  <a:lnTo>
                    <a:pt x="4157" y="1173"/>
                  </a:lnTo>
                  <a:lnTo>
                    <a:pt x="3705" y="975"/>
                  </a:lnTo>
                  <a:cubicBezTo>
                    <a:pt x="3488" y="881"/>
                    <a:pt x="3260" y="836"/>
                    <a:pt x="3034" y="836"/>
                  </a:cubicBezTo>
                  <a:cubicBezTo>
                    <a:pt x="2316" y="836"/>
                    <a:pt x="1611" y="1285"/>
                    <a:pt x="1284" y="2023"/>
                  </a:cubicBezTo>
                  <a:lnTo>
                    <a:pt x="431" y="3949"/>
                  </a:lnTo>
                  <a:cubicBezTo>
                    <a:pt x="0" y="4921"/>
                    <a:pt x="386" y="6033"/>
                    <a:pt x="1291" y="6428"/>
                  </a:cubicBezTo>
                  <a:lnTo>
                    <a:pt x="1743" y="6625"/>
                  </a:lnTo>
                  <a:lnTo>
                    <a:pt x="1436" y="7320"/>
                  </a:lnTo>
                  <a:cubicBezTo>
                    <a:pt x="1195" y="7864"/>
                    <a:pt x="1410" y="8480"/>
                    <a:pt x="1914" y="8700"/>
                  </a:cubicBezTo>
                  <a:lnTo>
                    <a:pt x="6606" y="10749"/>
                  </a:lnTo>
                  <a:cubicBezTo>
                    <a:pt x="6728" y="10803"/>
                    <a:pt x="6855" y="10828"/>
                    <a:pt x="6981" y="10828"/>
                  </a:cubicBezTo>
                  <a:cubicBezTo>
                    <a:pt x="7380" y="10828"/>
                    <a:pt x="7773" y="10577"/>
                    <a:pt x="7955" y="10166"/>
                  </a:cubicBezTo>
                  <a:lnTo>
                    <a:pt x="11198" y="2844"/>
                  </a:lnTo>
                  <a:lnTo>
                    <a:pt x="46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/>
            <p:cNvSpPr/>
            <p:nvPr/>
          </p:nvSpPr>
          <p:spPr>
            <a:xfrm>
              <a:off x="8311825" y="3472294"/>
              <a:ext cx="123844" cy="113031"/>
            </a:xfrm>
            <a:custGeom>
              <a:avLst/>
              <a:gdLst/>
              <a:ahLst/>
              <a:cxnLst/>
              <a:rect l="l" t="t" r="r" b="b"/>
              <a:pathLst>
                <a:path w="3940" h="3596" extrusionOk="0">
                  <a:moveTo>
                    <a:pt x="1793" y="0"/>
                  </a:moveTo>
                  <a:cubicBezTo>
                    <a:pt x="1793" y="0"/>
                    <a:pt x="1" y="804"/>
                    <a:pt x="2876" y="3281"/>
                  </a:cubicBezTo>
                  <a:cubicBezTo>
                    <a:pt x="3139" y="3503"/>
                    <a:pt x="3324" y="3595"/>
                    <a:pt x="3452" y="3595"/>
                  </a:cubicBezTo>
                  <a:cubicBezTo>
                    <a:pt x="3940" y="3595"/>
                    <a:pt x="3623" y="2272"/>
                    <a:pt x="3678" y="1649"/>
                  </a:cubicBezTo>
                  <a:cubicBezTo>
                    <a:pt x="3243" y="1133"/>
                    <a:pt x="2564" y="577"/>
                    <a:pt x="1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/>
            <p:cNvSpPr/>
            <p:nvPr/>
          </p:nvSpPr>
          <p:spPr>
            <a:xfrm>
              <a:off x="8198762" y="3391638"/>
              <a:ext cx="19614" cy="31244"/>
            </a:xfrm>
            <a:custGeom>
              <a:avLst/>
              <a:gdLst/>
              <a:ahLst/>
              <a:cxnLst/>
              <a:rect l="l" t="t" r="r" b="b"/>
              <a:pathLst>
                <a:path w="624" h="994" extrusionOk="0">
                  <a:moveTo>
                    <a:pt x="395" y="1"/>
                  </a:moveTo>
                  <a:lnTo>
                    <a:pt x="0" y="891"/>
                  </a:lnTo>
                  <a:lnTo>
                    <a:pt x="230" y="993"/>
                  </a:lnTo>
                  <a:lnTo>
                    <a:pt x="624" y="101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/>
            <p:cNvSpPr/>
            <p:nvPr/>
          </p:nvSpPr>
          <p:spPr>
            <a:xfrm>
              <a:off x="8135206" y="3535002"/>
              <a:ext cx="19677" cy="31181"/>
            </a:xfrm>
            <a:custGeom>
              <a:avLst/>
              <a:gdLst/>
              <a:ahLst/>
              <a:cxnLst/>
              <a:rect l="l" t="t" r="r" b="b"/>
              <a:pathLst>
                <a:path w="626" h="992" extrusionOk="0">
                  <a:moveTo>
                    <a:pt x="394" y="0"/>
                  </a:moveTo>
                  <a:lnTo>
                    <a:pt x="1" y="891"/>
                  </a:lnTo>
                  <a:lnTo>
                    <a:pt x="233" y="991"/>
                  </a:lnTo>
                  <a:lnTo>
                    <a:pt x="626" y="103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/>
            <p:cNvSpPr/>
            <p:nvPr/>
          </p:nvSpPr>
          <p:spPr>
            <a:xfrm>
              <a:off x="8216270" y="3345432"/>
              <a:ext cx="223422" cy="105582"/>
            </a:xfrm>
            <a:custGeom>
              <a:avLst/>
              <a:gdLst/>
              <a:ahLst/>
              <a:cxnLst/>
              <a:rect l="l" t="t" r="r" b="b"/>
              <a:pathLst>
                <a:path w="7108" h="3359" extrusionOk="0">
                  <a:moveTo>
                    <a:pt x="101" y="0"/>
                  </a:moveTo>
                  <a:lnTo>
                    <a:pt x="1" y="229"/>
                  </a:lnTo>
                  <a:lnTo>
                    <a:pt x="7003" y="3359"/>
                  </a:lnTo>
                  <a:lnTo>
                    <a:pt x="7107" y="313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7034440" y="4411465"/>
              <a:ext cx="1603560" cy="278618"/>
            </a:xfrm>
            <a:custGeom>
              <a:avLst/>
              <a:gdLst/>
              <a:ahLst/>
              <a:cxnLst/>
              <a:rect l="l" t="t" r="r" b="b"/>
              <a:pathLst>
                <a:path w="51016" h="8864" extrusionOk="0">
                  <a:moveTo>
                    <a:pt x="49656" y="0"/>
                  </a:moveTo>
                  <a:lnTo>
                    <a:pt x="661" y="2093"/>
                  </a:lnTo>
                  <a:lnTo>
                    <a:pt x="1" y="8863"/>
                  </a:lnTo>
                  <a:lnTo>
                    <a:pt x="51016" y="8863"/>
                  </a:lnTo>
                  <a:lnTo>
                    <a:pt x="49364" y="390"/>
                  </a:lnTo>
                  <a:lnTo>
                    <a:pt x="49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6920057" y="4466284"/>
              <a:ext cx="197679" cy="190575"/>
            </a:xfrm>
            <a:custGeom>
              <a:avLst/>
              <a:gdLst/>
              <a:ahLst/>
              <a:cxnLst/>
              <a:rect l="l" t="t" r="r" b="b"/>
              <a:pathLst>
                <a:path w="6289" h="6063" extrusionOk="0">
                  <a:moveTo>
                    <a:pt x="1092" y="0"/>
                  </a:moveTo>
                  <a:lnTo>
                    <a:pt x="1" y="3367"/>
                  </a:lnTo>
                  <a:lnTo>
                    <a:pt x="4537" y="6062"/>
                  </a:lnTo>
                  <a:lnTo>
                    <a:pt x="6283" y="5595"/>
                  </a:lnTo>
                  <a:lnTo>
                    <a:pt x="6288" y="898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7036357" y="4463329"/>
              <a:ext cx="108034" cy="230054"/>
            </a:xfrm>
            <a:custGeom>
              <a:avLst/>
              <a:gdLst/>
              <a:ahLst/>
              <a:cxnLst/>
              <a:rect l="l" t="t" r="r" b="b"/>
              <a:pathLst>
                <a:path w="3437" h="7319" extrusionOk="0">
                  <a:moveTo>
                    <a:pt x="508" y="1"/>
                  </a:moveTo>
                  <a:lnTo>
                    <a:pt x="0" y="7107"/>
                  </a:lnTo>
                  <a:lnTo>
                    <a:pt x="1627" y="7319"/>
                  </a:lnTo>
                  <a:lnTo>
                    <a:pt x="3437" y="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6826199" y="4218690"/>
              <a:ext cx="208995" cy="464038"/>
            </a:xfrm>
            <a:custGeom>
              <a:avLst/>
              <a:gdLst/>
              <a:ahLst/>
              <a:cxnLst/>
              <a:rect l="l" t="t" r="r" b="b"/>
              <a:pathLst>
                <a:path w="6649" h="14763" extrusionOk="0">
                  <a:moveTo>
                    <a:pt x="704" y="0"/>
                  </a:moveTo>
                  <a:cubicBezTo>
                    <a:pt x="279" y="0"/>
                    <a:pt x="1" y="215"/>
                    <a:pt x="1" y="215"/>
                  </a:cubicBezTo>
                  <a:lnTo>
                    <a:pt x="1712" y="14560"/>
                  </a:lnTo>
                  <a:cubicBezTo>
                    <a:pt x="1757" y="14704"/>
                    <a:pt x="1981" y="14763"/>
                    <a:pt x="2330" y="14763"/>
                  </a:cubicBezTo>
                  <a:cubicBezTo>
                    <a:pt x="3014" y="14763"/>
                    <a:pt x="4174" y="14537"/>
                    <a:pt x="5396" y="14282"/>
                  </a:cubicBezTo>
                  <a:cubicBezTo>
                    <a:pt x="5072" y="11364"/>
                    <a:pt x="5715" y="9637"/>
                    <a:pt x="6648" y="7709"/>
                  </a:cubicBezTo>
                  <a:cubicBezTo>
                    <a:pt x="6648" y="7709"/>
                    <a:pt x="4428" y="5376"/>
                    <a:pt x="3420" y="3185"/>
                  </a:cubicBezTo>
                  <a:cubicBezTo>
                    <a:pt x="2980" y="1864"/>
                    <a:pt x="2448" y="1107"/>
                    <a:pt x="1813" y="506"/>
                  </a:cubicBezTo>
                  <a:cubicBezTo>
                    <a:pt x="1399" y="114"/>
                    <a:pt x="1013" y="0"/>
                    <a:pt x="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6804165" y="4220922"/>
              <a:ext cx="81756" cy="467056"/>
            </a:xfrm>
            <a:custGeom>
              <a:avLst/>
              <a:gdLst/>
              <a:ahLst/>
              <a:cxnLst/>
              <a:rect l="l" t="t" r="r" b="b"/>
              <a:pathLst>
                <a:path w="2601" h="14859" extrusionOk="0">
                  <a:moveTo>
                    <a:pt x="735" y="1"/>
                  </a:moveTo>
                  <a:cubicBezTo>
                    <a:pt x="730" y="1"/>
                    <a:pt x="725" y="1"/>
                    <a:pt x="719" y="2"/>
                  </a:cubicBezTo>
                  <a:lnTo>
                    <a:pt x="120" y="73"/>
                  </a:lnTo>
                  <a:cubicBezTo>
                    <a:pt x="51" y="82"/>
                    <a:pt x="0" y="144"/>
                    <a:pt x="9" y="213"/>
                  </a:cubicBezTo>
                  <a:lnTo>
                    <a:pt x="1741" y="14748"/>
                  </a:lnTo>
                  <a:cubicBezTo>
                    <a:pt x="1749" y="14812"/>
                    <a:pt x="1806" y="14858"/>
                    <a:pt x="1866" y="14858"/>
                  </a:cubicBezTo>
                  <a:cubicBezTo>
                    <a:pt x="1871" y="14858"/>
                    <a:pt x="1876" y="14858"/>
                    <a:pt x="1881" y="14857"/>
                  </a:cubicBezTo>
                  <a:lnTo>
                    <a:pt x="2482" y="14786"/>
                  </a:lnTo>
                  <a:cubicBezTo>
                    <a:pt x="2552" y="14778"/>
                    <a:pt x="2600" y="14715"/>
                    <a:pt x="2591" y="14646"/>
                  </a:cubicBezTo>
                  <a:lnTo>
                    <a:pt x="859" y="113"/>
                  </a:lnTo>
                  <a:cubicBezTo>
                    <a:pt x="851" y="47"/>
                    <a:pt x="798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6889630" y="4317639"/>
              <a:ext cx="47903" cy="42245"/>
            </a:xfrm>
            <a:custGeom>
              <a:avLst/>
              <a:gdLst/>
              <a:ahLst/>
              <a:cxnLst/>
              <a:rect l="l" t="t" r="r" b="b"/>
              <a:pathLst>
                <a:path w="1524" h="1344" extrusionOk="0">
                  <a:moveTo>
                    <a:pt x="1282" y="1"/>
                  </a:moveTo>
                  <a:cubicBezTo>
                    <a:pt x="1281" y="8"/>
                    <a:pt x="1042" y="696"/>
                    <a:pt x="1" y="1111"/>
                  </a:cubicBezTo>
                  <a:lnTo>
                    <a:pt x="94" y="1343"/>
                  </a:lnTo>
                  <a:cubicBezTo>
                    <a:pt x="1249" y="883"/>
                    <a:pt x="1513" y="112"/>
                    <a:pt x="1523" y="77"/>
                  </a:cubicBezTo>
                  <a:lnTo>
                    <a:pt x="1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6876523" y="4604178"/>
              <a:ext cx="70315" cy="74086"/>
            </a:xfrm>
            <a:custGeom>
              <a:avLst/>
              <a:gdLst/>
              <a:ahLst/>
              <a:cxnLst/>
              <a:rect l="l" t="t" r="r" b="b"/>
              <a:pathLst>
                <a:path w="2237" h="2357" extrusionOk="0">
                  <a:moveTo>
                    <a:pt x="33" y="1"/>
                  </a:moveTo>
                  <a:lnTo>
                    <a:pt x="0" y="247"/>
                  </a:lnTo>
                  <a:cubicBezTo>
                    <a:pt x="73" y="255"/>
                    <a:pt x="1831" y="499"/>
                    <a:pt x="1983" y="2356"/>
                  </a:cubicBezTo>
                  <a:lnTo>
                    <a:pt x="2236" y="2335"/>
                  </a:lnTo>
                  <a:cubicBezTo>
                    <a:pt x="2068" y="274"/>
                    <a:pt x="52" y="2"/>
                    <a:pt x="33" y="1"/>
                  </a:cubicBez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6934547" y="4371012"/>
              <a:ext cx="33476" cy="28321"/>
            </a:xfrm>
            <a:custGeom>
              <a:avLst/>
              <a:gdLst/>
              <a:ahLst/>
              <a:cxnLst/>
              <a:rect l="l" t="t" r="r" b="b"/>
              <a:pathLst>
                <a:path w="1065" h="901" extrusionOk="0">
                  <a:moveTo>
                    <a:pt x="910" y="0"/>
                  </a:moveTo>
                  <a:lnTo>
                    <a:pt x="1" y="704"/>
                  </a:lnTo>
                  <a:lnTo>
                    <a:pt x="156" y="901"/>
                  </a:lnTo>
                  <a:lnTo>
                    <a:pt x="1064" y="198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6944511" y="4386571"/>
              <a:ext cx="33413" cy="28352"/>
            </a:xfrm>
            <a:custGeom>
              <a:avLst/>
              <a:gdLst/>
              <a:ahLst/>
              <a:cxnLst/>
              <a:rect l="l" t="t" r="r" b="b"/>
              <a:pathLst>
                <a:path w="1063" h="902" extrusionOk="0">
                  <a:moveTo>
                    <a:pt x="910" y="1"/>
                  </a:moveTo>
                  <a:lnTo>
                    <a:pt x="1" y="706"/>
                  </a:lnTo>
                  <a:lnTo>
                    <a:pt x="156" y="901"/>
                  </a:lnTo>
                  <a:lnTo>
                    <a:pt x="1062" y="198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6956267" y="4403010"/>
              <a:ext cx="33476" cy="28352"/>
            </a:xfrm>
            <a:custGeom>
              <a:avLst/>
              <a:gdLst/>
              <a:ahLst/>
              <a:cxnLst/>
              <a:rect l="l" t="t" r="r" b="b"/>
              <a:pathLst>
                <a:path w="1065" h="902" extrusionOk="0">
                  <a:moveTo>
                    <a:pt x="908" y="1"/>
                  </a:moveTo>
                  <a:lnTo>
                    <a:pt x="1" y="704"/>
                  </a:lnTo>
                  <a:lnTo>
                    <a:pt x="155" y="901"/>
                  </a:lnTo>
                  <a:lnTo>
                    <a:pt x="1064" y="197"/>
                  </a:lnTo>
                  <a:lnTo>
                    <a:pt x="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6968180" y="4419638"/>
              <a:ext cx="33413" cy="28321"/>
            </a:xfrm>
            <a:custGeom>
              <a:avLst/>
              <a:gdLst/>
              <a:ahLst/>
              <a:cxnLst/>
              <a:rect l="l" t="t" r="r" b="b"/>
              <a:pathLst>
                <a:path w="1063" h="901" extrusionOk="0">
                  <a:moveTo>
                    <a:pt x="910" y="0"/>
                  </a:moveTo>
                  <a:lnTo>
                    <a:pt x="1" y="703"/>
                  </a:lnTo>
                  <a:lnTo>
                    <a:pt x="153" y="901"/>
                  </a:lnTo>
                  <a:lnTo>
                    <a:pt x="1063" y="196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7148225" y="4421147"/>
              <a:ext cx="216130" cy="169610"/>
            </a:xfrm>
            <a:custGeom>
              <a:avLst/>
              <a:gdLst/>
              <a:ahLst/>
              <a:cxnLst/>
              <a:rect l="l" t="t" r="r" b="b"/>
              <a:pathLst>
                <a:path w="6876" h="5396" extrusionOk="0">
                  <a:moveTo>
                    <a:pt x="4738" y="1"/>
                  </a:moveTo>
                  <a:lnTo>
                    <a:pt x="1" y="2538"/>
                  </a:lnTo>
                  <a:lnTo>
                    <a:pt x="257" y="5029"/>
                  </a:lnTo>
                  <a:lnTo>
                    <a:pt x="5526" y="5396"/>
                  </a:lnTo>
                  <a:lnTo>
                    <a:pt x="6875" y="4196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7251135" y="4063005"/>
              <a:ext cx="1503699" cy="624972"/>
            </a:xfrm>
            <a:custGeom>
              <a:avLst/>
              <a:gdLst/>
              <a:ahLst/>
              <a:cxnLst/>
              <a:rect l="l" t="t" r="r" b="b"/>
              <a:pathLst>
                <a:path w="47839" h="19883" extrusionOk="0">
                  <a:moveTo>
                    <a:pt x="22360" y="0"/>
                  </a:moveTo>
                  <a:cubicBezTo>
                    <a:pt x="21169" y="0"/>
                    <a:pt x="19983" y="301"/>
                    <a:pt x="18921" y="897"/>
                  </a:cubicBezTo>
                  <a:lnTo>
                    <a:pt x="0" y="11994"/>
                  </a:lnTo>
                  <a:lnTo>
                    <a:pt x="4414" y="17020"/>
                  </a:lnTo>
                  <a:lnTo>
                    <a:pt x="22144" y="8294"/>
                  </a:lnTo>
                  <a:lnTo>
                    <a:pt x="35690" y="17713"/>
                  </a:lnTo>
                  <a:cubicBezTo>
                    <a:pt x="38238" y="19306"/>
                    <a:pt x="41243" y="19882"/>
                    <a:pt x="44348" y="19882"/>
                  </a:cubicBezTo>
                  <a:cubicBezTo>
                    <a:pt x="45504" y="19882"/>
                    <a:pt x="46674" y="19802"/>
                    <a:pt x="47839" y="19665"/>
                  </a:cubicBezTo>
                  <a:lnTo>
                    <a:pt x="41860" y="7120"/>
                  </a:lnTo>
                  <a:lnTo>
                    <a:pt x="24935" y="486"/>
                  </a:lnTo>
                  <a:cubicBezTo>
                    <a:pt x="24104" y="161"/>
                    <a:pt x="23231" y="0"/>
                    <a:pt x="22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8613169" y="3253492"/>
              <a:ext cx="280441" cy="385740"/>
            </a:xfrm>
            <a:custGeom>
              <a:avLst/>
              <a:gdLst/>
              <a:ahLst/>
              <a:cxnLst/>
              <a:rect l="l" t="t" r="r" b="b"/>
              <a:pathLst>
                <a:path w="8922" h="12272" extrusionOk="0">
                  <a:moveTo>
                    <a:pt x="6478" y="0"/>
                  </a:moveTo>
                  <a:lnTo>
                    <a:pt x="0" y="3927"/>
                  </a:lnTo>
                  <a:cubicBezTo>
                    <a:pt x="0" y="3927"/>
                    <a:pt x="1767" y="6672"/>
                    <a:pt x="2037" y="8513"/>
                  </a:cubicBezTo>
                  <a:cubicBezTo>
                    <a:pt x="2307" y="10352"/>
                    <a:pt x="2264" y="12271"/>
                    <a:pt x="2264" y="12271"/>
                  </a:cubicBezTo>
                  <a:lnTo>
                    <a:pt x="8922" y="7042"/>
                  </a:lnTo>
                  <a:lnTo>
                    <a:pt x="6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8502746" y="2986725"/>
              <a:ext cx="406171" cy="429745"/>
            </a:xfrm>
            <a:custGeom>
              <a:avLst/>
              <a:gdLst/>
              <a:ahLst/>
              <a:cxnLst/>
              <a:rect l="l" t="t" r="r" b="b"/>
              <a:pathLst>
                <a:path w="12922" h="13672" extrusionOk="0">
                  <a:moveTo>
                    <a:pt x="6475" y="1"/>
                  </a:moveTo>
                  <a:cubicBezTo>
                    <a:pt x="5554" y="1"/>
                    <a:pt x="4705" y="110"/>
                    <a:pt x="4142" y="419"/>
                  </a:cubicBezTo>
                  <a:cubicBezTo>
                    <a:pt x="2199" y="1486"/>
                    <a:pt x="1542" y="5395"/>
                    <a:pt x="1542" y="5395"/>
                  </a:cubicBezTo>
                  <a:cubicBezTo>
                    <a:pt x="1542" y="5395"/>
                    <a:pt x="32" y="7656"/>
                    <a:pt x="16" y="7981"/>
                  </a:cubicBezTo>
                  <a:cubicBezTo>
                    <a:pt x="1" y="8310"/>
                    <a:pt x="1068" y="8759"/>
                    <a:pt x="1068" y="8759"/>
                  </a:cubicBezTo>
                  <a:cubicBezTo>
                    <a:pt x="789" y="11885"/>
                    <a:pt x="2124" y="12957"/>
                    <a:pt x="2124" y="12957"/>
                  </a:cubicBezTo>
                  <a:cubicBezTo>
                    <a:pt x="2858" y="13480"/>
                    <a:pt x="3616" y="13671"/>
                    <a:pt x="4332" y="13671"/>
                  </a:cubicBezTo>
                  <a:cubicBezTo>
                    <a:pt x="6279" y="13671"/>
                    <a:pt x="7918" y="12259"/>
                    <a:pt x="7918" y="12259"/>
                  </a:cubicBezTo>
                  <a:lnTo>
                    <a:pt x="10703" y="9935"/>
                  </a:lnTo>
                  <a:lnTo>
                    <a:pt x="12922" y="3197"/>
                  </a:lnTo>
                  <a:lnTo>
                    <a:pt x="11439" y="662"/>
                  </a:lnTo>
                  <a:cubicBezTo>
                    <a:pt x="11439" y="662"/>
                    <a:pt x="8737" y="1"/>
                    <a:pt x="6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8518965" y="2898651"/>
              <a:ext cx="477020" cy="430028"/>
            </a:xfrm>
            <a:custGeom>
              <a:avLst/>
              <a:gdLst/>
              <a:ahLst/>
              <a:cxnLst/>
              <a:rect l="l" t="t" r="r" b="b"/>
              <a:pathLst>
                <a:path w="15176" h="13681" extrusionOk="0">
                  <a:moveTo>
                    <a:pt x="3471" y="1"/>
                  </a:moveTo>
                  <a:cubicBezTo>
                    <a:pt x="2519" y="1"/>
                    <a:pt x="1643" y="274"/>
                    <a:pt x="1213" y="1120"/>
                  </a:cubicBezTo>
                  <a:cubicBezTo>
                    <a:pt x="1" y="3516"/>
                    <a:pt x="6531" y="7333"/>
                    <a:pt x="6531" y="7333"/>
                  </a:cubicBezTo>
                  <a:cubicBezTo>
                    <a:pt x="6531" y="7333"/>
                    <a:pt x="5865" y="10248"/>
                    <a:pt x="6880" y="11197"/>
                  </a:cubicBezTo>
                  <a:cubicBezTo>
                    <a:pt x="6880" y="11197"/>
                    <a:pt x="7567" y="8136"/>
                    <a:pt x="9097" y="8136"/>
                  </a:cubicBezTo>
                  <a:cubicBezTo>
                    <a:pt x="9367" y="8136"/>
                    <a:pt x="9663" y="8231"/>
                    <a:pt x="9986" y="8455"/>
                  </a:cubicBezTo>
                  <a:cubicBezTo>
                    <a:pt x="11839" y="9914"/>
                    <a:pt x="9626" y="11838"/>
                    <a:pt x="9626" y="11838"/>
                  </a:cubicBezTo>
                  <a:lnTo>
                    <a:pt x="10317" y="13681"/>
                  </a:lnTo>
                  <a:cubicBezTo>
                    <a:pt x="10317" y="13681"/>
                    <a:pt x="14216" y="12236"/>
                    <a:pt x="14694" y="7951"/>
                  </a:cubicBezTo>
                  <a:cubicBezTo>
                    <a:pt x="15175" y="3670"/>
                    <a:pt x="11507" y="1427"/>
                    <a:pt x="7206" y="912"/>
                  </a:cubicBezTo>
                  <a:cubicBezTo>
                    <a:pt x="7206" y="912"/>
                    <a:pt x="5211" y="1"/>
                    <a:pt x="3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/>
            <p:cNvSpPr/>
            <p:nvPr/>
          </p:nvSpPr>
          <p:spPr>
            <a:xfrm>
              <a:off x="8634543" y="3368881"/>
              <a:ext cx="111051" cy="51392"/>
            </a:xfrm>
            <a:custGeom>
              <a:avLst/>
              <a:gdLst/>
              <a:ahLst/>
              <a:cxnLst/>
              <a:rect l="l" t="t" r="r" b="b"/>
              <a:pathLst>
                <a:path w="3533" h="1635" extrusionOk="0">
                  <a:moveTo>
                    <a:pt x="3347" y="1"/>
                  </a:moveTo>
                  <a:cubicBezTo>
                    <a:pt x="2130" y="1345"/>
                    <a:pt x="23" y="1387"/>
                    <a:pt x="1" y="1387"/>
                  </a:cubicBezTo>
                  <a:lnTo>
                    <a:pt x="4" y="1634"/>
                  </a:lnTo>
                  <a:cubicBezTo>
                    <a:pt x="96" y="1633"/>
                    <a:pt x="2242" y="1591"/>
                    <a:pt x="3532" y="167"/>
                  </a:cubicBezTo>
                  <a:lnTo>
                    <a:pt x="3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/>
            <p:cNvSpPr/>
            <p:nvPr/>
          </p:nvSpPr>
          <p:spPr>
            <a:xfrm>
              <a:off x="8579127" y="3289231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4150" cap="flat" cmpd="sng">
              <a:solidFill>
                <a:srgbClr val="05060C"/>
              </a:solidFill>
              <a:prstDash val="solid"/>
              <a:miter lim="17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8777089" y="3263236"/>
              <a:ext cx="53372" cy="20337"/>
            </a:xfrm>
            <a:custGeom>
              <a:avLst/>
              <a:gdLst/>
              <a:ahLst/>
              <a:cxnLst/>
              <a:rect l="l" t="t" r="r" b="b"/>
              <a:pathLst>
                <a:path w="1698" h="647" extrusionOk="0">
                  <a:moveTo>
                    <a:pt x="1525" y="0"/>
                  </a:moveTo>
                  <a:cubicBezTo>
                    <a:pt x="1501" y="22"/>
                    <a:pt x="1093" y="400"/>
                    <a:pt x="635" y="400"/>
                  </a:cubicBezTo>
                  <a:cubicBezTo>
                    <a:pt x="476" y="400"/>
                    <a:pt x="311" y="355"/>
                    <a:pt x="154" y="234"/>
                  </a:cubicBezTo>
                  <a:lnTo>
                    <a:pt x="0" y="431"/>
                  </a:lnTo>
                  <a:cubicBezTo>
                    <a:pt x="201" y="586"/>
                    <a:pt x="416" y="646"/>
                    <a:pt x="626" y="646"/>
                  </a:cubicBezTo>
                  <a:cubicBezTo>
                    <a:pt x="1067" y="646"/>
                    <a:pt x="1485" y="383"/>
                    <a:pt x="1698" y="180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8554138" y="3395630"/>
              <a:ext cx="548654" cy="1285464"/>
            </a:xfrm>
            <a:custGeom>
              <a:avLst/>
              <a:gdLst/>
              <a:ahLst/>
              <a:cxnLst/>
              <a:rect l="l" t="t" r="r" b="b"/>
              <a:pathLst>
                <a:path w="17455" h="40896" extrusionOk="0">
                  <a:moveTo>
                    <a:pt x="9736" y="0"/>
                  </a:moveTo>
                  <a:cubicBezTo>
                    <a:pt x="9736" y="0"/>
                    <a:pt x="7433" y="2850"/>
                    <a:pt x="4173" y="5319"/>
                  </a:cubicBezTo>
                  <a:cubicBezTo>
                    <a:pt x="1329" y="10218"/>
                    <a:pt x="461" y="21689"/>
                    <a:pt x="1" y="28087"/>
                  </a:cubicBezTo>
                  <a:cubicBezTo>
                    <a:pt x="1" y="28087"/>
                    <a:pt x="3027" y="38088"/>
                    <a:pt x="6435" y="40895"/>
                  </a:cubicBezTo>
                  <a:cubicBezTo>
                    <a:pt x="17454" y="39440"/>
                    <a:pt x="16022" y="22144"/>
                    <a:pt x="15431" y="12045"/>
                  </a:cubicBezTo>
                  <a:cubicBezTo>
                    <a:pt x="15305" y="8628"/>
                    <a:pt x="12168" y="1100"/>
                    <a:pt x="9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6841224" y="4489952"/>
              <a:ext cx="539822" cy="178348"/>
            </a:xfrm>
            <a:custGeom>
              <a:avLst/>
              <a:gdLst/>
              <a:ahLst/>
              <a:cxnLst/>
              <a:rect l="l" t="t" r="r" b="b"/>
              <a:pathLst>
                <a:path w="17174" h="5674" extrusionOk="0">
                  <a:moveTo>
                    <a:pt x="9757" y="1"/>
                  </a:moveTo>
                  <a:cubicBezTo>
                    <a:pt x="9757" y="1"/>
                    <a:pt x="6889" y="1915"/>
                    <a:pt x="4334" y="2653"/>
                  </a:cubicBezTo>
                  <a:cubicBezTo>
                    <a:pt x="2812" y="2930"/>
                    <a:pt x="1906" y="3368"/>
                    <a:pt x="1160" y="3922"/>
                  </a:cubicBezTo>
                  <a:cubicBezTo>
                    <a:pt x="1" y="4781"/>
                    <a:pt x="604" y="5673"/>
                    <a:pt x="604" y="5673"/>
                  </a:cubicBezTo>
                  <a:lnTo>
                    <a:pt x="16687" y="5673"/>
                  </a:lnTo>
                  <a:cubicBezTo>
                    <a:pt x="17174" y="5594"/>
                    <a:pt x="17048" y="3877"/>
                    <a:pt x="16862" y="2007"/>
                  </a:cubicBezTo>
                  <a:cubicBezTo>
                    <a:pt x="13594" y="1984"/>
                    <a:pt x="11768" y="1149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6855243" y="4663145"/>
              <a:ext cx="521182" cy="26938"/>
            </a:xfrm>
            <a:custGeom>
              <a:avLst/>
              <a:gdLst/>
              <a:ahLst/>
              <a:cxnLst/>
              <a:rect l="l" t="t" r="r" b="b"/>
              <a:pathLst>
                <a:path w="16581" h="857" extrusionOk="0">
                  <a:moveTo>
                    <a:pt x="133" y="0"/>
                  </a:moveTo>
                  <a:cubicBezTo>
                    <a:pt x="61" y="0"/>
                    <a:pt x="0" y="61"/>
                    <a:pt x="0" y="136"/>
                  </a:cubicBezTo>
                  <a:lnTo>
                    <a:pt x="0" y="723"/>
                  </a:lnTo>
                  <a:cubicBezTo>
                    <a:pt x="0" y="795"/>
                    <a:pt x="61" y="856"/>
                    <a:pt x="133" y="856"/>
                  </a:cubicBezTo>
                  <a:lnTo>
                    <a:pt x="16447" y="856"/>
                  </a:lnTo>
                  <a:cubicBezTo>
                    <a:pt x="16520" y="856"/>
                    <a:pt x="16581" y="795"/>
                    <a:pt x="16581" y="723"/>
                  </a:cubicBezTo>
                  <a:lnTo>
                    <a:pt x="16581" y="136"/>
                  </a:lnTo>
                  <a:cubicBezTo>
                    <a:pt x="16581" y="61"/>
                    <a:pt x="16520" y="0"/>
                    <a:pt x="16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6975912" y="4569728"/>
              <a:ext cx="41082" cy="51204"/>
            </a:xfrm>
            <a:custGeom>
              <a:avLst/>
              <a:gdLst/>
              <a:ahLst/>
              <a:cxnLst/>
              <a:rect l="l" t="t" r="r" b="b"/>
              <a:pathLst>
                <a:path w="1307" h="1629" extrusionOk="0">
                  <a:moveTo>
                    <a:pt x="96" y="0"/>
                  </a:moveTo>
                  <a:lnTo>
                    <a:pt x="1" y="232"/>
                  </a:lnTo>
                  <a:cubicBezTo>
                    <a:pt x="8" y="236"/>
                    <a:pt x="739" y="546"/>
                    <a:pt x="1066" y="1628"/>
                  </a:cubicBezTo>
                  <a:lnTo>
                    <a:pt x="1307" y="1556"/>
                  </a:lnTo>
                  <a:cubicBezTo>
                    <a:pt x="945" y="361"/>
                    <a:pt x="131" y="14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7285963" y="4602575"/>
              <a:ext cx="89803" cy="61702"/>
            </a:xfrm>
            <a:custGeom>
              <a:avLst/>
              <a:gdLst/>
              <a:ahLst/>
              <a:cxnLst/>
              <a:rect l="l" t="t" r="r" b="b"/>
              <a:pathLst>
                <a:path w="2857" h="1963" extrusionOk="0">
                  <a:moveTo>
                    <a:pt x="2727" y="1"/>
                  </a:moveTo>
                  <a:cubicBezTo>
                    <a:pt x="544" y="1"/>
                    <a:pt x="6" y="1879"/>
                    <a:pt x="1" y="1898"/>
                  </a:cubicBezTo>
                  <a:lnTo>
                    <a:pt x="243" y="1962"/>
                  </a:lnTo>
                  <a:cubicBezTo>
                    <a:pt x="250" y="1945"/>
                    <a:pt x="733" y="251"/>
                    <a:pt x="2729" y="251"/>
                  </a:cubicBezTo>
                  <a:cubicBezTo>
                    <a:pt x="2768" y="251"/>
                    <a:pt x="2808" y="251"/>
                    <a:pt x="2848" y="253"/>
                  </a:cubicBezTo>
                  <a:lnTo>
                    <a:pt x="2857" y="3"/>
                  </a:lnTo>
                  <a:cubicBezTo>
                    <a:pt x="2813" y="2"/>
                    <a:pt x="2770" y="1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7039312" y="4546311"/>
              <a:ext cx="25932" cy="34922"/>
            </a:xfrm>
            <a:custGeom>
              <a:avLst/>
              <a:gdLst/>
              <a:ahLst/>
              <a:cxnLst/>
              <a:rect l="l" t="t" r="r" b="b"/>
              <a:pathLst>
                <a:path w="825" h="1111" extrusionOk="0">
                  <a:moveTo>
                    <a:pt x="211" y="0"/>
                  </a:moveTo>
                  <a:lnTo>
                    <a:pt x="0" y="132"/>
                  </a:lnTo>
                  <a:lnTo>
                    <a:pt x="613" y="1111"/>
                  </a:lnTo>
                  <a:lnTo>
                    <a:pt x="824" y="979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7056443" y="4538421"/>
              <a:ext cx="25995" cy="34859"/>
            </a:xfrm>
            <a:custGeom>
              <a:avLst/>
              <a:gdLst/>
              <a:ahLst/>
              <a:cxnLst/>
              <a:rect l="l" t="t" r="r" b="b"/>
              <a:pathLst>
                <a:path w="827" h="1109" extrusionOk="0">
                  <a:moveTo>
                    <a:pt x="215" y="0"/>
                  </a:moveTo>
                  <a:lnTo>
                    <a:pt x="1" y="132"/>
                  </a:lnTo>
                  <a:lnTo>
                    <a:pt x="614" y="1109"/>
                  </a:lnTo>
                  <a:lnTo>
                    <a:pt x="827" y="97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7074673" y="4528772"/>
              <a:ext cx="25995" cy="34922"/>
            </a:xfrm>
            <a:custGeom>
              <a:avLst/>
              <a:gdLst/>
              <a:ahLst/>
              <a:cxnLst/>
              <a:rect l="l" t="t" r="r" b="b"/>
              <a:pathLst>
                <a:path w="827" h="1111" extrusionOk="0">
                  <a:moveTo>
                    <a:pt x="216" y="1"/>
                  </a:moveTo>
                  <a:lnTo>
                    <a:pt x="1" y="132"/>
                  </a:lnTo>
                  <a:lnTo>
                    <a:pt x="614" y="1111"/>
                  </a:lnTo>
                  <a:lnTo>
                    <a:pt x="827" y="97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7093187" y="4518965"/>
              <a:ext cx="25995" cy="34890"/>
            </a:xfrm>
            <a:custGeom>
              <a:avLst/>
              <a:gdLst/>
              <a:ahLst/>
              <a:cxnLst/>
              <a:rect l="l" t="t" r="r" b="b"/>
              <a:pathLst>
                <a:path w="827" h="1110" extrusionOk="0">
                  <a:moveTo>
                    <a:pt x="215" y="1"/>
                  </a:moveTo>
                  <a:lnTo>
                    <a:pt x="1" y="133"/>
                  </a:lnTo>
                  <a:lnTo>
                    <a:pt x="614" y="1109"/>
                  </a:lnTo>
                  <a:lnTo>
                    <a:pt x="827" y="98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7227781" y="4389306"/>
              <a:ext cx="203085" cy="217199"/>
            </a:xfrm>
            <a:custGeom>
              <a:avLst/>
              <a:gdLst/>
              <a:ahLst/>
              <a:cxnLst/>
              <a:rect l="l" t="t" r="r" b="b"/>
              <a:pathLst>
                <a:path w="6461" h="6910" extrusionOk="0">
                  <a:moveTo>
                    <a:pt x="2439" y="0"/>
                  </a:moveTo>
                  <a:lnTo>
                    <a:pt x="0" y="1615"/>
                  </a:lnTo>
                  <a:lnTo>
                    <a:pt x="4994" y="6909"/>
                  </a:lnTo>
                  <a:lnTo>
                    <a:pt x="6461" y="618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6874323" y="4562907"/>
              <a:ext cx="124221" cy="52524"/>
            </a:xfrm>
            <a:custGeom>
              <a:avLst/>
              <a:gdLst/>
              <a:ahLst/>
              <a:cxnLst/>
              <a:rect l="l" t="t" r="r" b="b"/>
              <a:pathLst>
                <a:path w="3952" h="1671" extrusionOk="0">
                  <a:moveTo>
                    <a:pt x="3900" y="1"/>
                  </a:moveTo>
                  <a:cubicBezTo>
                    <a:pt x="3555" y="75"/>
                    <a:pt x="522" y="746"/>
                    <a:pt x="1" y="1532"/>
                  </a:cubicBezTo>
                  <a:lnTo>
                    <a:pt x="211" y="1670"/>
                  </a:lnTo>
                  <a:cubicBezTo>
                    <a:pt x="607" y="1076"/>
                    <a:pt x="3048" y="441"/>
                    <a:pt x="3952" y="245"/>
                  </a:cubicBezTo>
                  <a:lnTo>
                    <a:pt x="3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7929920" y="4280518"/>
              <a:ext cx="42371" cy="52618"/>
            </a:xfrm>
            <a:custGeom>
              <a:avLst/>
              <a:gdLst/>
              <a:ahLst/>
              <a:cxnLst/>
              <a:rect l="l" t="t" r="r" b="b"/>
              <a:pathLst>
                <a:path w="1348" h="1674" extrusionOk="0">
                  <a:moveTo>
                    <a:pt x="1126" y="1"/>
                  </a:moveTo>
                  <a:lnTo>
                    <a:pt x="563" y="1076"/>
                  </a:lnTo>
                  <a:lnTo>
                    <a:pt x="234" y="264"/>
                  </a:lnTo>
                  <a:lnTo>
                    <a:pt x="0" y="359"/>
                  </a:lnTo>
                  <a:lnTo>
                    <a:pt x="534" y="1674"/>
                  </a:lnTo>
                  <a:lnTo>
                    <a:pt x="1348" y="115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8551529" y="4263010"/>
              <a:ext cx="211478" cy="224522"/>
            </a:xfrm>
            <a:custGeom>
              <a:avLst/>
              <a:gdLst/>
              <a:ahLst/>
              <a:cxnLst/>
              <a:rect l="l" t="t" r="r" b="b"/>
              <a:pathLst>
                <a:path w="6728" h="7143" extrusionOk="0">
                  <a:moveTo>
                    <a:pt x="226" y="0"/>
                  </a:moveTo>
                  <a:lnTo>
                    <a:pt x="1" y="111"/>
                  </a:lnTo>
                  <a:cubicBezTo>
                    <a:pt x="1658" y="3454"/>
                    <a:pt x="3823" y="5754"/>
                    <a:pt x="6615" y="7143"/>
                  </a:cubicBezTo>
                  <a:lnTo>
                    <a:pt x="6728" y="6919"/>
                  </a:lnTo>
                  <a:cubicBezTo>
                    <a:pt x="3984" y="5556"/>
                    <a:pt x="1859" y="3294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8159158" y="3598778"/>
              <a:ext cx="845471" cy="656153"/>
            </a:xfrm>
            <a:custGeom>
              <a:avLst/>
              <a:gdLst/>
              <a:ahLst/>
              <a:cxnLst/>
              <a:rect l="l" t="t" r="r" b="b"/>
              <a:pathLst>
                <a:path w="26898" h="20875" extrusionOk="0">
                  <a:moveTo>
                    <a:pt x="21222" y="0"/>
                  </a:moveTo>
                  <a:cubicBezTo>
                    <a:pt x="18695" y="0"/>
                    <a:pt x="16086" y="1062"/>
                    <a:pt x="16081" y="2677"/>
                  </a:cubicBezTo>
                  <a:cubicBezTo>
                    <a:pt x="16117" y="2831"/>
                    <a:pt x="18684" y="14365"/>
                    <a:pt x="18684" y="14365"/>
                  </a:cubicBezTo>
                  <a:cubicBezTo>
                    <a:pt x="14240" y="14091"/>
                    <a:pt x="7570" y="12903"/>
                    <a:pt x="7570" y="12903"/>
                  </a:cubicBezTo>
                  <a:cubicBezTo>
                    <a:pt x="7570" y="12903"/>
                    <a:pt x="6468" y="11107"/>
                    <a:pt x="5412" y="10215"/>
                  </a:cubicBezTo>
                  <a:cubicBezTo>
                    <a:pt x="4973" y="9844"/>
                    <a:pt x="4456" y="9427"/>
                    <a:pt x="3849" y="9427"/>
                  </a:cubicBezTo>
                  <a:cubicBezTo>
                    <a:pt x="3841" y="9427"/>
                    <a:pt x="3832" y="9427"/>
                    <a:pt x="3823" y="9427"/>
                  </a:cubicBezTo>
                  <a:cubicBezTo>
                    <a:pt x="3013" y="9439"/>
                    <a:pt x="2377" y="9784"/>
                    <a:pt x="1748" y="10241"/>
                  </a:cubicBezTo>
                  <a:cubicBezTo>
                    <a:pt x="1170" y="10662"/>
                    <a:pt x="488" y="11100"/>
                    <a:pt x="245" y="11698"/>
                  </a:cubicBezTo>
                  <a:cubicBezTo>
                    <a:pt x="4" y="12293"/>
                    <a:pt x="344" y="12723"/>
                    <a:pt x="347" y="12723"/>
                  </a:cubicBezTo>
                  <a:cubicBezTo>
                    <a:pt x="347" y="12723"/>
                    <a:pt x="347" y="12723"/>
                    <a:pt x="347" y="12723"/>
                  </a:cubicBezTo>
                  <a:lnTo>
                    <a:pt x="347" y="12723"/>
                  </a:lnTo>
                  <a:cubicBezTo>
                    <a:pt x="1" y="13379"/>
                    <a:pt x="728" y="14173"/>
                    <a:pt x="728" y="14173"/>
                  </a:cubicBezTo>
                  <a:cubicBezTo>
                    <a:pt x="728" y="14173"/>
                    <a:pt x="489" y="14774"/>
                    <a:pt x="1241" y="15572"/>
                  </a:cubicBezTo>
                  <a:cubicBezTo>
                    <a:pt x="1241" y="15572"/>
                    <a:pt x="905" y="16920"/>
                    <a:pt x="3125" y="17074"/>
                  </a:cubicBezTo>
                  <a:cubicBezTo>
                    <a:pt x="5342" y="17226"/>
                    <a:pt x="7589" y="17273"/>
                    <a:pt x="7589" y="17273"/>
                  </a:cubicBezTo>
                  <a:lnTo>
                    <a:pt x="21603" y="20599"/>
                  </a:lnTo>
                  <a:cubicBezTo>
                    <a:pt x="22344" y="20785"/>
                    <a:pt x="22993" y="20874"/>
                    <a:pt x="23557" y="20874"/>
                  </a:cubicBezTo>
                  <a:cubicBezTo>
                    <a:pt x="26055" y="20874"/>
                    <a:pt x="26898" y="19130"/>
                    <a:pt x="26821" y="16400"/>
                  </a:cubicBezTo>
                  <a:lnTo>
                    <a:pt x="25704" y="2161"/>
                  </a:lnTo>
                  <a:cubicBezTo>
                    <a:pt x="25099" y="641"/>
                    <a:pt x="23185" y="0"/>
                    <a:pt x="21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8648153" y="3573506"/>
              <a:ext cx="355502" cy="359179"/>
            </a:xfrm>
            <a:custGeom>
              <a:avLst/>
              <a:gdLst/>
              <a:ahLst/>
              <a:cxnLst/>
              <a:rect l="l" t="t" r="r" b="b"/>
              <a:pathLst>
                <a:path w="11310" h="11427" extrusionOk="0">
                  <a:moveTo>
                    <a:pt x="5587" y="0"/>
                  </a:moveTo>
                  <a:cubicBezTo>
                    <a:pt x="2845" y="0"/>
                    <a:pt x="9" y="1150"/>
                    <a:pt x="1" y="2896"/>
                  </a:cubicBezTo>
                  <a:cubicBezTo>
                    <a:pt x="25" y="2996"/>
                    <a:pt x="1463" y="11426"/>
                    <a:pt x="1463" y="11426"/>
                  </a:cubicBezTo>
                  <a:cubicBezTo>
                    <a:pt x="1496" y="11426"/>
                    <a:pt x="1529" y="11426"/>
                    <a:pt x="1562" y="11426"/>
                  </a:cubicBezTo>
                  <a:cubicBezTo>
                    <a:pt x="4996" y="11426"/>
                    <a:pt x="8247" y="10979"/>
                    <a:pt x="11309" y="10070"/>
                  </a:cubicBezTo>
                  <a:lnTo>
                    <a:pt x="10433" y="2326"/>
                  </a:lnTo>
                  <a:cubicBezTo>
                    <a:pt x="9779" y="690"/>
                    <a:pt x="7711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8746065" y="4046440"/>
              <a:ext cx="65254" cy="14773"/>
            </a:xfrm>
            <a:custGeom>
              <a:avLst/>
              <a:gdLst/>
              <a:ahLst/>
              <a:cxnLst/>
              <a:rect l="l" t="t" r="r" b="b"/>
              <a:pathLst>
                <a:path w="2076" h="470" extrusionOk="0">
                  <a:moveTo>
                    <a:pt x="28" y="0"/>
                  </a:moveTo>
                  <a:lnTo>
                    <a:pt x="0" y="246"/>
                  </a:lnTo>
                  <a:lnTo>
                    <a:pt x="2051" y="469"/>
                  </a:lnTo>
                  <a:lnTo>
                    <a:pt x="2075" y="22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8384277" y="4003157"/>
              <a:ext cx="16659" cy="30552"/>
            </a:xfrm>
            <a:custGeom>
              <a:avLst/>
              <a:gdLst/>
              <a:ahLst/>
              <a:cxnLst/>
              <a:rect l="l" t="t" r="r" b="b"/>
              <a:pathLst>
                <a:path w="530" h="972" extrusionOk="0">
                  <a:moveTo>
                    <a:pt x="288" y="0"/>
                  </a:moveTo>
                  <a:lnTo>
                    <a:pt x="1" y="896"/>
                  </a:lnTo>
                  <a:lnTo>
                    <a:pt x="242" y="972"/>
                  </a:lnTo>
                  <a:lnTo>
                    <a:pt x="529" y="75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8199548" y="3932686"/>
              <a:ext cx="69560" cy="39291"/>
            </a:xfrm>
            <a:custGeom>
              <a:avLst/>
              <a:gdLst/>
              <a:ahLst/>
              <a:cxnLst/>
              <a:rect l="l" t="t" r="r" b="b"/>
              <a:pathLst>
                <a:path w="2213" h="1250" extrusionOk="0">
                  <a:moveTo>
                    <a:pt x="1989" y="1"/>
                  </a:moveTo>
                  <a:cubicBezTo>
                    <a:pt x="1463" y="992"/>
                    <a:pt x="39" y="1000"/>
                    <a:pt x="4" y="1000"/>
                  </a:cubicBezTo>
                  <a:lnTo>
                    <a:pt x="1" y="1250"/>
                  </a:lnTo>
                  <a:lnTo>
                    <a:pt x="8" y="1250"/>
                  </a:lnTo>
                  <a:cubicBezTo>
                    <a:pt x="129" y="1250"/>
                    <a:pt x="1622" y="1229"/>
                    <a:pt x="2213" y="117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8860857" y="3566780"/>
              <a:ext cx="146664" cy="323849"/>
            </a:xfrm>
            <a:custGeom>
              <a:avLst/>
              <a:gdLst/>
              <a:ahLst/>
              <a:cxnLst/>
              <a:rect l="l" t="t" r="r" b="b"/>
              <a:pathLst>
                <a:path w="4666" h="10303" extrusionOk="0">
                  <a:moveTo>
                    <a:pt x="46" y="1"/>
                  </a:moveTo>
                  <a:lnTo>
                    <a:pt x="1" y="245"/>
                  </a:lnTo>
                  <a:cubicBezTo>
                    <a:pt x="1974" y="600"/>
                    <a:pt x="3112" y="1795"/>
                    <a:pt x="3474" y="3894"/>
                  </a:cubicBezTo>
                  <a:lnTo>
                    <a:pt x="4418" y="10303"/>
                  </a:lnTo>
                  <a:lnTo>
                    <a:pt x="4665" y="10268"/>
                  </a:lnTo>
                  <a:lnTo>
                    <a:pt x="3721" y="3856"/>
                  </a:lnTo>
                  <a:cubicBezTo>
                    <a:pt x="3345" y="1669"/>
                    <a:pt x="2109" y="370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6595642" y="4686343"/>
              <a:ext cx="3143313" cy="7858"/>
            </a:xfrm>
            <a:custGeom>
              <a:avLst/>
              <a:gdLst/>
              <a:ahLst/>
              <a:cxnLst/>
              <a:rect l="l" t="t" r="r" b="b"/>
              <a:pathLst>
                <a:path w="100002" h="250" extrusionOk="0">
                  <a:moveTo>
                    <a:pt x="1" y="0"/>
                  </a:moveTo>
                  <a:lnTo>
                    <a:pt x="1" y="250"/>
                  </a:lnTo>
                  <a:lnTo>
                    <a:pt x="100001" y="250"/>
                  </a:lnTo>
                  <a:lnTo>
                    <a:pt x="100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7522758" y="4295542"/>
              <a:ext cx="1650961" cy="890828"/>
            </a:xfrm>
            <a:custGeom>
              <a:avLst/>
              <a:gdLst/>
              <a:ahLst/>
              <a:cxnLst/>
              <a:rect l="l" t="t" r="r" b="b"/>
              <a:pathLst>
                <a:path w="52524" h="28341" extrusionOk="0">
                  <a:moveTo>
                    <a:pt x="52520" y="1"/>
                  </a:moveTo>
                  <a:lnTo>
                    <a:pt x="52520" y="2"/>
                  </a:lnTo>
                  <a:lnTo>
                    <a:pt x="52520" y="2"/>
                  </a:lnTo>
                  <a:cubicBezTo>
                    <a:pt x="52522" y="2"/>
                    <a:pt x="52523" y="1"/>
                    <a:pt x="52524" y="1"/>
                  </a:cubicBezTo>
                  <a:close/>
                  <a:moveTo>
                    <a:pt x="52520" y="2"/>
                  </a:moveTo>
                  <a:lnTo>
                    <a:pt x="52520" y="2"/>
                  </a:lnTo>
                  <a:cubicBezTo>
                    <a:pt x="48893" y="1241"/>
                    <a:pt x="46023" y="4088"/>
                    <a:pt x="44778" y="7689"/>
                  </a:cubicBezTo>
                  <a:cubicBezTo>
                    <a:pt x="44132" y="7284"/>
                    <a:pt x="43365" y="7048"/>
                    <a:pt x="42544" y="7048"/>
                  </a:cubicBezTo>
                  <a:cubicBezTo>
                    <a:pt x="40220" y="7048"/>
                    <a:pt x="38332" y="8921"/>
                    <a:pt x="38332" y="11228"/>
                  </a:cubicBezTo>
                  <a:cubicBezTo>
                    <a:pt x="38332" y="11444"/>
                    <a:pt x="38352" y="11656"/>
                    <a:pt x="38385" y="11863"/>
                  </a:cubicBezTo>
                  <a:cubicBezTo>
                    <a:pt x="37408" y="11633"/>
                    <a:pt x="36390" y="11510"/>
                    <a:pt x="35342" y="11510"/>
                  </a:cubicBezTo>
                  <a:cubicBezTo>
                    <a:pt x="29678" y="11510"/>
                    <a:pt x="24851" y="15062"/>
                    <a:pt x="23001" y="20044"/>
                  </a:cubicBezTo>
                  <a:cubicBezTo>
                    <a:pt x="21425" y="18674"/>
                    <a:pt x="19361" y="17842"/>
                    <a:pt x="17100" y="17842"/>
                  </a:cubicBezTo>
                  <a:cubicBezTo>
                    <a:pt x="16629" y="17842"/>
                    <a:pt x="16165" y="17879"/>
                    <a:pt x="15713" y="17951"/>
                  </a:cubicBezTo>
                  <a:cubicBezTo>
                    <a:pt x="11556" y="18395"/>
                    <a:pt x="8170" y="21390"/>
                    <a:pt x="7174" y="25325"/>
                  </a:cubicBezTo>
                  <a:cubicBezTo>
                    <a:pt x="6490" y="24992"/>
                    <a:pt x="5724" y="24802"/>
                    <a:pt x="4910" y="24802"/>
                  </a:cubicBezTo>
                  <a:cubicBezTo>
                    <a:pt x="2615" y="24802"/>
                    <a:pt x="672" y="26286"/>
                    <a:pt x="0" y="28340"/>
                  </a:cubicBezTo>
                  <a:lnTo>
                    <a:pt x="52520" y="28340"/>
                  </a:lnTo>
                  <a:lnTo>
                    <a:pt x="52520" y="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8589263" y="4910739"/>
              <a:ext cx="116269" cy="275506"/>
            </a:xfrm>
            <a:custGeom>
              <a:avLst/>
              <a:gdLst/>
              <a:ahLst/>
              <a:cxnLst/>
              <a:rect l="l" t="t" r="r" b="b"/>
              <a:pathLst>
                <a:path w="3699" h="8765" extrusionOk="0">
                  <a:moveTo>
                    <a:pt x="427" y="1"/>
                  </a:moveTo>
                  <a:lnTo>
                    <a:pt x="98" y="21"/>
                  </a:lnTo>
                  <a:lnTo>
                    <a:pt x="1" y="8765"/>
                  </a:lnTo>
                  <a:lnTo>
                    <a:pt x="1026" y="8765"/>
                  </a:lnTo>
                  <a:lnTo>
                    <a:pt x="832" y="5916"/>
                  </a:lnTo>
                  <a:lnTo>
                    <a:pt x="3698" y="2432"/>
                  </a:lnTo>
                  <a:lnTo>
                    <a:pt x="3485" y="2237"/>
                  </a:lnTo>
                  <a:lnTo>
                    <a:pt x="749" y="4710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8855150" y="5028297"/>
              <a:ext cx="318568" cy="157885"/>
            </a:xfrm>
            <a:custGeom>
              <a:avLst/>
              <a:gdLst/>
              <a:ahLst/>
              <a:cxnLst/>
              <a:rect l="l" t="t" r="r" b="b"/>
              <a:pathLst>
                <a:path w="10135" h="5023" extrusionOk="0">
                  <a:moveTo>
                    <a:pt x="8224" y="0"/>
                  </a:moveTo>
                  <a:cubicBezTo>
                    <a:pt x="7998" y="0"/>
                    <a:pt x="7774" y="17"/>
                    <a:pt x="7556" y="52"/>
                  </a:cubicBezTo>
                  <a:cubicBezTo>
                    <a:pt x="5555" y="265"/>
                    <a:pt x="3926" y="1708"/>
                    <a:pt x="3444" y="3603"/>
                  </a:cubicBezTo>
                  <a:cubicBezTo>
                    <a:pt x="3115" y="3442"/>
                    <a:pt x="2746" y="3348"/>
                    <a:pt x="2353" y="3348"/>
                  </a:cubicBezTo>
                  <a:cubicBezTo>
                    <a:pt x="1260" y="3348"/>
                    <a:pt x="333" y="4050"/>
                    <a:pt x="1" y="5023"/>
                  </a:cubicBezTo>
                  <a:lnTo>
                    <a:pt x="10133" y="5023"/>
                  </a:lnTo>
                  <a:lnTo>
                    <a:pt x="10133" y="444"/>
                  </a:lnTo>
                  <a:lnTo>
                    <a:pt x="10135" y="444"/>
                  </a:lnTo>
                  <a:cubicBezTo>
                    <a:pt x="9558" y="159"/>
                    <a:pt x="8912" y="0"/>
                    <a:pt x="8224" y="0"/>
                  </a:cubicBezTo>
                  <a:close/>
                </a:path>
              </a:pathLst>
            </a:custGeom>
            <a:solidFill>
              <a:srgbClr val="57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8242971" y="4922558"/>
              <a:ext cx="71352" cy="118123"/>
            </a:xfrm>
            <a:custGeom>
              <a:avLst/>
              <a:gdLst/>
              <a:ahLst/>
              <a:cxnLst/>
              <a:rect l="l" t="t" r="r" b="b"/>
              <a:pathLst>
                <a:path w="2270" h="3758" extrusionOk="0">
                  <a:moveTo>
                    <a:pt x="166" y="1"/>
                  </a:moveTo>
                  <a:lnTo>
                    <a:pt x="0" y="188"/>
                  </a:lnTo>
                  <a:cubicBezTo>
                    <a:pt x="1010" y="1078"/>
                    <a:pt x="1672" y="2243"/>
                    <a:pt x="2023" y="3757"/>
                  </a:cubicBezTo>
                  <a:lnTo>
                    <a:pt x="2269" y="3700"/>
                  </a:lnTo>
                  <a:cubicBezTo>
                    <a:pt x="1902" y="2136"/>
                    <a:pt x="1216" y="925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7746463" y="5088019"/>
              <a:ext cx="60602" cy="52178"/>
            </a:xfrm>
            <a:custGeom>
              <a:avLst/>
              <a:gdLst/>
              <a:ahLst/>
              <a:cxnLst/>
              <a:rect l="l" t="t" r="r" b="b"/>
              <a:pathLst>
                <a:path w="1928" h="1660" extrusionOk="0">
                  <a:moveTo>
                    <a:pt x="116" y="0"/>
                  </a:moveTo>
                  <a:lnTo>
                    <a:pt x="0" y="222"/>
                  </a:lnTo>
                  <a:cubicBezTo>
                    <a:pt x="10" y="225"/>
                    <a:pt x="1121" y="806"/>
                    <a:pt x="1720" y="1659"/>
                  </a:cubicBezTo>
                  <a:lnTo>
                    <a:pt x="1928" y="1516"/>
                  </a:lnTo>
                  <a:cubicBezTo>
                    <a:pt x="1292" y="613"/>
                    <a:pt x="165" y="24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8827709" y="4778094"/>
              <a:ext cx="145407" cy="43785"/>
            </a:xfrm>
            <a:custGeom>
              <a:avLst/>
              <a:gdLst/>
              <a:ahLst/>
              <a:cxnLst/>
              <a:rect l="l" t="t" r="r" b="b"/>
              <a:pathLst>
                <a:path w="4626" h="1393" extrusionOk="0">
                  <a:moveTo>
                    <a:pt x="2426" y="0"/>
                  </a:moveTo>
                  <a:cubicBezTo>
                    <a:pt x="1456" y="0"/>
                    <a:pt x="549" y="465"/>
                    <a:pt x="1" y="1252"/>
                  </a:cubicBezTo>
                  <a:lnTo>
                    <a:pt x="209" y="1392"/>
                  </a:lnTo>
                  <a:cubicBezTo>
                    <a:pt x="710" y="671"/>
                    <a:pt x="1549" y="248"/>
                    <a:pt x="2435" y="248"/>
                  </a:cubicBezTo>
                  <a:cubicBezTo>
                    <a:pt x="2512" y="248"/>
                    <a:pt x="2590" y="251"/>
                    <a:pt x="2668" y="258"/>
                  </a:cubicBezTo>
                  <a:cubicBezTo>
                    <a:pt x="3465" y="329"/>
                    <a:pt x="4109" y="744"/>
                    <a:pt x="4395" y="1373"/>
                  </a:cubicBezTo>
                  <a:lnTo>
                    <a:pt x="4625" y="1271"/>
                  </a:lnTo>
                  <a:cubicBezTo>
                    <a:pt x="4301" y="561"/>
                    <a:pt x="3579" y="90"/>
                    <a:pt x="2692" y="12"/>
                  </a:cubicBezTo>
                  <a:cubicBezTo>
                    <a:pt x="2603" y="4"/>
                    <a:pt x="2514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40"/>
          <p:cNvGrpSpPr/>
          <p:nvPr/>
        </p:nvGrpSpPr>
        <p:grpSpPr>
          <a:xfrm>
            <a:off x="-53391" y="3908090"/>
            <a:ext cx="3187524" cy="1278280"/>
            <a:chOff x="-53391" y="3908090"/>
            <a:chExt cx="3187524" cy="1278280"/>
          </a:xfrm>
        </p:grpSpPr>
        <p:sp>
          <p:nvSpPr>
            <p:cNvPr id="1576" name="Google Shape;1576;p40"/>
            <p:cNvSpPr/>
            <p:nvPr/>
          </p:nvSpPr>
          <p:spPr>
            <a:xfrm>
              <a:off x="-53391" y="3908090"/>
              <a:ext cx="3187524" cy="1278280"/>
            </a:xfrm>
            <a:custGeom>
              <a:avLst/>
              <a:gdLst/>
              <a:ahLst/>
              <a:cxnLst/>
              <a:rect l="l" t="t" r="r" b="b"/>
              <a:pathLst>
                <a:path w="121638" h="48780" extrusionOk="0">
                  <a:moveTo>
                    <a:pt x="26523" y="1"/>
                  </a:moveTo>
                  <a:cubicBezTo>
                    <a:pt x="18069" y="1"/>
                    <a:pt x="11404" y="4606"/>
                    <a:pt x="8089" y="11761"/>
                  </a:cubicBezTo>
                  <a:cubicBezTo>
                    <a:pt x="7403" y="7717"/>
                    <a:pt x="3970" y="5041"/>
                    <a:pt x="0" y="4604"/>
                  </a:cubicBezTo>
                  <a:lnTo>
                    <a:pt x="0" y="48780"/>
                  </a:lnTo>
                  <a:lnTo>
                    <a:pt x="121637" y="48780"/>
                  </a:lnTo>
                  <a:cubicBezTo>
                    <a:pt x="120505" y="45326"/>
                    <a:pt x="117240" y="42828"/>
                    <a:pt x="113384" y="42828"/>
                  </a:cubicBezTo>
                  <a:cubicBezTo>
                    <a:pt x="112016" y="42828"/>
                    <a:pt x="110727" y="43151"/>
                    <a:pt x="109575" y="43708"/>
                  </a:cubicBezTo>
                  <a:cubicBezTo>
                    <a:pt x="107902" y="37090"/>
                    <a:pt x="102207" y="32059"/>
                    <a:pt x="95222" y="31312"/>
                  </a:cubicBezTo>
                  <a:cubicBezTo>
                    <a:pt x="94462" y="31194"/>
                    <a:pt x="93682" y="31132"/>
                    <a:pt x="92887" y="31132"/>
                  </a:cubicBezTo>
                  <a:cubicBezTo>
                    <a:pt x="89087" y="31132"/>
                    <a:pt x="85620" y="32532"/>
                    <a:pt x="82968" y="34835"/>
                  </a:cubicBezTo>
                  <a:cubicBezTo>
                    <a:pt x="79856" y="26457"/>
                    <a:pt x="71741" y="20485"/>
                    <a:pt x="62220" y="20485"/>
                  </a:cubicBezTo>
                  <a:cubicBezTo>
                    <a:pt x="60457" y="20485"/>
                    <a:pt x="58746" y="20690"/>
                    <a:pt x="57102" y="21078"/>
                  </a:cubicBezTo>
                  <a:cubicBezTo>
                    <a:pt x="57156" y="20730"/>
                    <a:pt x="57192" y="20374"/>
                    <a:pt x="57192" y="20012"/>
                  </a:cubicBezTo>
                  <a:cubicBezTo>
                    <a:pt x="57192" y="16131"/>
                    <a:pt x="54022" y="12984"/>
                    <a:pt x="50111" y="12984"/>
                  </a:cubicBezTo>
                  <a:cubicBezTo>
                    <a:pt x="48729" y="12984"/>
                    <a:pt x="47444" y="13382"/>
                    <a:pt x="46353" y="14063"/>
                  </a:cubicBezTo>
                  <a:cubicBezTo>
                    <a:pt x="43530" y="5883"/>
                    <a:pt x="35720" y="1"/>
                    <a:pt x="26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1476300" y="4800135"/>
              <a:ext cx="162969" cy="386235"/>
            </a:xfrm>
            <a:custGeom>
              <a:avLst/>
              <a:gdLst/>
              <a:ahLst/>
              <a:cxnLst/>
              <a:rect l="l" t="t" r="r" b="b"/>
              <a:pathLst>
                <a:path w="6219" h="14739" extrusionOk="0">
                  <a:moveTo>
                    <a:pt x="5500" y="1"/>
                  </a:moveTo>
                  <a:lnTo>
                    <a:pt x="4958" y="7923"/>
                  </a:lnTo>
                  <a:lnTo>
                    <a:pt x="359" y="3765"/>
                  </a:lnTo>
                  <a:lnTo>
                    <a:pt x="1" y="4090"/>
                  </a:lnTo>
                  <a:lnTo>
                    <a:pt x="4819" y="9950"/>
                  </a:lnTo>
                  <a:lnTo>
                    <a:pt x="4494" y="14739"/>
                  </a:lnTo>
                  <a:lnTo>
                    <a:pt x="6219" y="14739"/>
                  </a:lnTo>
                  <a:lnTo>
                    <a:pt x="6056" y="4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357084" y="4267571"/>
              <a:ext cx="465899" cy="795767"/>
            </a:xfrm>
            <a:custGeom>
              <a:avLst/>
              <a:gdLst/>
              <a:ahLst/>
              <a:cxnLst/>
              <a:rect l="l" t="t" r="r" b="b"/>
              <a:pathLst>
                <a:path w="17779" h="30367" extrusionOk="0">
                  <a:moveTo>
                    <a:pt x="9023" y="0"/>
                  </a:moveTo>
                  <a:lnTo>
                    <a:pt x="8739" y="13515"/>
                  </a:lnTo>
                  <a:lnTo>
                    <a:pt x="583" y="6805"/>
                  </a:lnTo>
                  <a:lnTo>
                    <a:pt x="1" y="7393"/>
                  </a:lnTo>
                  <a:lnTo>
                    <a:pt x="8668" y="16971"/>
                  </a:lnTo>
                  <a:lnTo>
                    <a:pt x="8386" y="30297"/>
                  </a:lnTo>
                  <a:lnTo>
                    <a:pt x="11742" y="30366"/>
                  </a:lnTo>
                  <a:lnTo>
                    <a:pt x="10582" y="10439"/>
                  </a:lnTo>
                  <a:lnTo>
                    <a:pt x="14063" y="6534"/>
                  </a:lnTo>
                  <a:lnTo>
                    <a:pt x="17778" y="5764"/>
                  </a:lnTo>
                  <a:lnTo>
                    <a:pt x="17778" y="5474"/>
                  </a:lnTo>
                  <a:lnTo>
                    <a:pt x="15097" y="5413"/>
                  </a:lnTo>
                  <a:lnTo>
                    <a:pt x="17778" y="2179"/>
                  </a:lnTo>
                  <a:lnTo>
                    <a:pt x="17415" y="1663"/>
                  </a:lnTo>
                  <a:lnTo>
                    <a:pt x="10421" y="7715"/>
                  </a:lnTo>
                  <a:lnTo>
                    <a:pt x="9974" y="2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-53391" y="4572073"/>
              <a:ext cx="1319998" cy="614298"/>
            </a:xfrm>
            <a:custGeom>
              <a:avLst/>
              <a:gdLst/>
              <a:ahLst/>
              <a:cxnLst/>
              <a:rect l="l" t="t" r="r" b="b"/>
              <a:pathLst>
                <a:path w="50372" h="23442" extrusionOk="0">
                  <a:moveTo>
                    <a:pt x="4587" y="0"/>
                  </a:moveTo>
                  <a:cubicBezTo>
                    <a:pt x="2889" y="0"/>
                    <a:pt x="1343" y="390"/>
                    <a:pt x="0" y="1090"/>
                  </a:cubicBezTo>
                  <a:lnTo>
                    <a:pt x="0" y="23442"/>
                  </a:lnTo>
                  <a:lnTo>
                    <a:pt x="50371" y="23442"/>
                  </a:lnTo>
                  <a:cubicBezTo>
                    <a:pt x="49810" y="21805"/>
                    <a:pt x="48253" y="20627"/>
                    <a:pt x="46415" y="20627"/>
                  </a:cubicBezTo>
                  <a:cubicBezTo>
                    <a:pt x="45757" y="20627"/>
                    <a:pt x="45135" y="20783"/>
                    <a:pt x="44581" y="21052"/>
                  </a:cubicBezTo>
                  <a:cubicBezTo>
                    <a:pt x="43776" y="17865"/>
                    <a:pt x="41032" y="15440"/>
                    <a:pt x="37669" y="15079"/>
                  </a:cubicBezTo>
                  <a:cubicBezTo>
                    <a:pt x="37303" y="15024"/>
                    <a:pt x="36927" y="14993"/>
                    <a:pt x="36544" y="14993"/>
                  </a:cubicBezTo>
                  <a:cubicBezTo>
                    <a:pt x="34715" y="14993"/>
                    <a:pt x="33044" y="15667"/>
                    <a:pt x="31769" y="16777"/>
                  </a:cubicBezTo>
                  <a:cubicBezTo>
                    <a:pt x="30271" y="12745"/>
                    <a:pt x="26362" y="9866"/>
                    <a:pt x="21777" y="9866"/>
                  </a:cubicBezTo>
                  <a:cubicBezTo>
                    <a:pt x="20928" y="9866"/>
                    <a:pt x="20104" y="9967"/>
                    <a:pt x="19313" y="10152"/>
                  </a:cubicBezTo>
                  <a:cubicBezTo>
                    <a:pt x="19338" y="9984"/>
                    <a:pt x="19356" y="9814"/>
                    <a:pt x="19356" y="9639"/>
                  </a:cubicBezTo>
                  <a:cubicBezTo>
                    <a:pt x="19356" y="7769"/>
                    <a:pt x="17830" y="6253"/>
                    <a:pt x="15947" y="6253"/>
                  </a:cubicBezTo>
                  <a:cubicBezTo>
                    <a:pt x="15282" y="6253"/>
                    <a:pt x="14662" y="6445"/>
                    <a:pt x="14137" y="6773"/>
                  </a:cubicBezTo>
                  <a:cubicBezTo>
                    <a:pt x="12778" y="2832"/>
                    <a:pt x="9016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97950" y="4457190"/>
              <a:ext cx="245934" cy="165930"/>
            </a:xfrm>
            <a:custGeom>
              <a:avLst/>
              <a:gdLst/>
              <a:ahLst/>
              <a:cxnLst/>
              <a:rect l="l" t="t" r="r" b="b"/>
              <a:pathLst>
                <a:path w="9385" h="6332" extrusionOk="0">
                  <a:moveTo>
                    <a:pt x="9345" y="1"/>
                  </a:moveTo>
                  <a:cubicBezTo>
                    <a:pt x="9288" y="9"/>
                    <a:pt x="3494" y="960"/>
                    <a:pt x="0" y="6193"/>
                  </a:cubicBezTo>
                  <a:lnTo>
                    <a:pt x="212" y="6331"/>
                  </a:lnTo>
                  <a:cubicBezTo>
                    <a:pt x="3641" y="1194"/>
                    <a:pt x="9327" y="259"/>
                    <a:pt x="9385" y="247"/>
                  </a:cubicBezTo>
                  <a:lnTo>
                    <a:pt x="93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2026946" y="4818478"/>
              <a:ext cx="96251" cy="163388"/>
            </a:xfrm>
            <a:custGeom>
              <a:avLst/>
              <a:gdLst/>
              <a:ahLst/>
              <a:cxnLst/>
              <a:rect l="l" t="t" r="r" b="b"/>
              <a:pathLst>
                <a:path w="3673" h="6235" extrusionOk="0">
                  <a:moveTo>
                    <a:pt x="3507" y="1"/>
                  </a:moveTo>
                  <a:cubicBezTo>
                    <a:pt x="1757" y="1544"/>
                    <a:pt x="609" y="3563"/>
                    <a:pt x="1" y="6177"/>
                  </a:cubicBezTo>
                  <a:lnTo>
                    <a:pt x="247" y="6234"/>
                  </a:lnTo>
                  <a:cubicBezTo>
                    <a:pt x="841" y="3673"/>
                    <a:pt x="1963" y="1696"/>
                    <a:pt x="3673" y="186"/>
                  </a:cubicBezTo>
                  <a:lnTo>
                    <a:pt x="3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158564" y="4275694"/>
              <a:ext cx="27935" cy="76230"/>
            </a:xfrm>
            <a:custGeom>
              <a:avLst/>
              <a:gdLst/>
              <a:ahLst/>
              <a:cxnLst/>
              <a:rect l="l" t="t" r="r" b="b"/>
              <a:pathLst>
                <a:path w="1066" h="2909" extrusionOk="0">
                  <a:moveTo>
                    <a:pt x="242" y="0"/>
                  </a:moveTo>
                  <a:lnTo>
                    <a:pt x="0" y="70"/>
                  </a:lnTo>
                  <a:lnTo>
                    <a:pt x="824" y="2908"/>
                  </a:lnTo>
                  <a:lnTo>
                    <a:pt x="1065" y="2839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2737599" y="5050628"/>
              <a:ext cx="82048" cy="69889"/>
            </a:xfrm>
            <a:custGeom>
              <a:avLst/>
              <a:gdLst/>
              <a:ahLst/>
              <a:cxnLst/>
              <a:rect l="l" t="t" r="r" b="b"/>
              <a:pathLst>
                <a:path w="3131" h="2667" extrusionOk="0">
                  <a:moveTo>
                    <a:pt x="3014" y="1"/>
                  </a:moveTo>
                  <a:cubicBezTo>
                    <a:pt x="2936" y="41"/>
                    <a:pt x="1057" y="1021"/>
                    <a:pt x="0" y="2523"/>
                  </a:cubicBezTo>
                  <a:lnTo>
                    <a:pt x="205" y="2667"/>
                  </a:lnTo>
                  <a:cubicBezTo>
                    <a:pt x="1227" y="1215"/>
                    <a:pt x="3111" y="233"/>
                    <a:pt x="3130" y="221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17544" y="4214820"/>
              <a:ext cx="44680" cy="169101"/>
            </a:xfrm>
            <a:custGeom>
              <a:avLst/>
              <a:gdLst/>
              <a:ahLst/>
              <a:cxnLst/>
              <a:rect l="l" t="t" r="r" b="b"/>
              <a:pathLst>
                <a:path w="1705" h="6453" extrusionOk="0">
                  <a:moveTo>
                    <a:pt x="1479" y="1"/>
                  </a:moveTo>
                  <a:cubicBezTo>
                    <a:pt x="1467" y="28"/>
                    <a:pt x="139" y="2781"/>
                    <a:pt x="0" y="6442"/>
                  </a:cubicBezTo>
                  <a:lnTo>
                    <a:pt x="253" y="6452"/>
                  </a:lnTo>
                  <a:cubicBezTo>
                    <a:pt x="388" y="2845"/>
                    <a:pt x="1692" y="138"/>
                    <a:pt x="1705" y="108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1103272" y="4616516"/>
              <a:ext cx="199918" cy="57939"/>
            </a:xfrm>
            <a:custGeom>
              <a:avLst/>
              <a:gdLst/>
              <a:ahLst/>
              <a:cxnLst/>
              <a:rect l="l" t="t" r="r" b="b"/>
              <a:pathLst>
                <a:path w="7629" h="2211" extrusionOk="0">
                  <a:moveTo>
                    <a:pt x="3620" y="0"/>
                  </a:moveTo>
                  <a:cubicBezTo>
                    <a:pt x="3476" y="0"/>
                    <a:pt x="3330" y="6"/>
                    <a:pt x="3184" y="19"/>
                  </a:cubicBezTo>
                  <a:cubicBezTo>
                    <a:pt x="1722" y="149"/>
                    <a:pt x="534" y="922"/>
                    <a:pt x="0" y="2089"/>
                  </a:cubicBezTo>
                  <a:lnTo>
                    <a:pt x="231" y="2191"/>
                  </a:lnTo>
                  <a:cubicBezTo>
                    <a:pt x="724" y="1107"/>
                    <a:pt x="1835" y="388"/>
                    <a:pt x="3205" y="267"/>
                  </a:cubicBezTo>
                  <a:cubicBezTo>
                    <a:pt x="3343" y="255"/>
                    <a:pt x="3481" y="249"/>
                    <a:pt x="3618" y="249"/>
                  </a:cubicBezTo>
                  <a:cubicBezTo>
                    <a:pt x="5133" y="249"/>
                    <a:pt x="6563" y="976"/>
                    <a:pt x="7420" y="2210"/>
                  </a:cubicBezTo>
                  <a:lnTo>
                    <a:pt x="7628" y="2070"/>
                  </a:lnTo>
                  <a:cubicBezTo>
                    <a:pt x="6723" y="768"/>
                    <a:pt x="521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344375" y="4834909"/>
              <a:ext cx="109013" cy="65748"/>
            </a:xfrm>
            <a:custGeom>
              <a:avLst/>
              <a:gdLst/>
              <a:ahLst/>
              <a:cxnLst/>
              <a:rect l="l" t="t" r="r" b="b"/>
              <a:pathLst>
                <a:path w="4160" h="2509" extrusionOk="0">
                  <a:moveTo>
                    <a:pt x="4106" y="1"/>
                  </a:moveTo>
                  <a:cubicBezTo>
                    <a:pt x="3995" y="25"/>
                    <a:pt x="1343" y="621"/>
                    <a:pt x="1" y="2356"/>
                  </a:cubicBezTo>
                  <a:lnTo>
                    <a:pt x="200" y="2509"/>
                  </a:lnTo>
                  <a:cubicBezTo>
                    <a:pt x="1487" y="846"/>
                    <a:pt x="4134" y="250"/>
                    <a:pt x="4159" y="247"/>
                  </a:cubicBezTo>
                  <a:lnTo>
                    <a:pt x="4106" y="1"/>
                  </a:ln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775971" y="5010744"/>
              <a:ext cx="18291" cy="85638"/>
            </a:xfrm>
            <a:custGeom>
              <a:avLst/>
              <a:gdLst/>
              <a:ahLst/>
              <a:cxnLst/>
              <a:rect l="l" t="t" r="r" b="b"/>
              <a:pathLst>
                <a:path w="698" h="3268" extrusionOk="0">
                  <a:moveTo>
                    <a:pt x="238" y="1"/>
                  </a:moveTo>
                  <a:lnTo>
                    <a:pt x="1" y="78"/>
                  </a:lnTo>
                  <a:cubicBezTo>
                    <a:pt x="4" y="92"/>
                    <a:pt x="444" y="1426"/>
                    <a:pt x="330" y="3253"/>
                  </a:cubicBezTo>
                  <a:lnTo>
                    <a:pt x="581" y="3267"/>
                  </a:lnTo>
                  <a:cubicBezTo>
                    <a:pt x="697" y="1388"/>
                    <a:pt x="259" y="54"/>
                    <a:pt x="238" y="1"/>
                  </a:cubicBez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313872" y="4748642"/>
              <a:ext cx="19470" cy="93971"/>
            </a:xfrm>
            <a:custGeom>
              <a:avLst/>
              <a:gdLst/>
              <a:ahLst/>
              <a:cxnLst/>
              <a:rect l="l" t="t" r="r" b="b"/>
              <a:pathLst>
                <a:path w="743" h="3586" extrusionOk="0">
                  <a:moveTo>
                    <a:pt x="240" y="0"/>
                  </a:moveTo>
                  <a:lnTo>
                    <a:pt x="1" y="71"/>
                  </a:lnTo>
                  <a:cubicBezTo>
                    <a:pt x="6" y="87"/>
                    <a:pt x="481" y="1723"/>
                    <a:pt x="1" y="3521"/>
                  </a:cubicBezTo>
                  <a:lnTo>
                    <a:pt x="243" y="3585"/>
                  </a:lnTo>
                  <a:cubicBezTo>
                    <a:pt x="742" y="1716"/>
                    <a:pt x="262" y="69"/>
                    <a:pt x="240" y="0"/>
                  </a:cubicBezTo>
                  <a:close/>
                </a:path>
              </a:pathLst>
            </a:custGeom>
            <a:solidFill>
              <a:srgbClr val="222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مستطيل 87">
            <a:extLst>
              <a:ext uri="{FF2B5EF4-FFF2-40B4-BE49-F238E27FC236}">
                <a16:creationId xmlns:a16="http://schemas.microsoft.com/office/drawing/2014/main" id="{29B2EF12-DC67-4271-9F6C-40EA12C54400}"/>
              </a:ext>
            </a:extLst>
          </p:cNvPr>
          <p:cNvSpPr/>
          <p:nvPr/>
        </p:nvSpPr>
        <p:spPr>
          <a:xfrm>
            <a:off x="1095195" y="656427"/>
            <a:ext cx="305083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R</a:t>
            </a:r>
            <a:r>
              <a:rPr lang="en" sz="2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ecommendations</a:t>
            </a:r>
          </a:p>
        </p:txBody>
      </p:sp>
      <p:pic>
        <p:nvPicPr>
          <p:cNvPr id="74" name="صورة 7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4E85FDA-EF51-4CE1-86DF-E9CF2931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7" y="176636"/>
            <a:ext cx="1063120" cy="259642"/>
          </a:xfrm>
          <a:prstGeom prst="rect">
            <a:avLst/>
          </a:prstGeom>
        </p:spPr>
      </p:pic>
      <p:pic>
        <p:nvPicPr>
          <p:cNvPr id="75" name="صورة 74">
            <a:extLst>
              <a:ext uri="{FF2B5EF4-FFF2-40B4-BE49-F238E27FC236}">
                <a16:creationId xmlns:a16="http://schemas.microsoft.com/office/drawing/2014/main" id="{070662E7-C7CE-46AA-9124-DA4DB69A3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9" y="457028"/>
            <a:ext cx="471585" cy="231494"/>
          </a:xfrm>
          <a:prstGeom prst="rect">
            <a:avLst/>
          </a:prstGeom>
        </p:spPr>
      </p:pic>
      <p:sp>
        <p:nvSpPr>
          <p:cNvPr id="77" name="مربع نص 76">
            <a:extLst>
              <a:ext uri="{FF2B5EF4-FFF2-40B4-BE49-F238E27FC236}">
                <a16:creationId xmlns:a16="http://schemas.microsoft.com/office/drawing/2014/main" id="{357326B5-17A6-447F-8BF2-36C982A8DACE}"/>
              </a:ext>
            </a:extLst>
          </p:cNvPr>
          <p:cNvSpPr txBox="1"/>
          <p:nvPr/>
        </p:nvSpPr>
        <p:spPr>
          <a:xfrm>
            <a:off x="1575697" y="1208893"/>
            <a:ext cx="5992605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I recommend targeting stations that have a high traffic to maximize the number of sign-ups people to attend the gala. Based on this criteria :</a:t>
            </a:r>
          </a:p>
        </p:txBody>
      </p:sp>
      <p:sp>
        <p:nvSpPr>
          <p:cNvPr id="83" name="مربع نص 82">
            <a:extLst>
              <a:ext uri="{FF2B5EF4-FFF2-40B4-BE49-F238E27FC236}">
                <a16:creationId xmlns:a16="http://schemas.microsoft.com/office/drawing/2014/main" id="{C6597A76-6369-4E2B-896E-507DB3AAAFCB}"/>
              </a:ext>
            </a:extLst>
          </p:cNvPr>
          <p:cNvSpPr txBox="1"/>
          <p:nvPr/>
        </p:nvSpPr>
        <p:spPr>
          <a:xfrm>
            <a:off x="1878746" y="1903812"/>
            <a:ext cx="6485356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34 St-Penn STA  </a:t>
            </a:r>
            <a:r>
              <a:rPr lang="en-US" sz="1200" dirty="0"/>
              <a:t>from Monday through Friday between ( 8:00 am – 8:00 pm )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&amp; Saturday between ( 12:00 pm – 8:00 pm ) .</a:t>
            </a:r>
          </a:p>
        </p:txBody>
      </p:sp>
      <p:sp>
        <p:nvSpPr>
          <p:cNvPr id="85" name="مربع نص 84">
            <a:extLst>
              <a:ext uri="{FF2B5EF4-FFF2-40B4-BE49-F238E27FC236}">
                <a16:creationId xmlns:a16="http://schemas.microsoft.com/office/drawing/2014/main" id="{1C3775AE-6781-467E-8758-006168E2ABBE}"/>
              </a:ext>
            </a:extLst>
          </p:cNvPr>
          <p:cNvSpPr txBox="1"/>
          <p:nvPr/>
        </p:nvSpPr>
        <p:spPr>
          <a:xfrm>
            <a:off x="1886807" y="2646846"/>
            <a:ext cx="6182583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FULTON ST </a:t>
            </a:r>
            <a:r>
              <a:rPr lang="en-US" sz="1200" dirty="0"/>
              <a:t>from  Monday through Friday between ( 12:00 pm – 4:00 pm ) .</a:t>
            </a:r>
          </a:p>
        </p:txBody>
      </p:sp>
      <p:sp>
        <p:nvSpPr>
          <p:cNvPr id="86" name="مربع نص 85">
            <a:extLst>
              <a:ext uri="{FF2B5EF4-FFF2-40B4-BE49-F238E27FC236}">
                <a16:creationId xmlns:a16="http://schemas.microsoft.com/office/drawing/2014/main" id="{2ECFC46B-85AC-4CE1-9187-52FA169CCA9C}"/>
              </a:ext>
            </a:extLst>
          </p:cNvPr>
          <p:cNvSpPr txBox="1"/>
          <p:nvPr/>
        </p:nvSpPr>
        <p:spPr>
          <a:xfrm>
            <a:off x="1886807" y="3152466"/>
            <a:ext cx="5807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23 ST </a:t>
            </a:r>
            <a:r>
              <a:rPr lang="en-US" sz="1200" dirty="0"/>
              <a:t>from Monday through Friday between ( 8:00 am – 8:00 pm ) . </a:t>
            </a:r>
            <a:endParaRPr lang="ar-SA" sz="1200" dirty="0"/>
          </a:p>
        </p:txBody>
      </p:sp>
      <p:sp>
        <p:nvSpPr>
          <p:cNvPr id="87" name="مربع نص 83">
            <a:extLst>
              <a:ext uri="{FF2B5EF4-FFF2-40B4-BE49-F238E27FC236}">
                <a16:creationId xmlns:a16="http://schemas.microsoft.com/office/drawing/2014/main" id="{19271928-19A4-4884-9081-5B24EFEB2E2E}"/>
              </a:ext>
            </a:extLst>
          </p:cNvPr>
          <p:cNvSpPr txBox="1"/>
          <p:nvPr/>
        </p:nvSpPr>
        <p:spPr>
          <a:xfrm>
            <a:off x="1886807" y="3585618"/>
            <a:ext cx="5736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GRD CNTRL-42 ST </a:t>
            </a:r>
            <a:r>
              <a:rPr lang="en-US" sz="1200" dirty="0"/>
              <a:t>from Monday through Friday from ( 12:00 pm – 8:00 pm ) &amp; Thursday from ( 4:00 am – 8:00 am ) .</a:t>
            </a:r>
            <a:endParaRPr lang="ar-SA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York Travel Guide by Slidesgo">
  <a:themeElements>
    <a:clrScheme name="Simple Light">
      <a:dk1>
        <a:srgbClr val="191919"/>
      </a:dk1>
      <a:lt1>
        <a:srgbClr val="FFFFFF"/>
      </a:lt1>
      <a:dk2>
        <a:srgbClr val="F4E9E4"/>
      </a:dk2>
      <a:lt2>
        <a:srgbClr val="BDDBD2"/>
      </a:lt2>
      <a:accent1>
        <a:srgbClr val="EB405A"/>
      </a:accent1>
      <a:accent2>
        <a:srgbClr val="BA625A"/>
      </a:accent2>
      <a:accent3>
        <a:srgbClr val="BFF3E3"/>
      </a:accent3>
      <a:accent4>
        <a:srgbClr val="60A1B0"/>
      </a:accent4>
      <a:accent5>
        <a:srgbClr val="7EACA8"/>
      </a:accent5>
      <a:accent6>
        <a:srgbClr val="57B5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374</Words>
  <Application>Microsoft Office PowerPoint</Application>
  <PresentationFormat>عرض على الشاشة (16:9)</PresentationFormat>
  <Paragraphs>46</Paragraphs>
  <Slides>10</Slides>
  <Notes>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6" baseType="lpstr">
      <vt:lpstr>Arial</vt:lpstr>
      <vt:lpstr>Work Sans</vt:lpstr>
      <vt:lpstr>Bebas Neue</vt:lpstr>
      <vt:lpstr>Arial Rounded MT Bold</vt:lpstr>
      <vt:lpstr>Rozha One</vt:lpstr>
      <vt:lpstr>New York Travel Guide by Slidesgo</vt:lpstr>
      <vt:lpstr>عرض تقديمي في PowerPoint</vt:lpstr>
      <vt:lpstr>Outline: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Thank you for your kind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Manal AlQahtani</dc:creator>
  <cp:lastModifiedBy>منال بنت سعد بن محمد الخنفري القحطاني</cp:lastModifiedBy>
  <cp:revision>20</cp:revision>
  <dcterms:modified xsi:type="dcterms:W3CDTF">2021-10-06T21:20:39Z</dcterms:modified>
</cp:coreProperties>
</file>