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F7132-28AA-4563-85A0-3BBC71ED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BE497D-713A-4052-AD93-A321BBF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30E6E8-D5A1-4709-A70A-537F1BC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71E6B-3AAD-448B-BB1F-BDEE32B3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0535C-B6C6-4C9E-A03E-E406FF88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1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E003-11CE-4F95-B81F-9028FB9A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45ABE-12A9-4094-AE7E-19AEF5495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3E293-B63A-4F2A-A77B-BF8EC498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5BE182-8D2C-454C-94C3-9AA2D4CF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860B4-C93F-44C4-AA6A-48C71FCE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1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7EF10B-0B27-4BFC-9E8D-CA0850493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E882A4-3484-4617-BB66-A290F2DB2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4C60C-74BE-4C5A-87FC-6863144E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08BD5-B38F-484D-90FA-5398AD34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1B14D-78A3-4C3F-BD8D-65EED33B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67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EC408-46C9-4C6F-8E50-C1FA2480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B14AB-B45E-4D55-BFD9-A33CE9D5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5795B-6E97-460A-8220-6FF09FDE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A41BD-3B12-4EC5-8917-FF820E25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A899B-F893-48C1-BC7C-D6F1F439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77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FEAED-8785-4038-9899-1FEE8B1D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917003-8080-49E7-8C20-4C685E83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9D558-BA6A-4C93-BA40-7D439E37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13F8A-8065-45CC-8358-A0F82D19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1DAE5C-375E-4655-BC51-5C2DCCC7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8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1BDBA-0DA5-4104-BA5F-CCE003FD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0932E-6D2E-4E86-A9FD-20B813E07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8F8893-B536-4D71-86D1-926A0CE37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25EC7F-7655-47BA-A0EF-1BB5BE9F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15532-DED7-44DC-B190-6DAE71D4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8B09E2-1FB1-43F7-B1D7-3C0E1667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6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987EA-12F8-4A5A-9EFE-2E32A75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FE2BF7-87CD-4DC2-B527-5D6A0094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310133-7CAD-44B8-8F8B-EFB95A0BC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B24951-F700-44CA-9205-5313A3E24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AFC7C3-C425-4E39-AE80-7E3BB9CE1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08ACCB-8B83-4D8B-849A-5B9ACD4F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EAAD2D-7BCB-412B-840B-2C0C8009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68309-3131-4C7A-AC51-EE7B122A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7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AAC76-DF72-4C36-BD3F-5863C0AE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83202D-CE62-4472-8DEE-CD7FEFF2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BDD0BA-0502-437C-AC77-E2E7EF7A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87C790-E38A-4B59-A96D-8FC9758B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0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EE1F0D-0457-4867-B8C3-4BCF487A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7064E3-9A07-4169-860C-FB78F8D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FE6CA3-9B3B-4C8E-9090-B878670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8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74727-3869-4BA7-9D05-11CE5620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93550D-7825-4124-9886-0BB42B7F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67F122-4297-436E-88BE-92D778DDE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5EA540-2025-494C-B789-4F1A3257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6FDE7-E10C-44DD-A646-9EB804BC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C129D-796E-4D57-A6A7-868F8DED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9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4ACF6-6354-41FD-BDAD-FA7E7706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4BC5FB-334B-4E1D-A7C1-2788CF54E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AE5894-28C0-4B89-A85A-948725BD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6BD2AB-7360-493B-B39F-00C81D95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A88B1-3FF6-4AFD-AD6C-BA997FB4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CAE1BA-B171-4630-B9DA-86996F7B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07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3C0239-761C-4958-8899-B17F97A5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339EB-946A-469B-B856-541186BE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EBEC49-E358-4233-BC26-53D6C7739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044B-59FD-4F16-BA76-E7346033FA7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621F2-3A53-48C6-B3C9-5ADB9285E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76D03-59F0-489E-9439-51B8C7700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AD01-87A7-46EE-9719-A74B38A6E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3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53EDB0-336D-4F35-9D7B-0CD21AB85978}"/>
              </a:ext>
            </a:extLst>
          </p:cNvPr>
          <p:cNvSpPr/>
          <p:nvPr/>
        </p:nvSpPr>
        <p:spPr>
          <a:xfrm>
            <a:off x="3505200" y="447673"/>
            <a:ext cx="1771650" cy="173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prenom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sexe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password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8915C-C9AD-4767-905D-3574D427D2FD}"/>
              </a:ext>
            </a:extLst>
          </p:cNvPr>
          <p:cNvSpPr/>
          <p:nvPr/>
        </p:nvSpPr>
        <p:spPr>
          <a:xfrm>
            <a:off x="7153275" y="4257674"/>
            <a:ext cx="1771650" cy="173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POSTS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userId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dateCreation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titre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contenu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attachment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likes</a:t>
            </a: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2F80C3C-E012-4634-9BE3-FA880997277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752850" y="2143124"/>
            <a:ext cx="68580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2047F6-3EA7-413A-A7BE-5C9CC55FA086}"/>
              </a:ext>
            </a:extLst>
          </p:cNvPr>
          <p:cNvSpPr/>
          <p:nvPr/>
        </p:nvSpPr>
        <p:spPr>
          <a:xfrm>
            <a:off x="2695575" y="2552699"/>
            <a:ext cx="2114550" cy="476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Création du compte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D893F2F-8CAD-4C71-A80D-977BE75DF09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752850" y="3028949"/>
            <a:ext cx="1952625" cy="33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1B92C0-087B-42BB-BB38-3A19FF686407}"/>
              </a:ext>
            </a:extLst>
          </p:cNvPr>
          <p:cNvSpPr/>
          <p:nvPr/>
        </p:nvSpPr>
        <p:spPr>
          <a:xfrm>
            <a:off x="4648200" y="3367087"/>
            <a:ext cx="2114550" cy="476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Publication de </a:t>
            </a:r>
            <a:r>
              <a:rPr lang="fr-FR" dirty="0" err="1"/>
              <a:t>posts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5C3F55-550B-41F7-98DF-6A26527642A0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5705475" y="3843337"/>
            <a:ext cx="2333625" cy="41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294BDFB-14BE-4115-AFB6-3A4C85116855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flipH="1">
            <a:off x="1890713" y="3028949"/>
            <a:ext cx="1862137" cy="33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9BBF954-3639-4782-AC7D-28E0569CA16F}"/>
              </a:ext>
            </a:extLst>
          </p:cNvPr>
          <p:cNvSpPr/>
          <p:nvPr/>
        </p:nvSpPr>
        <p:spPr>
          <a:xfrm>
            <a:off x="547688" y="3367087"/>
            <a:ext cx="2686050" cy="6191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Possibilité de suppression de son propre compte</a:t>
            </a:r>
          </a:p>
        </p:txBody>
      </p:sp>
    </p:spTree>
    <p:extLst>
      <p:ext uri="{BB962C8B-B14F-4D97-AF65-F5344CB8AC3E}">
        <p14:creationId xmlns:p14="http://schemas.microsoft.com/office/powerpoint/2010/main" val="1921084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Sasa Mimine</dc:creator>
  <cp:lastModifiedBy>Sasa Mimine</cp:lastModifiedBy>
  <cp:revision>3</cp:revision>
  <dcterms:created xsi:type="dcterms:W3CDTF">2022-04-19T12:35:15Z</dcterms:created>
  <dcterms:modified xsi:type="dcterms:W3CDTF">2022-04-19T12:41:25Z</dcterms:modified>
</cp:coreProperties>
</file>