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32"/>
  </p:normalViewPr>
  <p:slideViewPr>
    <p:cSldViewPr snapToGrid="0" snapToObjects="1">
      <p:cViewPr varScale="1">
        <p:scale>
          <a:sx n="121" d="100"/>
          <a:sy n="121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388D3D-840D-4CE5-9E60-01F8498BDB5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C85FEAD-DB17-4BFA-9532-26343899F56A}">
      <dgm:prSet/>
      <dgm:spPr/>
      <dgm:t>
        <a:bodyPr/>
        <a:lstStyle/>
        <a:p>
          <a:r>
            <a:rPr lang="en-US" dirty="0"/>
            <a:t>File Integrity Monitor </a:t>
          </a:r>
        </a:p>
      </dgm:t>
    </dgm:pt>
    <dgm:pt modelId="{05D393CE-3B86-4B4A-94AA-A53A5A04FFA2}" type="parTrans" cxnId="{A8B8EA09-8AD0-40C3-8660-7795F78B5C42}">
      <dgm:prSet/>
      <dgm:spPr/>
      <dgm:t>
        <a:bodyPr/>
        <a:lstStyle/>
        <a:p>
          <a:endParaRPr lang="en-US"/>
        </a:p>
      </dgm:t>
    </dgm:pt>
    <dgm:pt modelId="{4BEC7AC4-EE1B-4760-ACC4-38B07E21634D}" type="sibTrans" cxnId="{A8B8EA09-8AD0-40C3-8660-7795F78B5C42}">
      <dgm:prSet/>
      <dgm:spPr/>
      <dgm:t>
        <a:bodyPr/>
        <a:lstStyle/>
        <a:p>
          <a:endParaRPr lang="en-US"/>
        </a:p>
      </dgm:t>
    </dgm:pt>
    <dgm:pt modelId="{AC281237-0438-4356-B5C1-3D18C413C726}">
      <dgm:prSet/>
      <dgm:spPr/>
      <dgm:t>
        <a:bodyPr/>
        <a:lstStyle/>
        <a:p>
          <a:r>
            <a:rPr lang="en-US" dirty="0"/>
            <a:t>Cloud based file integrity Monitor</a:t>
          </a:r>
        </a:p>
      </dgm:t>
    </dgm:pt>
    <dgm:pt modelId="{76072538-4786-4FC9-9AED-9F389466245F}" type="parTrans" cxnId="{7519A5C6-F17E-4149-9E1E-CC78FE400BA5}">
      <dgm:prSet/>
      <dgm:spPr/>
      <dgm:t>
        <a:bodyPr/>
        <a:lstStyle/>
        <a:p>
          <a:endParaRPr lang="en-US"/>
        </a:p>
      </dgm:t>
    </dgm:pt>
    <dgm:pt modelId="{E005E754-8DA8-448B-841D-0D1AFF6A8855}" type="sibTrans" cxnId="{7519A5C6-F17E-4149-9E1E-CC78FE400BA5}">
      <dgm:prSet/>
      <dgm:spPr/>
      <dgm:t>
        <a:bodyPr/>
        <a:lstStyle/>
        <a:p>
          <a:endParaRPr lang="en-US"/>
        </a:p>
      </dgm:t>
    </dgm:pt>
    <dgm:pt modelId="{983B7F1D-D034-2840-9317-FA3EB1C7F81F}" type="pres">
      <dgm:prSet presAssocID="{07388D3D-840D-4CE5-9E60-01F8498BDB51}" presName="Name0" presStyleCnt="0">
        <dgm:presLayoutVars>
          <dgm:chMax/>
          <dgm:chPref/>
          <dgm:dir/>
          <dgm:animLvl val="lvl"/>
        </dgm:presLayoutVars>
      </dgm:prSet>
      <dgm:spPr/>
    </dgm:pt>
    <dgm:pt modelId="{5D5AA3D9-E745-8046-9D4C-CCAE7CBFEFD0}" type="pres">
      <dgm:prSet presAssocID="{CC85FEAD-DB17-4BFA-9532-26343899F56A}" presName="composite" presStyleCnt="0"/>
      <dgm:spPr/>
    </dgm:pt>
    <dgm:pt modelId="{ACD5B3E6-4C6C-2141-9AA0-F6EB820DE732}" type="pres">
      <dgm:prSet presAssocID="{CC85FEAD-DB17-4BFA-9532-26343899F56A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D8F30FA5-CCA9-104F-8FAD-2C995EDA8153}" type="pres">
      <dgm:prSet presAssocID="{CC85FEAD-DB17-4BFA-9532-26343899F56A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17AD9297-0839-6F44-B09F-2874C42B2745}" type="pres">
      <dgm:prSet presAssocID="{CC85FEAD-DB17-4BFA-9532-26343899F56A}" presName="BalanceSpacing" presStyleCnt="0"/>
      <dgm:spPr/>
    </dgm:pt>
    <dgm:pt modelId="{436189C1-87EA-5D40-BD82-ADA9328C6E58}" type="pres">
      <dgm:prSet presAssocID="{CC85FEAD-DB17-4BFA-9532-26343899F56A}" presName="BalanceSpacing1" presStyleCnt="0"/>
      <dgm:spPr/>
    </dgm:pt>
    <dgm:pt modelId="{399B8D2C-5C93-C44A-90FB-06365286B1B3}" type="pres">
      <dgm:prSet presAssocID="{4BEC7AC4-EE1B-4760-ACC4-38B07E21634D}" presName="Accent1Text" presStyleLbl="node1" presStyleIdx="1" presStyleCnt="4"/>
      <dgm:spPr/>
    </dgm:pt>
    <dgm:pt modelId="{984C7ADF-AA86-F547-B750-FC6A5DBBB759}" type="pres">
      <dgm:prSet presAssocID="{4BEC7AC4-EE1B-4760-ACC4-38B07E21634D}" presName="spaceBetweenRectangles" presStyleCnt="0"/>
      <dgm:spPr/>
    </dgm:pt>
    <dgm:pt modelId="{1861A294-B3E6-B04B-B167-5292D77DC3EF}" type="pres">
      <dgm:prSet presAssocID="{AC281237-0438-4356-B5C1-3D18C413C726}" presName="composite" presStyleCnt="0"/>
      <dgm:spPr/>
    </dgm:pt>
    <dgm:pt modelId="{63975852-9D12-FB49-8039-1E551093823B}" type="pres">
      <dgm:prSet presAssocID="{AC281237-0438-4356-B5C1-3D18C413C726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DA6134AA-DD78-6143-83D3-74594AAACF23}" type="pres">
      <dgm:prSet presAssocID="{AC281237-0438-4356-B5C1-3D18C413C726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0C6756C9-2A0C-3D4C-9F1F-954A9B2F28D7}" type="pres">
      <dgm:prSet presAssocID="{AC281237-0438-4356-B5C1-3D18C413C726}" presName="BalanceSpacing" presStyleCnt="0"/>
      <dgm:spPr/>
    </dgm:pt>
    <dgm:pt modelId="{69042998-63F2-DB46-BBBC-171CA794CA13}" type="pres">
      <dgm:prSet presAssocID="{AC281237-0438-4356-B5C1-3D18C413C726}" presName="BalanceSpacing1" presStyleCnt="0"/>
      <dgm:spPr/>
    </dgm:pt>
    <dgm:pt modelId="{AAE5D9FD-CEC1-B543-8D7E-A53FF045203C}" type="pres">
      <dgm:prSet presAssocID="{E005E754-8DA8-448B-841D-0D1AFF6A8855}" presName="Accent1Text" presStyleLbl="node1" presStyleIdx="3" presStyleCnt="4"/>
      <dgm:spPr/>
    </dgm:pt>
  </dgm:ptLst>
  <dgm:cxnLst>
    <dgm:cxn modelId="{A8B8EA09-8AD0-40C3-8660-7795F78B5C42}" srcId="{07388D3D-840D-4CE5-9E60-01F8498BDB51}" destId="{CC85FEAD-DB17-4BFA-9532-26343899F56A}" srcOrd="0" destOrd="0" parTransId="{05D393CE-3B86-4B4A-94AA-A53A5A04FFA2}" sibTransId="{4BEC7AC4-EE1B-4760-ACC4-38B07E21634D}"/>
    <dgm:cxn modelId="{D11E1741-7380-4949-AFDC-AFF4FD82E1DC}" type="presOf" srcId="{4BEC7AC4-EE1B-4760-ACC4-38B07E21634D}" destId="{399B8D2C-5C93-C44A-90FB-06365286B1B3}" srcOrd="0" destOrd="0" presId="urn:microsoft.com/office/officeart/2008/layout/AlternatingHexagons"/>
    <dgm:cxn modelId="{F787D860-F684-E940-9996-66310251AB79}" type="presOf" srcId="{CC85FEAD-DB17-4BFA-9532-26343899F56A}" destId="{ACD5B3E6-4C6C-2141-9AA0-F6EB820DE732}" srcOrd="0" destOrd="0" presId="urn:microsoft.com/office/officeart/2008/layout/AlternatingHexagons"/>
    <dgm:cxn modelId="{E74D5397-65EF-144A-9452-D5FABEE2EDAD}" type="presOf" srcId="{E005E754-8DA8-448B-841D-0D1AFF6A8855}" destId="{AAE5D9FD-CEC1-B543-8D7E-A53FF045203C}" srcOrd="0" destOrd="0" presId="urn:microsoft.com/office/officeart/2008/layout/AlternatingHexagons"/>
    <dgm:cxn modelId="{7BA9F79C-5FF2-944E-8130-1495223FCE89}" type="presOf" srcId="{07388D3D-840D-4CE5-9E60-01F8498BDB51}" destId="{983B7F1D-D034-2840-9317-FA3EB1C7F81F}" srcOrd="0" destOrd="0" presId="urn:microsoft.com/office/officeart/2008/layout/AlternatingHexagons"/>
    <dgm:cxn modelId="{7519A5C6-F17E-4149-9E1E-CC78FE400BA5}" srcId="{07388D3D-840D-4CE5-9E60-01F8498BDB51}" destId="{AC281237-0438-4356-B5C1-3D18C413C726}" srcOrd="1" destOrd="0" parTransId="{76072538-4786-4FC9-9AED-9F389466245F}" sibTransId="{E005E754-8DA8-448B-841D-0D1AFF6A8855}"/>
    <dgm:cxn modelId="{FD1EBBFD-C666-BB42-8AE0-7D5BAEA4DABA}" type="presOf" srcId="{AC281237-0438-4356-B5C1-3D18C413C726}" destId="{63975852-9D12-FB49-8039-1E551093823B}" srcOrd="0" destOrd="0" presId="urn:microsoft.com/office/officeart/2008/layout/AlternatingHexagons"/>
    <dgm:cxn modelId="{41C1094B-8CD8-6B42-BA97-3C542D374BA2}" type="presParOf" srcId="{983B7F1D-D034-2840-9317-FA3EB1C7F81F}" destId="{5D5AA3D9-E745-8046-9D4C-CCAE7CBFEFD0}" srcOrd="0" destOrd="0" presId="urn:microsoft.com/office/officeart/2008/layout/AlternatingHexagons"/>
    <dgm:cxn modelId="{E08F6580-D544-254F-99B1-E915D710C85F}" type="presParOf" srcId="{5D5AA3D9-E745-8046-9D4C-CCAE7CBFEFD0}" destId="{ACD5B3E6-4C6C-2141-9AA0-F6EB820DE732}" srcOrd="0" destOrd="0" presId="urn:microsoft.com/office/officeart/2008/layout/AlternatingHexagons"/>
    <dgm:cxn modelId="{BC07F7A6-9475-334A-A945-D144C6494C5E}" type="presParOf" srcId="{5D5AA3D9-E745-8046-9D4C-CCAE7CBFEFD0}" destId="{D8F30FA5-CCA9-104F-8FAD-2C995EDA8153}" srcOrd="1" destOrd="0" presId="urn:microsoft.com/office/officeart/2008/layout/AlternatingHexagons"/>
    <dgm:cxn modelId="{6BC0F24A-2BFC-D545-AD51-41E30765D796}" type="presParOf" srcId="{5D5AA3D9-E745-8046-9D4C-CCAE7CBFEFD0}" destId="{17AD9297-0839-6F44-B09F-2874C42B2745}" srcOrd="2" destOrd="0" presId="urn:microsoft.com/office/officeart/2008/layout/AlternatingHexagons"/>
    <dgm:cxn modelId="{6FB7DBB4-0F6B-0441-A654-872278167A0C}" type="presParOf" srcId="{5D5AA3D9-E745-8046-9D4C-CCAE7CBFEFD0}" destId="{436189C1-87EA-5D40-BD82-ADA9328C6E58}" srcOrd="3" destOrd="0" presId="urn:microsoft.com/office/officeart/2008/layout/AlternatingHexagons"/>
    <dgm:cxn modelId="{946BC5D9-B991-C147-8648-80E9F2EFF6C0}" type="presParOf" srcId="{5D5AA3D9-E745-8046-9D4C-CCAE7CBFEFD0}" destId="{399B8D2C-5C93-C44A-90FB-06365286B1B3}" srcOrd="4" destOrd="0" presId="urn:microsoft.com/office/officeart/2008/layout/AlternatingHexagons"/>
    <dgm:cxn modelId="{F42B9FBB-C9D9-C643-9FB6-F83BF2B164CB}" type="presParOf" srcId="{983B7F1D-D034-2840-9317-FA3EB1C7F81F}" destId="{984C7ADF-AA86-F547-B750-FC6A5DBBB759}" srcOrd="1" destOrd="0" presId="urn:microsoft.com/office/officeart/2008/layout/AlternatingHexagons"/>
    <dgm:cxn modelId="{F5B7A244-70F5-F841-86BF-D6D97E23661C}" type="presParOf" srcId="{983B7F1D-D034-2840-9317-FA3EB1C7F81F}" destId="{1861A294-B3E6-B04B-B167-5292D77DC3EF}" srcOrd="2" destOrd="0" presId="urn:microsoft.com/office/officeart/2008/layout/AlternatingHexagons"/>
    <dgm:cxn modelId="{655AAA04-8123-0242-B802-182148770DC3}" type="presParOf" srcId="{1861A294-B3E6-B04B-B167-5292D77DC3EF}" destId="{63975852-9D12-FB49-8039-1E551093823B}" srcOrd="0" destOrd="0" presId="urn:microsoft.com/office/officeart/2008/layout/AlternatingHexagons"/>
    <dgm:cxn modelId="{45B15C02-6474-ED41-8012-BB14B42C9606}" type="presParOf" srcId="{1861A294-B3E6-B04B-B167-5292D77DC3EF}" destId="{DA6134AA-DD78-6143-83D3-74594AAACF23}" srcOrd="1" destOrd="0" presId="urn:microsoft.com/office/officeart/2008/layout/AlternatingHexagons"/>
    <dgm:cxn modelId="{114B911D-CFA8-7641-A183-50CADA7B5FA0}" type="presParOf" srcId="{1861A294-B3E6-B04B-B167-5292D77DC3EF}" destId="{0C6756C9-2A0C-3D4C-9F1F-954A9B2F28D7}" srcOrd="2" destOrd="0" presId="urn:microsoft.com/office/officeart/2008/layout/AlternatingHexagons"/>
    <dgm:cxn modelId="{BE3C37E3-778D-5D4A-BDEA-21D760AB3725}" type="presParOf" srcId="{1861A294-B3E6-B04B-B167-5292D77DC3EF}" destId="{69042998-63F2-DB46-BBBC-171CA794CA13}" srcOrd="3" destOrd="0" presId="urn:microsoft.com/office/officeart/2008/layout/AlternatingHexagons"/>
    <dgm:cxn modelId="{0D35E563-1349-2B43-B5B8-B6C85641D17A}" type="presParOf" srcId="{1861A294-B3E6-B04B-B167-5292D77DC3EF}" destId="{AAE5D9FD-CEC1-B543-8D7E-A53FF045203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7CCC06-9186-4390-974D-18EFFFBACFF2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DC2CA5-A993-4FB1-8E57-803281008B5B}">
      <dgm:prSet/>
      <dgm:spPr/>
      <dgm:t>
        <a:bodyPr/>
        <a:lstStyle/>
        <a:p>
          <a:r>
            <a:rPr lang="en-US" dirty="0"/>
            <a:t>Use user password to generate secret key</a:t>
          </a:r>
        </a:p>
      </dgm:t>
    </dgm:pt>
    <dgm:pt modelId="{EE394878-0399-4073-A8BF-B9773AB0D3E6}" type="parTrans" cxnId="{E0244F04-4C84-4915-8D48-1A3FB585AAE0}">
      <dgm:prSet/>
      <dgm:spPr/>
      <dgm:t>
        <a:bodyPr/>
        <a:lstStyle/>
        <a:p>
          <a:endParaRPr lang="en-US"/>
        </a:p>
      </dgm:t>
    </dgm:pt>
    <dgm:pt modelId="{9533E80D-5135-4A98-8D84-08A1C13B0196}" type="sibTrans" cxnId="{E0244F04-4C84-4915-8D48-1A3FB585AAE0}">
      <dgm:prSet/>
      <dgm:spPr/>
      <dgm:t>
        <a:bodyPr/>
        <a:lstStyle/>
        <a:p>
          <a:endParaRPr lang="en-US"/>
        </a:p>
      </dgm:t>
    </dgm:pt>
    <dgm:pt modelId="{CCD5F284-C899-49C3-B67F-FA7C85D3BEA0}">
      <dgm:prSet/>
      <dgm:spPr/>
      <dgm:t>
        <a:bodyPr/>
        <a:lstStyle/>
        <a:p>
          <a:r>
            <a:rPr lang="en-US" dirty="0"/>
            <a:t>Obtain checksum from DB +</a:t>
          </a:r>
        </a:p>
        <a:p>
          <a:r>
            <a:rPr lang="en-US" dirty="0"/>
            <a:t>Generate new current checksum</a:t>
          </a:r>
        </a:p>
      </dgm:t>
    </dgm:pt>
    <dgm:pt modelId="{62E028D4-4CAC-4F90-BA7A-FF748B668B26}" type="parTrans" cxnId="{04EE3F69-74BB-4D39-B92A-80F2281E397A}">
      <dgm:prSet/>
      <dgm:spPr/>
      <dgm:t>
        <a:bodyPr/>
        <a:lstStyle/>
        <a:p>
          <a:endParaRPr lang="en-US"/>
        </a:p>
      </dgm:t>
    </dgm:pt>
    <dgm:pt modelId="{D082509A-C0A4-4548-964E-44F989F3621D}" type="sibTrans" cxnId="{04EE3F69-74BB-4D39-B92A-80F2281E397A}">
      <dgm:prSet/>
      <dgm:spPr/>
      <dgm:t>
        <a:bodyPr/>
        <a:lstStyle/>
        <a:p>
          <a:endParaRPr lang="en-US"/>
        </a:p>
      </dgm:t>
    </dgm:pt>
    <dgm:pt modelId="{1E6226E0-A218-486A-9665-B12313BC5F20}">
      <dgm:prSet/>
      <dgm:spPr/>
      <dgm:t>
        <a:bodyPr/>
        <a:lstStyle/>
        <a:p>
          <a:r>
            <a:rPr lang="en-US"/>
            <a:t>Compare checksums</a:t>
          </a:r>
        </a:p>
      </dgm:t>
    </dgm:pt>
    <dgm:pt modelId="{5CEA05F7-5D40-43B3-9E26-7345D121FC80}" type="parTrans" cxnId="{0C437159-C119-4D68-BA3E-EC661F1014D2}">
      <dgm:prSet/>
      <dgm:spPr/>
      <dgm:t>
        <a:bodyPr/>
        <a:lstStyle/>
        <a:p>
          <a:endParaRPr lang="en-US"/>
        </a:p>
      </dgm:t>
    </dgm:pt>
    <dgm:pt modelId="{A82C9F89-773C-41CF-BFA2-FB8D6A3B1C74}" type="sibTrans" cxnId="{0C437159-C119-4D68-BA3E-EC661F1014D2}">
      <dgm:prSet/>
      <dgm:spPr/>
      <dgm:t>
        <a:bodyPr/>
        <a:lstStyle/>
        <a:p>
          <a:endParaRPr lang="en-US"/>
        </a:p>
      </dgm:t>
    </dgm:pt>
    <dgm:pt modelId="{B0A886F2-D15B-4FCB-B3ED-8C6F3DB63D86}" type="pres">
      <dgm:prSet presAssocID="{C37CCC06-9186-4390-974D-18EFFFBACFF2}" presName="root" presStyleCnt="0">
        <dgm:presLayoutVars>
          <dgm:dir/>
          <dgm:resizeHandles val="exact"/>
        </dgm:presLayoutVars>
      </dgm:prSet>
      <dgm:spPr/>
    </dgm:pt>
    <dgm:pt modelId="{D5A7751C-54E8-40F0-A2EE-FD9FFA879E32}" type="pres">
      <dgm:prSet presAssocID="{71DC2CA5-A993-4FB1-8E57-803281008B5B}" presName="compNode" presStyleCnt="0"/>
      <dgm:spPr/>
    </dgm:pt>
    <dgm:pt modelId="{60933439-4107-4F79-A77B-9168F6F6166A}" type="pres">
      <dgm:prSet presAssocID="{71DC2CA5-A993-4FB1-8E57-803281008B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AF99C161-230C-4925-AAFE-C6F92F5D3F11}" type="pres">
      <dgm:prSet presAssocID="{71DC2CA5-A993-4FB1-8E57-803281008B5B}" presName="spaceRect" presStyleCnt="0"/>
      <dgm:spPr/>
    </dgm:pt>
    <dgm:pt modelId="{89C442D7-6297-49B1-862E-DC8378B894B1}" type="pres">
      <dgm:prSet presAssocID="{71DC2CA5-A993-4FB1-8E57-803281008B5B}" presName="textRect" presStyleLbl="revTx" presStyleIdx="0" presStyleCnt="3">
        <dgm:presLayoutVars>
          <dgm:chMax val="1"/>
          <dgm:chPref val="1"/>
        </dgm:presLayoutVars>
      </dgm:prSet>
      <dgm:spPr/>
    </dgm:pt>
    <dgm:pt modelId="{9A91AE8D-6E15-4650-9759-F57F0591CA4A}" type="pres">
      <dgm:prSet presAssocID="{9533E80D-5135-4A98-8D84-08A1C13B0196}" presName="sibTrans" presStyleCnt="0"/>
      <dgm:spPr/>
    </dgm:pt>
    <dgm:pt modelId="{CF7352A0-A126-45ED-9D35-D580618B034A}" type="pres">
      <dgm:prSet presAssocID="{CCD5F284-C899-49C3-B67F-FA7C85D3BEA0}" presName="compNode" presStyleCnt="0"/>
      <dgm:spPr/>
    </dgm:pt>
    <dgm:pt modelId="{126081BF-51D5-43A9-B797-F479107D919E}" type="pres">
      <dgm:prSet presAssocID="{CCD5F284-C899-49C3-B67F-FA7C85D3BE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C4EAAE-DA67-4BA3-AA8C-A7774306D5D8}" type="pres">
      <dgm:prSet presAssocID="{CCD5F284-C899-49C3-B67F-FA7C85D3BEA0}" presName="spaceRect" presStyleCnt="0"/>
      <dgm:spPr/>
    </dgm:pt>
    <dgm:pt modelId="{09D04A13-CC76-42F8-90B8-65F24DE7558F}" type="pres">
      <dgm:prSet presAssocID="{CCD5F284-C899-49C3-B67F-FA7C85D3BEA0}" presName="textRect" presStyleLbl="revTx" presStyleIdx="1" presStyleCnt="3">
        <dgm:presLayoutVars>
          <dgm:chMax val="1"/>
          <dgm:chPref val="1"/>
        </dgm:presLayoutVars>
      </dgm:prSet>
      <dgm:spPr/>
    </dgm:pt>
    <dgm:pt modelId="{DC5467CA-67BE-4F79-8813-790A469E71CB}" type="pres">
      <dgm:prSet presAssocID="{D082509A-C0A4-4548-964E-44F989F3621D}" presName="sibTrans" presStyleCnt="0"/>
      <dgm:spPr/>
    </dgm:pt>
    <dgm:pt modelId="{AD9C6203-C72D-4095-AAB2-6C616B54A33C}" type="pres">
      <dgm:prSet presAssocID="{1E6226E0-A218-486A-9665-B12313BC5F20}" presName="compNode" presStyleCnt="0"/>
      <dgm:spPr/>
    </dgm:pt>
    <dgm:pt modelId="{F72B2DC3-C1A0-4AC0-8A54-2BF33A641CB3}" type="pres">
      <dgm:prSet presAssocID="{1E6226E0-A218-486A-9665-B12313BC5F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9712B01-1396-4BC8-808B-9BE626C24E0D}" type="pres">
      <dgm:prSet presAssocID="{1E6226E0-A218-486A-9665-B12313BC5F20}" presName="spaceRect" presStyleCnt="0"/>
      <dgm:spPr/>
    </dgm:pt>
    <dgm:pt modelId="{16A9BE8C-C6E7-4574-BF62-756DF742C488}" type="pres">
      <dgm:prSet presAssocID="{1E6226E0-A218-486A-9665-B12313BC5F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244F04-4C84-4915-8D48-1A3FB585AAE0}" srcId="{C37CCC06-9186-4390-974D-18EFFFBACFF2}" destId="{71DC2CA5-A993-4FB1-8E57-803281008B5B}" srcOrd="0" destOrd="0" parTransId="{EE394878-0399-4073-A8BF-B9773AB0D3E6}" sibTransId="{9533E80D-5135-4A98-8D84-08A1C13B0196}"/>
    <dgm:cxn modelId="{BB6D592E-A2A4-46DA-8A6B-F76D0F8B31B9}" type="presOf" srcId="{C37CCC06-9186-4390-974D-18EFFFBACFF2}" destId="{B0A886F2-D15B-4FCB-B3ED-8C6F3DB63D86}" srcOrd="0" destOrd="0" presId="urn:microsoft.com/office/officeart/2018/2/layout/IconLabelList"/>
    <dgm:cxn modelId="{80C27E31-5001-4665-A32C-7DBA04AD1584}" type="presOf" srcId="{CCD5F284-C899-49C3-B67F-FA7C85D3BEA0}" destId="{09D04A13-CC76-42F8-90B8-65F24DE7558F}" srcOrd="0" destOrd="0" presId="urn:microsoft.com/office/officeart/2018/2/layout/IconLabelList"/>
    <dgm:cxn modelId="{F595C943-E4D9-4AFB-9936-B8A5DAA64DB6}" type="presOf" srcId="{1E6226E0-A218-486A-9665-B12313BC5F20}" destId="{16A9BE8C-C6E7-4574-BF62-756DF742C488}" srcOrd="0" destOrd="0" presId="urn:microsoft.com/office/officeart/2018/2/layout/IconLabelList"/>
    <dgm:cxn modelId="{0C437159-C119-4D68-BA3E-EC661F1014D2}" srcId="{C37CCC06-9186-4390-974D-18EFFFBACFF2}" destId="{1E6226E0-A218-486A-9665-B12313BC5F20}" srcOrd="2" destOrd="0" parTransId="{5CEA05F7-5D40-43B3-9E26-7345D121FC80}" sibTransId="{A82C9F89-773C-41CF-BFA2-FB8D6A3B1C74}"/>
    <dgm:cxn modelId="{B2142E60-4E1D-4C9F-9260-85DF096D157F}" type="presOf" srcId="{71DC2CA5-A993-4FB1-8E57-803281008B5B}" destId="{89C442D7-6297-49B1-862E-DC8378B894B1}" srcOrd="0" destOrd="0" presId="urn:microsoft.com/office/officeart/2018/2/layout/IconLabelList"/>
    <dgm:cxn modelId="{04EE3F69-74BB-4D39-B92A-80F2281E397A}" srcId="{C37CCC06-9186-4390-974D-18EFFFBACFF2}" destId="{CCD5F284-C899-49C3-B67F-FA7C85D3BEA0}" srcOrd="1" destOrd="0" parTransId="{62E028D4-4CAC-4F90-BA7A-FF748B668B26}" sibTransId="{D082509A-C0A4-4548-964E-44F989F3621D}"/>
    <dgm:cxn modelId="{C1B3F326-01C2-4B26-B5C1-D47944F8E909}" type="presParOf" srcId="{B0A886F2-D15B-4FCB-B3ED-8C6F3DB63D86}" destId="{D5A7751C-54E8-40F0-A2EE-FD9FFA879E32}" srcOrd="0" destOrd="0" presId="urn:microsoft.com/office/officeart/2018/2/layout/IconLabelList"/>
    <dgm:cxn modelId="{0E2147A5-C425-4C0F-AFFD-285DB69A5003}" type="presParOf" srcId="{D5A7751C-54E8-40F0-A2EE-FD9FFA879E32}" destId="{60933439-4107-4F79-A77B-9168F6F6166A}" srcOrd="0" destOrd="0" presId="urn:microsoft.com/office/officeart/2018/2/layout/IconLabelList"/>
    <dgm:cxn modelId="{CFC0D4B1-0AD7-458B-B34C-89666E928B13}" type="presParOf" srcId="{D5A7751C-54E8-40F0-A2EE-FD9FFA879E32}" destId="{AF99C161-230C-4925-AAFE-C6F92F5D3F11}" srcOrd="1" destOrd="0" presId="urn:microsoft.com/office/officeart/2018/2/layout/IconLabelList"/>
    <dgm:cxn modelId="{07A87E68-93CF-4032-82A2-430022135CFD}" type="presParOf" srcId="{D5A7751C-54E8-40F0-A2EE-FD9FFA879E32}" destId="{89C442D7-6297-49B1-862E-DC8378B894B1}" srcOrd="2" destOrd="0" presId="urn:microsoft.com/office/officeart/2018/2/layout/IconLabelList"/>
    <dgm:cxn modelId="{91BF7E0C-48AE-450F-8932-10BFDFCBCAA7}" type="presParOf" srcId="{B0A886F2-D15B-4FCB-B3ED-8C6F3DB63D86}" destId="{9A91AE8D-6E15-4650-9759-F57F0591CA4A}" srcOrd="1" destOrd="0" presId="urn:microsoft.com/office/officeart/2018/2/layout/IconLabelList"/>
    <dgm:cxn modelId="{962FC752-8C44-4349-8E87-D4CF2CBF7EC7}" type="presParOf" srcId="{B0A886F2-D15B-4FCB-B3ED-8C6F3DB63D86}" destId="{CF7352A0-A126-45ED-9D35-D580618B034A}" srcOrd="2" destOrd="0" presId="urn:microsoft.com/office/officeart/2018/2/layout/IconLabelList"/>
    <dgm:cxn modelId="{0CC089C8-D09D-407F-A599-3FD97676645E}" type="presParOf" srcId="{CF7352A0-A126-45ED-9D35-D580618B034A}" destId="{126081BF-51D5-43A9-B797-F479107D919E}" srcOrd="0" destOrd="0" presId="urn:microsoft.com/office/officeart/2018/2/layout/IconLabelList"/>
    <dgm:cxn modelId="{B46B736C-CF3D-4388-AF25-9F4A26114265}" type="presParOf" srcId="{CF7352A0-A126-45ED-9D35-D580618B034A}" destId="{E8C4EAAE-DA67-4BA3-AA8C-A7774306D5D8}" srcOrd="1" destOrd="0" presId="urn:microsoft.com/office/officeart/2018/2/layout/IconLabelList"/>
    <dgm:cxn modelId="{A99857AB-8356-4CCB-9F49-F94378F473E0}" type="presParOf" srcId="{CF7352A0-A126-45ED-9D35-D580618B034A}" destId="{09D04A13-CC76-42F8-90B8-65F24DE7558F}" srcOrd="2" destOrd="0" presId="urn:microsoft.com/office/officeart/2018/2/layout/IconLabelList"/>
    <dgm:cxn modelId="{A5C1AF43-3108-4925-8BEE-D234203739CF}" type="presParOf" srcId="{B0A886F2-D15B-4FCB-B3ED-8C6F3DB63D86}" destId="{DC5467CA-67BE-4F79-8813-790A469E71CB}" srcOrd="3" destOrd="0" presId="urn:microsoft.com/office/officeart/2018/2/layout/IconLabelList"/>
    <dgm:cxn modelId="{AD218551-425C-4BAD-A746-196663E7724B}" type="presParOf" srcId="{B0A886F2-D15B-4FCB-B3ED-8C6F3DB63D86}" destId="{AD9C6203-C72D-4095-AAB2-6C616B54A33C}" srcOrd="4" destOrd="0" presId="urn:microsoft.com/office/officeart/2018/2/layout/IconLabelList"/>
    <dgm:cxn modelId="{BB3D0B6D-BDF7-49A3-BFCD-CD3C691AE5CD}" type="presParOf" srcId="{AD9C6203-C72D-4095-AAB2-6C616B54A33C}" destId="{F72B2DC3-C1A0-4AC0-8A54-2BF33A641CB3}" srcOrd="0" destOrd="0" presId="urn:microsoft.com/office/officeart/2018/2/layout/IconLabelList"/>
    <dgm:cxn modelId="{0F3A71F3-EDAD-4388-8BB2-959F0B0F70C5}" type="presParOf" srcId="{AD9C6203-C72D-4095-AAB2-6C616B54A33C}" destId="{49712B01-1396-4BC8-808B-9BE626C24E0D}" srcOrd="1" destOrd="0" presId="urn:microsoft.com/office/officeart/2018/2/layout/IconLabelList"/>
    <dgm:cxn modelId="{5CCC91C2-DE12-484E-8D68-403FD29631D8}" type="presParOf" srcId="{AD9C6203-C72D-4095-AAB2-6C616B54A33C}" destId="{16A9BE8C-C6E7-4574-BF62-756DF742C4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5B3E6-4C6C-2141-9AA0-F6EB820DE732}">
      <dsp:nvSpPr>
        <dsp:cNvPr id="0" name=""/>
        <dsp:cNvSpPr/>
      </dsp:nvSpPr>
      <dsp:spPr>
        <a:xfrm rot="5400000">
          <a:off x="4557963" y="119367"/>
          <a:ext cx="1830384" cy="159243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File Integrity Monitor </a:t>
          </a:r>
        </a:p>
      </dsp:txBody>
      <dsp:txXfrm rot="-5400000">
        <a:off x="4925092" y="285627"/>
        <a:ext cx="1096126" cy="1259914"/>
      </dsp:txXfrm>
    </dsp:sp>
    <dsp:sp modelId="{D8F30FA5-CCA9-104F-8FAD-2C995EDA8153}">
      <dsp:nvSpPr>
        <dsp:cNvPr id="0" name=""/>
        <dsp:cNvSpPr/>
      </dsp:nvSpPr>
      <dsp:spPr>
        <a:xfrm>
          <a:off x="6317695" y="366469"/>
          <a:ext cx="2042708" cy="10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9B8D2C-5C93-C44A-90FB-06365286B1B3}">
      <dsp:nvSpPr>
        <dsp:cNvPr id="0" name=""/>
        <dsp:cNvSpPr/>
      </dsp:nvSpPr>
      <dsp:spPr>
        <a:xfrm rot="5400000">
          <a:off x="2838134" y="119367"/>
          <a:ext cx="1830384" cy="159243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205263" y="285627"/>
        <a:ext cx="1096126" cy="1259914"/>
      </dsp:txXfrm>
    </dsp:sp>
    <dsp:sp modelId="{63975852-9D12-FB49-8039-1E551093823B}">
      <dsp:nvSpPr>
        <dsp:cNvPr id="0" name=""/>
        <dsp:cNvSpPr/>
      </dsp:nvSpPr>
      <dsp:spPr>
        <a:xfrm rot="5400000">
          <a:off x="3694754" y="1672997"/>
          <a:ext cx="1830384" cy="159243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Cloud based file integrity Monitor</a:t>
          </a:r>
        </a:p>
      </dsp:txBody>
      <dsp:txXfrm rot="-5400000">
        <a:off x="4061883" y="1839257"/>
        <a:ext cx="1096126" cy="1259914"/>
      </dsp:txXfrm>
    </dsp:sp>
    <dsp:sp modelId="{DA6134AA-DD78-6143-83D3-74594AAACF23}">
      <dsp:nvSpPr>
        <dsp:cNvPr id="0" name=""/>
        <dsp:cNvSpPr/>
      </dsp:nvSpPr>
      <dsp:spPr>
        <a:xfrm>
          <a:off x="1771020" y="1920099"/>
          <a:ext cx="1976815" cy="1098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5D9FD-CEC1-B543-8D7E-A53FF045203C}">
      <dsp:nvSpPr>
        <dsp:cNvPr id="0" name=""/>
        <dsp:cNvSpPr/>
      </dsp:nvSpPr>
      <dsp:spPr>
        <a:xfrm rot="5400000">
          <a:off x="5414583" y="1672997"/>
          <a:ext cx="1830384" cy="159243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781712" y="1839257"/>
        <a:ext cx="1096126" cy="12599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33439-4107-4F79-A77B-9168F6F6166A}">
      <dsp:nvSpPr>
        <dsp:cNvPr id="0" name=""/>
        <dsp:cNvSpPr/>
      </dsp:nvSpPr>
      <dsp:spPr>
        <a:xfrm>
          <a:off x="1087713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C442D7-6297-49B1-862E-DC8378B894B1}">
      <dsp:nvSpPr>
        <dsp:cNvPr id="0" name=""/>
        <dsp:cNvSpPr/>
      </dsp:nvSpPr>
      <dsp:spPr>
        <a:xfrm>
          <a:off x="306320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user password to generate secret key</a:t>
          </a:r>
        </a:p>
      </dsp:txBody>
      <dsp:txXfrm>
        <a:off x="306320" y="2148133"/>
        <a:ext cx="2841428" cy="720000"/>
      </dsp:txXfrm>
    </dsp:sp>
    <dsp:sp modelId="{126081BF-51D5-43A9-B797-F479107D919E}">
      <dsp:nvSpPr>
        <dsp:cNvPr id="0" name=""/>
        <dsp:cNvSpPr/>
      </dsp:nvSpPr>
      <dsp:spPr>
        <a:xfrm>
          <a:off x="4426391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D04A13-CC76-42F8-90B8-65F24DE7558F}">
      <dsp:nvSpPr>
        <dsp:cNvPr id="0" name=""/>
        <dsp:cNvSpPr/>
      </dsp:nvSpPr>
      <dsp:spPr>
        <a:xfrm>
          <a:off x="3644998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Obtain checksum from DB +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Generate new current checksum</a:t>
          </a:r>
        </a:p>
      </dsp:txBody>
      <dsp:txXfrm>
        <a:off x="3644998" y="2148133"/>
        <a:ext cx="2841428" cy="720000"/>
      </dsp:txXfrm>
    </dsp:sp>
    <dsp:sp modelId="{F72B2DC3-C1A0-4AC0-8A54-2BF33A641CB3}">
      <dsp:nvSpPr>
        <dsp:cNvPr id="0" name=""/>
        <dsp:cNvSpPr/>
      </dsp:nvSpPr>
      <dsp:spPr>
        <a:xfrm>
          <a:off x="7765069" y="516665"/>
          <a:ext cx="1278642" cy="12786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A9BE8C-C6E7-4574-BF62-756DF742C488}">
      <dsp:nvSpPr>
        <dsp:cNvPr id="0" name=""/>
        <dsp:cNvSpPr/>
      </dsp:nvSpPr>
      <dsp:spPr>
        <a:xfrm>
          <a:off x="6983676" y="2148133"/>
          <a:ext cx="284142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Compare checksums</a:t>
          </a:r>
        </a:p>
      </dsp:txBody>
      <dsp:txXfrm>
        <a:off x="6983676" y="2148133"/>
        <a:ext cx="284142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17B4C-C3CE-734C-8113-0FC29FD337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Host- based Intrusion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F85B0-6F14-5A42-B388-382BD33089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tHIRD</a:t>
            </a:r>
            <a:r>
              <a:rPr lang="en-US" dirty="0"/>
              <a:t> </a:t>
            </a:r>
            <a:r>
              <a:rPr lang="en-US" dirty="0" err="1"/>
              <a:t>yEAR</a:t>
            </a:r>
            <a:r>
              <a:rPr lang="en-US" dirty="0"/>
              <a:t> PROJECT</a:t>
            </a:r>
          </a:p>
          <a:p>
            <a:r>
              <a:rPr lang="en-US" dirty="0"/>
              <a:t>By </a:t>
            </a:r>
            <a:r>
              <a:rPr lang="en-US" dirty="0" err="1"/>
              <a:t>nADIA</a:t>
            </a:r>
            <a:r>
              <a:rPr lang="en-US" dirty="0"/>
              <a:t> </a:t>
            </a:r>
            <a:r>
              <a:rPr lang="en-US" dirty="0" err="1"/>
              <a:t>nOORMOHAMED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9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0A6C-7A5F-F943-B2EE-B3C72B37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37" y="386028"/>
            <a:ext cx="7986713" cy="1361545"/>
          </a:xfrm>
        </p:spPr>
        <p:txBody>
          <a:bodyPr>
            <a:normAutofit/>
          </a:bodyPr>
          <a:lstStyle/>
          <a:p>
            <a:r>
              <a:rPr lang="en-US" dirty="0"/>
              <a:t>				what IS THE FUNCTIONALITY?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74A470E-C1AB-4FB8-BADF-84FE8B5C5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103426"/>
              </p:ext>
            </p:extLst>
          </p:nvPr>
        </p:nvGraphicFramePr>
        <p:xfrm>
          <a:off x="1030287" y="2406400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619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A6AF440-7CE4-7A4F-B190-29022F56B078}"/>
              </a:ext>
            </a:extLst>
          </p:cNvPr>
          <p:cNvSpPr txBox="1">
            <a:spLocks/>
          </p:cNvSpPr>
          <p:nvPr/>
        </p:nvSpPr>
        <p:spPr>
          <a:xfrm>
            <a:off x="685802" y="609600"/>
            <a:ext cx="6282266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300"/>
              <a:t>File integrity monitoring (NOT CLOUD-BASED): Preparation PHASE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F191F73-ED19-4877-8F19-8404C346B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SHA-256 is a public domain algorithm. Instead used HMAC SHA-256. </a:t>
            </a:r>
          </a:p>
          <a:p>
            <a:r>
              <a:rPr lang="en-US" dirty="0"/>
              <a:t>Secret key is derived from the user password. </a:t>
            </a:r>
          </a:p>
        </p:txBody>
      </p:sp>
      <p:pic>
        <p:nvPicPr>
          <p:cNvPr id="10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47DE671-90E6-204B-872B-F90EEEC47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84" t="7721" r="401" b="29190"/>
          <a:stretch/>
        </p:blipFill>
        <p:spPr>
          <a:xfrm>
            <a:off x="7590936" y="1566324"/>
            <a:ext cx="3445714" cy="364915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018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2F333-CF8B-0541-9FBF-482FFE34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107" y="449646"/>
            <a:ext cx="8037785" cy="1456267"/>
          </a:xfrm>
        </p:spPr>
        <p:txBody>
          <a:bodyPr>
            <a:normAutofit/>
          </a:bodyPr>
          <a:lstStyle/>
          <a:p>
            <a:r>
              <a:rPr lang="en-US" dirty="0"/>
              <a:t>Verification phase (NOT CLOUD-BASED)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7291246-57D4-4CC5-925E-B8258D16EE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738735"/>
              </p:ext>
            </p:extLst>
          </p:nvPr>
        </p:nvGraphicFramePr>
        <p:xfrm>
          <a:off x="1200150" y="2434975"/>
          <a:ext cx="10131425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528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54DCF-C43B-3F48-A834-3DF2E894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sz="3100" dirty="0"/>
              <a:t>going FORWARDS:</a:t>
            </a:r>
            <a:br>
              <a:rPr lang="en-US" sz="3100" dirty="0"/>
            </a:br>
            <a:r>
              <a:rPr lang="en-US" sz="3100" dirty="0"/>
              <a:t>a Cloud based file integrity monitor</a:t>
            </a: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B53C-1183-8143-80BD-627D1B1A5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n-US" dirty="0"/>
              <a:t>Data integrity and privacy is a major concern in this computing paradigm</a:t>
            </a:r>
          </a:p>
          <a:p>
            <a:r>
              <a:rPr lang="en-US" dirty="0"/>
              <a:t>An area of research. </a:t>
            </a:r>
          </a:p>
          <a:p>
            <a:r>
              <a:rPr lang="en-US" dirty="0"/>
              <a:t>Cloud computing is becoming more popular with time. </a:t>
            </a:r>
          </a:p>
          <a:p>
            <a:r>
              <a:rPr lang="en-US" dirty="0"/>
              <a:t>Currently researching approaches that take into consideration the efficiency and performance. </a:t>
            </a:r>
          </a:p>
          <a:p>
            <a:r>
              <a:rPr lang="en-US" dirty="0"/>
              <a:t>Cloud integrity + privacy</a:t>
            </a:r>
          </a:p>
          <a:p>
            <a:r>
              <a:rPr lang="en-US" dirty="0"/>
              <a:t>ID authentication, key distribution + management.  </a:t>
            </a:r>
          </a:p>
        </p:txBody>
      </p:sp>
    </p:spTree>
    <p:extLst>
      <p:ext uri="{BB962C8B-B14F-4D97-AF65-F5344CB8AC3E}">
        <p14:creationId xmlns:p14="http://schemas.microsoft.com/office/powerpoint/2010/main" val="183676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06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79398-FAF8-8B4A-97E0-CCBC8D96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dirty="0"/>
              <a:t>Finally…</a:t>
            </a:r>
          </a:p>
        </p:txBody>
      </p:sp>
      <p:cxnSp>
        <p:nvCxnSpPr>
          <p:cNvPr id="114" name="Straight Connector 108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0AC01-96B3-994D-91D5-5CE997A6F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dirty="0"/>
              <a:t>An application that will be combined and utilized via an interface</a:t>
            </a:r>
          </a:p>
        </p:txBody>
      </p:sp>
    </p:spTree>
    <p:extLst>
      <p:ext uri="{BB962C8B-B14F-4D97-AF65-F5344CB8AC3E}">
        <p14:creationId xmlns:p14="http://schemas.microsoft.com/office/powerpoint/2010/main" val="194478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3C26E9-7EBD-3E4E-AE13-A3157495C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51" b="-3"/>
          <a:stretch/>
        </p:blipFill>
        <p:spPr>
          <a:xfrm>
            <a:off x="321730" y="321732"/>
            <a:ext cx="5728548" cy="30791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EDB89-DE9E-414A-BF92-EFA3275E0E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51"/>
          <a:stretch/>
        </p:blipFill>
        <p:spPr>
          <a:xfrm>
            <a:off x="321730" y="3489158"/>
            <a:ext cx="5728548" cy="3047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0C9A5-C254-834C-BD70-5C3CD32C35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62" r="25748"/>
          <a:stretch/>
        </p:blipFill>
        <p:spPr>
          <a:xfrm>
            <a:off x="6141723" y="321732"/>
            <a:ext cx="5728547" cy="62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41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03B15-84D1-9B47-A018-5518E19F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Thank you for Listening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678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143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Host- based Intrusion detection system</vt:lpstr>
      <vt:lpstr>    what IS THE FUNCTIONALITY? </vt:lpstr>
      <vt:lpstr>PowerPoint Presentation</vt:lpstr>
      <vt:lpstr>Verification phase (NOT CLOUD-BASED)</vt:lpstr>
      <vt:lpstr>going FORWARDS: a Cloud based file integrity monitor</vt:lpstr>
      <vt:lpstr>Finally…</vt:lpstr>
      <vt:lpstr>PowerPoint Presentation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Host- based Intrusion detection system</dc:title>
  <dc:creator>Nadia Noormohamed</dc:creator>
  <cp:lastModifiedBy>Nadia Noormohamed</cp:lastModifiedBy>
  <cp:revision>1</cp:revision>
  <dcterms:created xsi:type="dcterms:W3CDTF">2018-11-18T13:42:52Z</dcterms:created>
  <dcterms:modified xsi:type="dcterms:W3CDTF">2018-11-18T13:45:04Z</dcterms:modified>
</cp:coreProperties>
</file>