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9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D1935B-CB14-4CAD-8233-F4D4B96DECB6}" v="374" dt="2022-08-11T21:56:18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ia Araujo" userId="4ea8649d4d243e8c" providerId="LiveId" clId="{37D1935B-CB14-4CAD-8233-F4D4B96DECB6}"/>
    <pc:docChg chg="undo custSel addSld delSld modSld modMainMaster">
      <pc:chgData name="Nadia Araujo" userId="4ea8649d4d243e8c" providerId="LiveId" clId="{37D1935B-CB14-4CAD-8233-F4D4B96DECB6}" dt="2022-08-11T21:56:44.663" v="953" actId="14100"/>
      <pc:docMkLst>
        <pc:docMk/>
      </pc:docMkLst>
      <pc:sldChg chg="addSp delSp modSp mod setBg addAnim delAnim">
        <pc:chgData name="Nadia Araujo" userId="4ea8649d4d243e8c" providerId="LiveId" clId="{37D1935B-CB14-4CAD-8233-F4D4B96DECB6}" dt="2022-08-11T21:56:44.663" v="953" actId="14100"/>
        <pc:sldMkLst>
          <pc:docMk/>
          <pc:sldMk cId="3122746040" sldId="257"/>
        </pc:sldMkLst>
        <pc:spChg chg="mod ord">
          <ac:chgData name="Nadia Araujo" userId="4ea8649d4d243e8c" providerId="LiveId" clId="{37D1935B-CB14-4CAD-8233-F4D4B96DECB6}" dt="2022-08-11T21:56:18.921" v="948" actId="255"/>
          <ac:spMkLst>
            <pc:docMk/>
            <pc:sldMk cId="3122746040" sldId="257"/>
            <ac:spMk id="2" creationId="{3A4199D7-7DB4-E299-FFFF-FDC9C9A55654}"/>
          </ac:spMkLst>
        </pc:spChg>
        <pc:spChg chg="add del mod ord">
          <ac:chgData name="Nadia Araujo" userId="4ea8649d4d243e8c" providerId="LiveId" clId="{37D1935B-CB14-4CAD-8233-F4D4B96DECB6}" dt="2022-08-11T21:15:59.488" v="481"/>
          <ac:spMkLst>
            <pc:docMk/>
            <pc:sldMk cId="3122746040" sldId="257"/>
            <ac:spMk id="7" creationId="{46FC3E17-FFB6-5EA0-6560-EC5DBBC1AF0E}"/>
          </ac:spMkLst>
        </pc:spChg>
        <pc:spChg chg="add del">
          <ac:chgData name="Nadia Araujo" userId="4ea8649d4d243e8c" providerId="LiveId" clId="{37D1935B-CB14-4CAD-8233-F4D4B96DECB6}" dt="2022-08-11T20:04:39.329" v="59" actId="26606"/>
          <ac:spMkLst>
            <pc:docMk/>
            <pc:sldMk cId="3122746040" sldId="257"/>
            <ac:spMk id="11" creationId="{D4D28E87-62D2-4602-B72F-5F74AA236CC3}"/>
          </ac:spMkLst>
        </pc:spChg>
        <pc:spChg chg="add del">
          <ac:chgData name="Nadia Araujo" userId="4ea8649d4d243e8c" providerId="LiveId" clId="{37D1935B-CB14-4CAD-8233-F4D4B96DECB6}" dt="2022-08-11T20:55:24.866" v="149" actId="26606"/>
          <ac:spMkLst>
            <pc:docMk/>
            <pc:sldMk cId="3122746040" sldId="257"/>
            <ac:spMk id="16" creationId="{BECACB72-3535-4C1F-B618-F4CBD214F4FF}"/>
          </ac:spMkLst>
        </pc:spChg>
        <pc:spChg chg="add del">
          <ac:chgData name="Nadia Araujo" userId="4ea8649d4d243e8c" providerId="LiveId" clId="{37D1935B-CB14-4CAD-8233-F4D4B96DECB6}" dt="2022-08-11T20:54:51.205" v="140" actId="26606"/>
          <ac:spMkLst>
            <pc:docMk/>
            <pc:sldMk cId="3122746040" sldId="257"/>
            <ac:spMk id="21" creationId="{643A7A40-1AE6-4218-A8E0-8248174A5377}"/>
          </ac:spMkLst>
        </pc:spChg>
        <pc:spChg chg="add del">
          <ac:chgData name="Nadia Araujo" userId="4ea8649d4d243e8c" providerId="LiveId" clId="{37D1935B-CB14-4CAD-8233-F4D4B96DECB6}" dt="2022-08-11T20:54:51.205" v="140" actId="26606"/>
          <ac:spMkLst>
            <pc:docMk/>
            <pc:sldMk cId="3122746040" sldId="257"/>
            <ac:spMk id="23" creationId="{BD8AB40A-4374-4897-B5EE-9F8913476E47}"/>
          </ac:spMkLst>
        </pc:spChg>
        <pc:spChg chg="add del">
          <ac:chgData name="Nadia Araujo" userId="4ea8649d4d243e8c" providerId="LiveId" clId="{37D1935B-CB14-4CAD-8233-F4D4B96DECB6}" dt="2022-08-11T20:55:15.440" v="146" actId="26606"/>
          <ac:spMkLst>
            <pc:docMk/>
            <pc:sldMk cId="3122746040" sldId="257"/>
            <ac:spMk id="27" creationId="{8CEE0D70-D5EB-4589-819D-77F64EC4FDE3}"/>
          </ac:spMkLst>
        </pc:spChg>
        <pc:spChg chg="add del">
          <ac:chgData name="Nadia Araujo" userId="4ea8649d4d243e8c" providerId="LiveId" clId="{37D1935B-CB14-4CAD-8233-F4D4B96DECB6}" dt="2022-08-11T20:55:15.440" v="146" actId="26606"/>
          <ac:spMkLst>
            <pc:docMk/>
            <pc:sldMk cId="3122746040" sldId="257"/>
            <ac:spMk id="29" creationId="{2A701B99-D75A-4647-9635-9858D3BA73F1}"/>
          </ac:spMkLst>
        </pc:spChg>
        <pc:spChg chg="add del">
          <ac:chgData name="Nadia Araujo" userId="4ea8649d4d243e8c" providerId="LiveId" clId="{37D1935B-CB14-4CAD-8233-F4D4B96DECB6}" dt="2022-08-11T20:55:00.085" v="142" actId="26606"/>
          <ac:spMkLst>
            <pc:docMk/>
            <pc:sldMk cId="3122746040" sldId="257"/>
            <ac:spMk id="50" creationId="{826B4A43-2A34-4B22-882C-D7552FA9C7DB}"/>
          </ac:spMkLst>
        </pc:spChg>
        <pc:spChg chg="add del">
          <ac:chgData name="Nadia Araujo" userId="4ea8649d4d243e8c" providerId="LiveId" clId="{37D1935B-CB14-4CAD-8233-F4D4B96DECB6}" dt="2022-08-11T20:55:00.085" v="142" actId="26606"/>
          <ac:spMkLst>
            <pc:docMk/>
            <pc:sldMk cId="3122746040" sldId="257"/>
            <ac:spMk id="51" creationId="{A5271697-90F1-4A23-8EF2-0179F2EAFACB}"/>
          </ac:spMkLst>
        </pc:spChg>
        <pc:spChg chg="add del">
          <ac:chgData name="Nadia Araujo" userId="4ea8649d4d243e8c" providerId="LiveId" clId="{37D1935B-CB14-4CAD-8233-F4D4B96DECB6}" dt="2022-08-11T20:55:00.085" v="142" actId="26606"/>
          <ac:spMkLst>
            <pc:docMk/>
            <pc:sldMk cId="3122746040" sldId="257"/>
            <ac:spMk id="52" creationId="{D9F5512A-48E1-4C07-B75E-3CCC517B6804}"/>
          </ac:spMkLst>
        </pc:spChg>
        <pc:spChg chg="add del">
          <ac:chgData name="Nadia Araujo" userId="4ea8649d4d243e8c" providerId="LiveId" clId="{37D1935B-CB14-4CAD-8233-F4D4B96DECB6}" dt="2022-08-11T20:55:00.085" v="142" actId="26606"/>
          <ac:spMkLst>
            <pc:docMk/>
            <pc:sldMk cId="3122746040" sldId="257"/>
            <ac:spMk id="53" creationId="{B429BAE5-B200-4FC0-BBC1-8D7C57D1D9F4}"/>
          </ac:spMkLst>
        </pc:spChg>
        <pc:spChg chg="add del">
          <ac:chgData name="Nadia Araujo" userId="4ea8649d4d243e8c" providerId="LiveId" clId="{37D1935B-CB14-4CAD-8233-F4D4B96DECB6}" dt="2022-08-11T20:55:06.815" v="144" actId="26606"/>
          <ac:spMkLst>
            <pc:docMk/>
            <pc:sldMk cId="3122746040" sldId="257"/>
            <ac:spMk id="61" creationId="{8930EBA3-4D2E-42E8-B828-834555328D85}"/>
          </ac:spMkLst>
        </pc:spChg>
        <pc:spChg chg="add del">
          <ac:chgData name="Nadia Araujo" userId="4ea8649d4d243e8c" providerId="LiveId" clId="{37D1935B-CB14-4CAD-8233-F4D4B96DECB6}" dt="2022-08-11T20:55:06.815" v="144" actId="26606"/>
          <ac:spMkLst>
            <pc:docMk/>
            <pc:sldMk cId="3122746040" sldId="257"/>
            <ac:spMk id="62" creationId="{E58B2195-5055-402F-A3E7-53FF0E4980C3}"/>
          </ac:spMkLst>
        </pc:spChg>
        <pc:spChg chg="add del">
          <ac:chgData name="Nadia Araujo" userId="4ea8649d4d243e8c" providerId="LiveId" clId="{37D1935B-CB14-4CAD-8233-F4D4B96DECB6}" dt="2022-08-11T20:55:06.815" v="144" actId="26606"/>
          <ac:spMkLst>
            <pc:docMk/>
            <pc:sldMk cId="3122746040" sldId="257"/>
            <ac:spMk id="63" creationId="{528AA953-F4F9-4DC5-97C7-491F4AF937DC}"/>
          </ac:spMkLst>
        </pc:spChg>
        <pc:spChg chg="add del">
          <ac:chgData name="Nadia Araujo" userId="4ea8649d4d243e8c" providerId="LiveId" clId="{37D1935B-CB14-4CAD-8233-F4D4B96DECB6}" dt="2022-08-11T20:55:15.440" v="146" actId="26606"/>
          <ac:spMkLst>
            <pc:docMk/>
            <pc:sldMk cId="3122746040" sldId="257"/>
            <ac:spMk id="65" creationId="{3C5974B6-3353-4781-B620-BC5168DAE10D}"/>
          </ac:spMkLst>
        </pc:spChg>
        <pc:spChg chg="add del">
          <ac:chgData name="Nadia Araujo" userId="4ea8649d4d243e8c" providerId="LiveId" clId="{37D1935B-CB14-4CAD-8233-F4D4B96DECB6}" dt="2022-08-11T20:55:15.440" v="146" actId="26606"/>
          <ac:spMkLst>
            <pc:docMk/>
            <pc:sldMk cId="3122746040" sldId="257"/>
            <ac:spMk id="66" creationId="{0A2C0FD4-452B-439A-A978-C37BC16F59BA}"/>
          </ac:spMkLst>
        </pc:spChg>
        <pc:spChg chg="add del">
          <ac:chgData name="Nadia Araujo" userId="4ea8649d4d243e8c" providerId="LiveId" clId="{37D1935B-CB14-4CAD-8233-F4D4B96DECB6}" dt="2022-08-11T20:55:15.440" v="146" actId="26606"/>
          <ac:spMkLst>
            <pc:docMk/>
            <pc:sldMk cId="3122746040" sldId="257"/>
            <ac:spMk id="67" creationId="{16929AE4-43B6-494E-B7D6-F778AB2F2229}"/>
          </ac:spMkLst>
        </pc:spChg>
        <pc:spChg chg="add del">
          <ac:chgData name="Nadia Araujo" userId="4ea8649d4d243e8c" providerId="LiveId" clId="{37D1935B-CB14-4CAD-8233-F4D4B96DECB6}" dt="2022-08-11T20:55:15.440" v="146" actId="26606"/>
          <ac:spMkLst>
            <pc:docMk/>
            <pc:sldMk cId="3122746040" sldId="257"/>
            <ac:spMk id="68" creationId="{884DEADC-5415-4FC6-93F0-89769392AFD1}"/>
          </ac:spMkLst>
        </pc:spChg>
        <pc:spChg chg="add del">
          <ac:chgData name="Nadia Araujo" userId="4ea8649d4d243e8c" providerId="LiveId" clId="{37D1935B-CB14-4CAD-8233-F4D4B96DECB6}" dt="2022-08-11T20:55:24.846" v="148" actId="26606"/>
          <ac:spMkLst>
            <pc:docMk/>
            <pc:sldMk cId="3122746040" sldId="257"/>
            <ac:spMk id="70" creationId="{0E9C5405-4A49-4E12-98FD-8966C1118F23}"/>
          </ac:spMkLst>
        </pc:spChg>
        <pc:spChg chg="add del">
          <ac:chgData name="Nadia Araujo" userId="4ea8649d4d243e8c" providerId="LiveId" clId="{37D1935B-CB14-4CAD-8233-F4D4B96DECB6}" dt="2022-08-11T20:55:24.846" v="148" actId="26606"/>
          <ac:spMkLst>
            <pc:docMk/>
            <pc:sldMk cId="3122746040" sldId="257"/>
            <ac:spMk id="71" creationId="{35B9823A-85C3-4837-8700-3D94F9B36113}"/>
          </ac:spMkLst>
        </pc:spChg>
        <pc:spChg chg="add del">
          <ac:chgData name="Nadia Araujo" userId="4ea8649d4d243e8c" providerId="LiveId" clId="{37D1935B-CB14-4CAD-8233-F4D4B96DECB6}" dt="2022-08-11T20:55:24.846" v="148" actId="26606"/>
          <ac:spMkLst>
            <pc:docMk/>
            <pc:sldMk cId="3122746040" sldId="257"/>
            <ac:spMk id="72" creationId="{5BAFBDD6-35EA-4318-81BD-034C73032263}"/>
          </ac:spMkLst>
        </pc:spChg>
        <pc:spChg chg="add del">
          <ac:chgData name="Nadia Araujo" userId="4ea8649d4d243e8c" providerId="LiveId" clId="{37D1935B-CB14-4CAD-8233-F4D4B96DECB6}" dt="2022-08-11T20:55:24.846" v="148" actId="26606"/>
          <ac:spMkLst>
            <pc:docMk/>
            <pc:sldMk cId="3122746040" sldId="257"/>
            <ac:spMk id="73" creationId="{9668AFA7-0343-4462-B952-29775C02D4E4}"/>
          </ac:spMkLst>
        </pc:spChg>
        <pc:spChg chg="add del">
          <ac:chgData name="Nadia Araujo" userId="4ea8649d4d243e8c" providerId="LiveId" clId="{37D1935B-CB14-4CAD-8233-F4D4B96DECB6}" dt="2022-08-11T20:55:24.846" v="148" actId="26606"/>
          <ac:spMkLst>
            <pc:docMk/>
            <pc:sldMk cId="3122746040" sldId="257"/>
            <ac:spMk id="74" creationId="{FABAF75E-3794-4E38-AFE5-55C262447584}"/>
          </ac:spMkLst>
        </pc:spChg>
        <pc:spChg chg="add del">
          <ac:chgData name="Nadia Araujo" userId="4ea8649d4d243e8c" providerId="LiveId" clId="{37D1935B-CB14-4CAD-8233-F4D4B96DECB6}" dt="2022-08-11T20:57:48.116" v="179" actId="26606"/>
          <ac:spMkLst>
            <pc:docMk/>
            <pc:sldMk cId="3122746040" sldId="257"/>
            <ac:spMk id="76" creationId="{379C0369-A022-4605-B2F4-7773B74CCC12}"/>
          </ac:spMkLst>
        </pc:spChg>
        <pc:spChg chg="add del">
          <ac:chgData name="Nadia Araujo" userId="4ea8649d4d243e8c" providerId="LiveId" clId="{37D1935B-CB14-4CAD-8233-F4D4B96DECB6}" dt="2022-08-11T20:57:48.116" v="179" actId="26606"/>
          <ac:spMkLst>
            <pc:docMk/>
            <pc:sldMk cId="3122746040" sldId="257"/>
            <ac:spMk id="77" creationId="{FFFD28B7-CC22-4615-B487-71F011040163}"/>
          </ac:spMkLst>
        </pc:spChg>
        <pc:spChg chg="add del">
          <ac:chgData name="Nadia Araujo" userId="4ea8649d4d243e8c" providerId="LiveId" clId="{37D1935B-CB14-4CAD-8233-F4D4B96DECB6}" dt="2022-08-11T20:57:48.116" v="179" actId="26606"/>
          <ac:spMkLst>
            <pc:docMk/>
            <pc:sldMk cId="3122746040" sldId="257"/>
            <ac:spMk id="78" creationId="{712E4DE6-A2E5-4786-B1B9-795E13D1294D}"/>
          </ac:spMkLst>
        </pc:spChg>
        <pc:spChg chg="add del">
          <ac:chgData name="Nadia Araujo" userId="4ea8649d4d243e8c" providerId="LiveId" clId="{37D1935B-CB14-4CAD-8233-F4D4B96DECB6}" dt="2022-08-11T20:57:48.116" v="179" actId="26606"/>
          <ac:spMkLst>
            <pc:docMk/>
            <pc:sldMk cId="3122746040" sldId="257"/>
            <ac:spMk id="79" creationId="{176DEB1C-09CA-478A-AEEF-963E89897314}"/>
          </ac:spMkLst>
        </pc:spChg>
        <pc:spChg chg="add del">
          <ac:chgData name="Nadia Araujo" userId="4ea8649d4d243e8c" providerId="LiveId" clId="{37D1935B-CB14-4CAD-8233-F4D4B96DECB6}" dt="2022-08-11T20:57:48.116" v="179" actId="26606"/>
          <ac:spMkLst>
            <pc:docMk/>
            <pc:sldMk cId="3122746040" sldId="257"/>
            <ac:spMk id="80" creationId="{28861D55-9A89-4552-8E10-2201E1991DB4}"/>
          </ac:spMkLst>
        </pc:spChg>
        <pc:spChg chg="add del">
          <ac:chgData name="Nadia Araujo" userId="4ea8649d4d243e8c" providerId="LiveId" clId="{37D1935B-CB14-4CAD-8233-F4D4B96DECB6}" dt="2022-08-11T20:57:45.458" v="175" actId="26606"/>
          <ac:spMkLst>
            <pc:docMk/>
            <pc:sldMk cId="3122746040" sldId="257"/>
            <ac:spMk id="85" creationId="{665DBBEF-238B-476B-96AB-8AAC3224ECEA}"/>
          </ac:spMkLst>
        </pc:spChg>
        <pc:spChg chg="add del">
          <ac:chgData name="Nadia Araujo" userId="4ea8649d4d243e8c" providerId="LiveId" clId="{37D1935B-CB14-4CAD-8233-F4D4B96DECB6}" dt="2022-08-11T20:57:45.458" v="175" actId="26606"/>
          <ac:spMkLst>
            <pc:docMk/>
            <pc:sldMk cId="3122746040" sldId="257"/>
            <ac:spMk id="87" creationId="{3FCFB1DE-0B7E-48CC-BA90-B2AB0889F9D6}"/>
          </ac:spMkLst>
        </pc:spChg>
        <pc:spChg chg="add del">
          <ac:chgData name="Nadia Araujo" userId="4ea8649d4d243e8c" providerId="LiveId" clId="{37D1935B-CB14-4CAD-8233-F4D4B96DECB6}" dt="2022-08-11T20:57:48.056" v="178" actId="26606"/>
          <ac:spMkLst>
            <pc:docMk/>
            <pc:sldMk cId="3122746040" sldId="257"/>
            <ac:spMk id="89" creationId="{9B7AD9F6-8CE7-4299-8FC6-328F4DCD3FF9}"/>
          </ac:spMkLst>
        </pc:spChg>
        <pc:spChg chg="add del">
          <ac:chgData name="Nadia Araujo" userId="4ea8649d4d243e8c" providerId="LiveId" clId="{37D1935B-CB14-4CAD-8233-F4D4B96DECB6}" dt="2022-08-11T20:57:48.056" v="178" actId="26606"/>
          <ac:spMkLst>
            <pc:docMk/>
            <pc:sldMk cId="3122746040" sldId="257"/>
            <ac:spMk id="90" creationId="{F49775AF-8896-43EE-92C6-83497D6DC56F}"/>
          </ac:spMkLst>
        </pc:spChg>
        <pc:spChg chg="add">
          <ac:chgData name="Nadia Araujo" userId="4ea8649d4d243e8c" providerId="LiveId" clId="{37D1935B-CB14-4CAD-8233-F4D4B96DECB6}" dt="2022-08-11T20:57:48.116" v="179" actId="26606"/>
          <ac:spMkLst>
            <pc:docMk/>
            <pc:sldMk cId="3122746040" sldId="257"/>
            <ac:spMk id="92" creationId="{665DBBEF-238B-476B-96AB-8AAC3224ECEA}"/>
          </ac:spMkLst>
        </pc:spChg>
        <pc:spChg chg="add">
          <ac:chgData name="Nadia Araujo" userId="4ea8649d4d243e8c" providerId="LiveId" clId="{37D1935B-CB14-4CAD-8233-F4D4B96DECB6}" dt="2022-08-11T20:57:48.116" v="179" actId="26606"/>
          <ac:spMkLst>
            <pc:docMk/>
            <pc:sldMk cId="3122746040" sldId="257"/>
            <ac:spMk id="93" creationId="{3FCFB1DE-0B7E-48CC-BA90-B2AB0889F9D6}"/>
          </ac:spMkLst>
        </pc:spChg>
        <pc:grpChg chg="add del">
          <ac:chgData name="Nadia Araujo" userId="4ea8649d4d243e8c" providerId="LiveId" clId="{37D1935B-CB14-4CAD-8233-F4D4B96DECB6}" dt="2022-08-11T20:54:51.205" v="140" actId="26606"/>
          <ac:grpSpMkLst>
            <pc:docMk/>
            <pc:sldMk cId="3122746040" sldId="257"/>
            <ac:grpSpMk id="25" creationId="{2783379C-045E-4010-ABDC-A270A0AA1068}"/>
          </ac:grpSpMkLst>
        </pc:grpChg>
        <pc:grpChg chg="add del">
          <ac:chgData name="Nadia Araujo" userId="4ea8649d4d243e8c" providerId="LiveId" clId="{37D1935B-CB14-4CAD-8233-F4D4B96DECB6}" dt="2022-08-11T20:54:51.205" v="140" actId="26606"/>
          <ac:grpSpMkLst>
            <pc:docMk/>
            <pc:sldMk cId="3122746040" sldId="257"/>
            <ac:grpSpMk id="31" creationId="{F5FDDF18-F156-4D2D-82C6-F55008E338B5}"/>
          </ac:grpSpMkLst>
        </pc:grpChg>
        <pc:grpChg chg="add del">
          <ac:chgData name="Nadia Araujo" userId="4ea8649d4d243e8c" providerId="LiveId" clId="{37D1935B-CB14-4CAD-8233-F4D4B96DECB6}" dt="2022-08-11T20:55:00.085" v="142" actId="26606"/>
          <ac:grpSpMkLst>
            <pc:docMk/>
            <pc:sldMk cId="3122746040" sldId="257"/>
            <ac:grpSpMk id="54" creationId="{A9644633-5AE1-44D6-8F5F-6376DDA130CD}"/>
          </ac:grpSpMkLst>
        </pc:grpChg>
        <pc:picChg chg="mod">
          <ac:chgData name="Nadia Araujo" userId="4ea8649d4d243e8c" providerId="LiveId" clId="{37D1935B-CB14-4CAD-8233-F4D4B96DECB6}" dt="2022-08-11T21:56:44.663" v="953" actId="14100"/>
          <ac:picMkLst>
            <pc:docMk/>
            <pc:sldMk cId="3122746040" sldId="257"/>
            <ac:picMk id="6" creationId="{C363DBC4-E1BD-A8A5-5154-3CFA43B08977}"/>
          </ac:picMkLst>
        </pc:picChg>
      </pc:sldChg>
      <pc:sldChg chg="addSp delSp modSp mod setBg addAnim delAnim setClrOvrMap">
        <pc:chgData name="Nadia Araujo" userId="4ea8649d4d243e8c" providerId="LiveId" clId="{37D1935B-CB14-4CAD-8233-F4D4B96DECB6}" dt="2022-08-11T21:50:25.678" v="865" actId="1440"/>
        <pc:sldMkLst>
          <pc:docMk/>
          <pc:sldMk cId="4014881111" sldId="258"/>
        </pc:sldMkLst>
        <pc:spChg chg="mod ord">
          <ac:chgData name="Nadia Araujo" userId="4ea8649d4d243e8c" providerId="LiveId" clId="{37D1935B-CB14-4CAD-8233-F4D4B96DECB6}" dt="2022-08-11T21:35:59.760" v="600" actId="26606"/>
          <ac:spMkLst>
            <pc:docMk/>
            <pc:sldMk cId="4014881111" sldId="258"/>
            <ac:spMk id="2" creationId="{A936F820-C3B9-361F-9A06-127D7E0BF2C6}"/>
          </ac:spMkLst>
        </pc:spChg>
        <pc:spChg chg="mod ord">
          <ac:chgData name="Nadia Araujo" userId="4ea8649d4d243e8c" providerId="LiveId" clId="{37D1935B-CB14-4CAD-8233-F4D4B96DECB6}" dt="2022-08-11T21:35:59.760" v="600" actId="26606"/>
          <ac:spMkLst>
            <pc:docMk/>
            <pc:sldMk cId="4014881111" sldId="258"/>
            <ac:spMk id="3" creationId="{C4C7BB1B-E88D-C110-E9A3-74B0B2484337}"/>
          </ac:spMkLst>
        </pc:spChg>
        <pc:spChg chg="add del">
          <ac:chgData name="Nadia Araujo" userId="4ea8649d4d243e8c" providerId="LiveId" clId="{37D1935B-CB14-4CAD-8233-F4D4B96DECB6}" dt="2022-08-11T20:56:40.738" v="161" actId="26606"/>
          <ac:spMkLst>
            <pc:docMk/>
            <pc:sldMk cId="4014881111" sldId="258"/>
            <ac:spMk id="9" creationId="{E49CC64F-7275-4E33-961B-0C5CDC439875}"/>
          </ac:spMkLst>
        </pc:spChg>
        <pc:spChg chg="add del">
          <ac:chgData name="Nadia Araujo" userId="4ea8649d4d243e8c" providerId="LiveId" clId="{37D1935B-CB14-4CAD-8233-F4D4B96DECB6}" dt="2022-08-11T20:56:40.704" v="160" actId="26606"/>
          <ac:spMkLst>
            <pc:docMk/>
            <pc:sldMk cId="4014881111" sldId="258"/>
            <ac:spMk id="11" creationId="{07322A9E-F1EC-405E-8971-BA906EFFCCB8}"/>
          </ac:spMkLst>
        </pc:spChg>
        <pc:spChg chg="add del">
          <ac:chgData name="Nadia Araujo" userId="4ea8649d4d243e8c" providerId="LiveId" clId="{37D1935B-CB14-4CAD-8233-F4D4B96DECB6}" dt="2022-08-11T20:05:10.248" v="63" actId="26606"/>
          <ac:spMkLst>
            <pc:docMk/>
            <pc:sldMk cId="4014881111" sldId="258"/>
            <ac:spMk id="14" creationId="{BECACB72-3535-4C1F-B618-F4CBD214F4FF}"/>
          </ac:spMkLst>
        </pc:spChg>
        <pc:spChg chg="add del">
          <ac:chgData name="Nadia Araujo" userId="4ea8649d4d243e8c" providerId="LiveId" clId="{37D1935B-CB14-4CAD-8233-F4D4B96DECB6}" dt="2022-08-11T20:56:40.704" v="160" actId="26606"/>
          <ac:spMkLst>
            <pc:docMk/>
            <pc:sldMk cId="4014881111" sldId="258"/>
            <ac:spMk id="16" creationId="{A5704422-1118-4FD1-95AD-29A064EB80D9}"/>
          </ac:spMkLst>
        </pc:spChg>
        <pc:spChg chg="add del">
          <ac:chgData name="Nadia Araujo" userId="4ea8649d4d243e8c" providerId="LiveId" clId="{37D1935B-CB14-4CAD-8233-F4D4B96DECB6}" dt="2022-08-11T20:56:40.704" v="160" actId="26606"/>
          <ac:spMkLst>
            <pc:docMk/>
            <pc:sldMk cId="4014881111" sldId="258"/>
            <ac:spMk id="18" creationId="{A88B2AAA-B805-498E-A9E6-98B885855498}"/>
          </ac:spMkLst>
        </pc:spChg>
        <pc:spChg chg="add del">
          <ac:chgData name="Nadia Araujo" userId="4ea8649d4d243e8c" providerId="LiveId" clId="{37D1935B-CB14-4CAD-8233-F4D4B96DECB6}" dt="2022-08-11T20:56:40.704" v="160" actId="26606"/>
          <ac:spMkLst>
            <pc:docMk/>
            <pc:sldMk cId="4014881111" sldId="258"/>
            <ac:spMk id="20" creationId="{9B8051E0-19D7-43E1-BFD9-E6DBFEB3A3F1}"/>
          </ac:spMkLst>
        </pc:spChg>
        <pc:spChg chg="add del">
          <ac:chgData name="Nadia Araujo" userId="4ea8649d4d243e8c" providerId="LiveId" clId="{37D1935B-CB14-4CAD-8233-F4D4B96DECB6}" dt="2022-08-11T20:56:40.704" v="160" actId="26606"/>
          <ac:spMkLst>
            <pc:docMk/>
            <pc:sldMk cId="4014881111" sldId="258"/>
            <ac:spMk id="22" creationId="{4EDB2B02-86A2-46F5-A4BE-B7D9B10411D6}"/>
          </ac:spMkLst>
        </pc:spChg>
        <pc:spChg chg="add del">
          <ac:chgData name="Nadia Araujo" userId="4ea8649d4d243e8c" providerId="LiveId" clId="{37D1935B-CB14-4CAD-8233-F4D4B96DECB6}" dt="2022-08-11T20:56:40.704" v="160" actId="26606"/>
          <ac:spMkLst>
            <pc:docMk/>
            <pc:sldMk cId="4014881111" sldId="258"/>
            <ac:spMk id="24" creationId="{43954639-FB5D-41F4-9560-6F6DFE778425}"/>
          </ac:spMkLst>
        </pc:spChg>
        <pc:spChg chg="add del">
          <ac:chgData name="Nadia Araujo" userId="4ea8649d4d243e8c" providerId="LiveId" clId="{37D1935B-CB14-4CAD-8233-F4D4B96DECB6}" dt="2022-08-11T20:56:40.704" v="160" actId="26606"/>
          <ac:spMkLst>
            <pc:docMk/>
            <pc:sldMk cId="4014881111" sldId="258"/>
            <ac:spMk id="26" creationId="{E898931C-0323-41FA-A036-20F818B1FF81}"/>
          </ac:spMkLst>
        </pc:spChg>
        <pc:spChg chg="add del">
          <ac:chgData name="Nadia Araujo" userId="4ea8649d4d243e8c" providerId="LiveId" clId="{37D1935B-CB14-4CAD-8233-F4D4B96DECB6}" dt="2022-08-11T20:56:40.704" v="160" actId="26606"/>
          <ac:spMkLst>
            <pc:docMk/>
            <pc:sldMk cId="4014881111" sldId="258"/>
            <ac:spMk id="28" creationId="{89AFE9DD-0792-4B98-B4EB-97ACA17E6AA8}"/>
          </ac:spMkLst>
        </pc:spChg>
        <pc:spChg chg="add del">
          <ac:chgData name="Nadia Araujo" userId="4ea8649d4d243e8c" providerId="LiveId" clId="{37D1935B-CB14-4CAD-8233-F4D4B96DECB6}" dt="2022-08-11T20:56:40.704" v="160" actId="26606"/>
          <ac:spMkLst>
            <pc:docMk/>
            <pc:sldMk cId="4014881111" sldId="258"/>
            <ac:spMk id="30" creationId="{3981F5C4-9AE1-404E-AF44-A4E6DB374F9D}"/>
          </ac:spMkLst>
        </pc:spChg>
        <pc:spChg chg="add del">
          <ac:chgData name="Nadia Araujo" userId="4ea8649d4d243e8c" providerId="LiveId" clId="{37D1935B-CB14-4CAD-8233-F4D4B96DECB6}" dt="2022-08-11T20:56:40.704" v="160" actId="26606"/>
          <ac:spMkLst>
            <pc:docMk/>
            <pc:sldMk cId="4014881111" sldId="258"/>
            <ac:spMk id="32" creationId="{763C1781-8726-4FAC-8C45-FF40376BE409}"/>
          </ac:spMkLst>
        </pc:spChg>
        <pc:spChg chg="add del">
          <ac:chgData name="Nadia Araujo" userId="4ea8649d4d243e8c" providerId="LiveId" clId="{37D1935B-CB14-4CAD-8233-F4D4B96DECB6}" dt="2022-08-11T20:56:40.704" v="160" actId="26606"/>
          <ac:spMkLst>
            <pc:docMk/>
            <pc:sldMk cId="4014881111" sldId="258"/>
            <ac:spMk id="34" creationId="{301491B5-56C7-43DC-A3D9-861EECCA056A}"/>
          </ac:spMkLst>
        </pc:spChg>
        <pc:spChg chg="add del">
          <ac:chgData name="Nadia Araujo" userId="4ea8649d4d243e8c" providerId="LiveId" clId="{37D1935B-CB14-4CAD-8233-F4D4B96DECB6}" dt="2022-08-11T20:56:40.704" v="160" actId="26606"/>
          <ac:spMkLst>
            <pc:docMk/>
            <pc:sldMk cId="4014881111" sldId="258"/>
            <ac:spMk id="36" creationId="{237E2353-22DF-46E0-A200-FB30F8F394E2}"/>
          </ac:spMkLst>
        </pc:spChg>
        <pc:spChg chg="add del">
          <ac:chgData name="Nadia Araujo" userId="4ea8649d4d243e8c" providerId="LiveId" clId="{37D1935B-CB14-4CAD-8233-F4D4B96DECB6}" dt="2022-08-11T20:56:40.704" v="160" actId="26606"/>
          <ac:spMkLst>
            <pc:docMk/>
            <pc:sldMk cId="4014881111" sldId="258"/>
            <ac:spMk id="38" creationId="{DD6138DB-057B-45F7-A5F4-E7BFDA20D02C}"/>
          </ac:spMkLst>
        </pc:spChg>
        <pc:spChg chg="add del">
          <ac:chgData name="Nadia Araujo" userId="4ea8649d4d243e8c" providerId="LiveId" clId="{37D1935B-CB14-4CAD-8233-F4D4B96DECB6}" dt="2022-08-11T20:56:40.704" v="160" actId="26606"/>
          <ac:spMkLst>
            <pc:docMk/>
            <pc:sldMk cId="4014881111" sldId="258"/>
            <ac:spMk id="40" creationId="{79A54AB1-B64F-4843-BFAB-81CB74E66B65}"/>
          </ac:spMkLst>
        </pc:spChg>
        <pc:spChg chg="add del">
          <ac:chgData name="Nadia Araujo" userId="4ea8649d4d243e8c" providerId="LiveId" clId="{37D1935B-CB14-4CAD-8233-F4D4B96DECB6}" dt="2022-08-11T20:57:30.928" v="173" actId="26606"/>
          <ac:spMkLst>
            <pc:docMk/>
            <pc:sldMk cId="4014881111" sldId="258"/>
            <ac:spMk id="42" creationId="{111363A0-DE10-4C5C-827C-9CE8FB38056F}"/>
          </ac:spMkLst>
        </pc:spChg>
        <pc:spChg chg="add del">
          <ac:chgData name="Nadia Araujo" userId="4ea8649d4d243e8c" providerId="LiveId" clId="{37D1935B-CB14-4CAD-8233-F4D4B96DECB6}" dt="2022-08-11T20:57:28.128" v="170" actId="26606"/>
          <ac:spMkLst>
            <pc:docMk/>
            <pc:sldMk cId="4014881111" sldId="258"/>
            <ac:spMk id="48" creationId="{657F69E0-C4B0-4BEC-A689-4F8D877F05D4}"/>
          </ac:spMkLst>
        </pc:spChg>
        <pc:spChg chg="add del">
          <ac:chgData name="Nadia Araujo" userId="4ea8649d4d243e8c" providerId="LiveId" clId="{37D1935B-CB14-4CAD-8233-F4D4B96DECB6}" dt="2022-08-11T20:57:28.128" v="170" actId="26606"/>
          <ac:spMkLst>
            <pc:docMk/>
            <pc:sldMk cId="4014881111" sldId="258"/>
            <ac:spMk id="50" creationId="{9F6380B4-6A1C-481E-8408-B4E6C75B9B81}"/>
          </ac:spMkLst>
        </pc:spChg>
        <pc:spChg chg="add del">
          <ac:chgData name="Nadia Araujo" userId="4ea8649d4d243e8c" providerId="LiveId" clId="{37D1935B-CB14-4CAD-8233-F4D4B96DECB6}" dt="2022-08-11T20:57:30.851" v="172" actId="26606"/>
          <ac:spMkLst>
            <pc:docMk/>
            <pc:sldMk cId="4014881111" sldId="258"/>
            <ac:spMk id="52" creationId="{7B51B11D-BBCD-47C7-A599-1EDA2F22FE08}"/>
          </ac:spMkLst>
        </pc:spChg>
        <pc:spChg chg="add del">
          <ac:chgData name="Nadia Araujo" userId="4ea8649d4d243e8c" providerId="LiveId" clId="{37D1935B-CB14-4CAD-8233-F4D4B96DECB6}" dt="2022-08-11T21:08:21.650" v="337" actId="26606"/>
          <ac:spMkLst>
            <pc:docMk/>
            <pc:sldMk cId="4014881111" sldId="258"/>
            <ac:spMk id="55" creationId="{657F69E0-C4B0-4BEC-A689-4F8D877F05D4}"/>
          </ac:spMkLst>
        </pc:spChg>
        <pc:spChg chg="add del">
          <ac:chgData name="Nadia Araujo" userId="4ea8649d4d243e8c" providerId="LiveId" clId="{37D1935B-CB14-4CAD-8233-F4D4B96DECB6}" dt="2022-08-11T21:08:21.650" v="337" actId="26606"/>
          <ac:spMkLst>
            <pc:docMk/>
            <pc:sldMk cId="4014881111" sldId="258"/>
            <ac:spMk id="56" creationId="{9F6380B4-6A1C-481E-8408-B4E6C75B9B81}"/>
          </ac:spMkLst>
        </pc:spChg>
        <pc:spChg chg="add del">
          <ac:chgData name="Nadia Araujo" userId="4ea8649d4d243e8c" providerId="LiveId" clId="{37D1935B-CB14-4CAD-8233-F4D4B96DECB6}" dt="2022-08-11T21:35:38.401" v="598" actId="26606"/>
          <ac:spMkLst>
            <pc:docMk/>
            <pc:sldMk cId="4014881111" sldId="258"/>
            <ac:spMk id="61" creationId="{8A94871E-96FC-4ADE-815B-41A636E34F1A}"/>
          </ac:spMkLst>
        </pc:spChg>
        <pc:spChg chg="add del">
          <ac:chgData name="Nadia Araujo" userId="4ea8649d4d243e8c" providerId="LiveId" clId="{37D1935B-CB14-4CAD-8233-F4D4B96DECB6}" dt="2022-08-11T21:35:38.401" v="598" actId="26606"/>
          <ac:spMkLst>
            <pc:docMk/>
            <pc:sldMk cId="4014881111" sldId="258"/>
            <ac:spMk id="63" creationId="{3FCFB1DE-0B7E-48CC-BA90-B2AB0889F9D6}"/>
          </ac:spMkLst>
        </pc:spChg>
        <pc:spChg chg="add del">
          <ac:chgData name="Nadia Araujo" userId="4ea8649d4d243e8c" providerId="LiveId" clId="{37D1935B-CB14-4CAD-8233-F4D4B96DECB6}" dt="2022-08-11T21:35:59.760" v="600" actId="26606"/>
          <ac:spMkLst>
            <pc:docMk/>
            <pc:sldMk cId="4014881111" sldId="258"/>
            <ac:spMk id="1032" creationId="{17CDB40A-75BB-4498-A20B-59C3984A3A94}"/>
          </ac:spMkLst>
        </pc:spChg>
        <pc:spChg chg="add">
          <ac:chgData name="Nadia Araujo" userId="4ea8649d4d243e8c" providerId="LiveId" clId="{37D1935B-CB14-4CAD-8233-F4D4B96DECB6}" dt="2022-08-11T21:35:59.760" v="600" actId="26606"/>
          <ac:spMkLst>
            <pc:docMk/>
            <pc:sldMk cId="4014881111" sldId="258"/>
            <ac:spMk id="1034" creationId="{665DBBEF-238B-476B-96AB-8AAC3224ECEA}"/>
          </ac:spMkLst>
        </pc:spChg>
        <pc:spChg chg="add del">
          <ac:chgData name="Nadia Araujo" userId="4ea8649d4d243e8c" providerId="LiveId" clId="{37D1935B-CB14-4CAD-8233-F4D4B96DECB6}" dt="2022-08-11T21:35:09.326" v="597" actId="26606"/>
          <ac:spMkLst>
            <pc:docMk/>
            <pc:sldMk cId="4014881111" sldId="258"/>
            <ac:spMk id="1035" creationId="{07322A9E-F1EC-405E-8971-BA906EFFCCB8}"/>
          </ac:spMkLst>
        </pc:spChg>
        <pc:spChg chg="add">
          <ac:chgData name="Nadia Araujo" userId="4ea8649d4d243e8c" providerId="LiveId" clId="{37D1935B-CB14-4CAD-8233-F4D4B96DECB6}" dt="2022-08-11T21:35:59.760" v="600" actId="26606"/>
          <ac:spMkLst>
            <pc:docMk/>
            <pc:sldMk cId="4014881111" sldId="258"/>
            <ac:spMk id="1036" creationId="{3FCFB1DE-0B7E-48CC-BA90-B2AB0889F9D6}"/>
          </ac:spMkLst>
        </pc:spChg>
        <pc:spChg chg="add del">
          <ac:chgData name="Nadia Araujo" userId="4ea8649d4d243e8c" providerId="LiveId" clId="{37D1935B-CB14-4CAD-8233-F4D4B96DECB6}" dt="2022-08-11T21:35:09.326" v="597" actId="26606"/>
          <ac:spMkLst>
            <pc:docMk/>
            <pc:sldMk cId="4014881111" sldId="258"/>
            <ac:spMk id="1037" creationId="{A5704422-1118-4FD1-95AD-29A064EB80D9}"/>
          </ac:spMkLst>
        </pc:spChg>
        <pc:spChg chg="add del">
          <ac:chgData name="Nadia Araujo" userId="4ea8649d4d243e8c" providerId="LiveId" clId="{37D1935B-CB14-4CAD-8233-F4D4B96DECB6}" dt="2022-08-11T21:35:09.326" v="597" actId="26606"/>
          <ac:spMkLst>
            <pc:docMk/>
            <pc:sldMk cId="4014881111" sldId="258"/>
            <ac:spMk id="1039" creationId="{A88B2AAA-B805-498E-A9E6-98B885855498}"/>
          </ac:spMkLst>
        </pc:spChg>
        <pc:spChg chg="add del">
          <ac:chgData name="Nadia Araujo" userId="4ea8649d4d243e8c" providerId="LiveId" clId="{37D1935B-CB14-4CAD-8233-F4D4B96DECB6}" dt="2022-08-11T21:35:09.326" v="597" actId="26606"/>
          <ac:spMkLst>
            <pc:docMk/>
            <pc:sldMk cId="4014881111" sldId="258"/>
            <ac:spMk id="1041" creationId="{9B8051E0-19D7-43E1-BFD9-E6DBFEB3A3F1}"/>
          </ac:spMkLst>
        </pc:spChg>
        <pc:spChg chg="add del">
          <ac:chgData name="Nadia Araujo" userId="4ea8649d4d243e8c" providerId="LiveId" clId="{37D1935B-CB14-4CAD-8233-F4D4B96DECB6}" dt="2022-08-11T21:35:09.326" v="597" actId="26606"/>
          <ac:spMkLst>
            <pc:docMk/>
            <pc:sldMk cId="4014881111" sldId="258"/>
            <ac:spMk id="1043" creationId="{4EDB2B02-86A2-46F5-A4BE-B7D9B10411D6}"/>
          </ac:spMkLst>
        </pc:spChg>
        <pc:spChg chg="add del">
          <ac:chgData name="Nadia Araujo" userId="4ea8649d4d243e8c" providerId="LiveId" clId="{37D1935B-CB14-4CAD-8233-F4D4B96DECB6}" dt="2022-08-11T21:35:09.326" v="597" actId="26606"/>
          <ac:spMkLst>
            <pc:docMk/>
            <pc:sldMk cId="4014881111" sldId="258"/>
            <ac:spMk id="1045" creationId="{43954639-FB5D-41F4-9560-6F6DFE778425}"/>
          </ac:spMkLst>
        </pc:spChg>
        <pc:spChg chg="add del">
          <ac:chgData name="Nadia Araujo" userId="4ea8649d4d243e8c" providerId="LiveId" clId="{37D1935B-CB14-4CAD-8233-F4D4B96DECB6}" dt="2022-08-11T21:35:09.326" v="597" actId="26606"/>
          <ac:spMkLst>
            <pc:docMk/>
            <pc:sldMk cId="4014881111" sldId="258"/>
            <ac:spMk id="1047" creationId="{E898931C-0323-41FA-A036-20F818B1FF81}"/>
          </ac:spMkLst>
        </pc:spChg>
        <pc:spChg chg="add del">
          <ac:chgData name="Nadia Araujo" userId="4ea8649d4d243e8c" providerId="LiveId" clId="{37D1935B-CB14-4CAD-8233-F4D4B96DECB6}" dt="2022-08-11T21:35:09.326" v="597" actId="26606"/>
          <ac:spMkLst>
            <pc:docMk/>
            <pc:sldMk cId="4014881111" sldId="258"/>
            <ac:spMk id="1049" creationId="{89AFE9DD-0792-4B98-B4EB-97ACA17E6AA8}"/>
          </ac:spMkLst>
        </pc:spChg>
        <pc:spChg chg="add del">
          <ac:chgData name="Nadia Araujo" userId="4ea8649d4d243e8c" providerId="LiveId" clId="{37D1935B-CB14-4CAD-8233-F4D4B96DECB6}" dt="2022-08-11T21:35:09.326" v="597" actId="26606"/>
          <ac:spMkLst>
            <pc:docMk/>
            <pc:sldMk cId="4014881111" sldId="258"/>
            <ac:spMk id="1051" creationId="{3981F5C4-9AE1-404E-AF44-A4E6DB374F9D}"/>
          </ac:spMkLst>
        </pc:spChg>
        <pc:spChg chg="add del">
          <ac:chgData name="Nadia Araujo" userId="4ea8649d4d243e8c" providerId="LiveId" clId="{37D1935B-CB14-4CAD-8233-F4D4B96DECB6}" dt="2022-08-11T21:35:09.326" v="597" actId="26606"/>
          <ac:spMkLst>
            <pc:docMk/>
            <pc:sldMk cId="4014881111" sldId="258"/>
            <ac:spMk id="1053" creationId="{763C1781-8726-4FAC-8C45-FF40376BE409}"/>
          </ac:spMkLst>
        </pc:spChg>
        <pc:spChg chg="add del">
          <ac:chgData name="Nadia Araujo" userId="4ea8649d4d243e8c" providerId="LiveId" clId="{37D1935B-CB14-4CAD-8233-F4D4B96DECB6}" dt="2022-08-11T21:35:09.326" v="597" actId="26606"/>
          <ac:spMkLst>
            <pc:docMk/>
            <pc:sldMk cId="4014881111" sldId="258"/>
            <ac:spMk id="1055" creationId="{301491B5-56C7-43DC-A3D9-861EECCA056A}"/>
          </ac:spMkLst>
        </pc:spChg>
        <pc:spChg chg="add del">
          <ac:chgData name="Nadia Araujo" userId="4ea8649d4d243e8c" providerId="LiveId" clId="{37D1935B-CB14-4CAD-8233-F4D4B96DECB6}" dt="2022-08-11T21:35:09.326" v="597" actId="26606"/>
          <ac:spMkLst>
            <pc:docMk/>
            <pc:sldMk cId="4014881111" sldId="258"/>
            <ac:spMk id="1057" creationId="{237E2353-22DF-46E0-A200-FB30F8F394E2}"/>
          </ac:spMkLst>
        </pc:spChg>
        <pc:spChg chg="add del">
          <ac:chgData name="Nadia Araujo" userId="4ea8649d4d243e8c" providerId="LiveId" clId="{37D1935B-CB14-4CAD-8233-F4D4B96DECB6}" dt="2022-08-11T21:35:09.326" v="597" actId="26606"/>
          <ac:spMkLst>
            <pc:docMk/>
            <pc:sldMk cId="4014881111" sldId="258"/>
            <ac:spMk id="1059" creationId="{DD6138DB-057B-45F7-A5F4-E7BFDA20D02C}"/>
          </ac:spMkLst>
        </pc:spChg>
        <pc:spChg chg="add del">
          <ac:chgData name="Nadia Araujo" userId="4ea8649d4d243e8c" providerId="LiveId" clId="{37D1935B-CB14-4CAD-8233-F4D4B96DECB6}" dt="2022-08-11T21:35:09.326" v="597" actId="26606"/>
          <ac:spMkLst>
            <pc:docMk/>
            <pc:sldMk cId="4014881111" sldId="258"/>
            <ac:spMk id="1061" creationId="{79A54AB1-B64F-4843-BFAB-81CB74E66B65}"/>
          </ac:spMkLst>
        </pc:spChg>
        <pc:picChg chg="add del mod ord">
          <ac:chgData name="Nadia Araujo" userId="4ea8649d4d243e8c" providerId="LiveId" clId="{37D1935B-CB14-4CAD-8233-F4D4B96DECB6}" dt="2022-08-11T21:21:20.061" v="504" actId="478"/>
          <ac:picMkLst>
            <pc:docMk/>
            <pc:sldMk cId="4014881111" sldId="258"/>
            <ac:picMk id="5" creationId="{4B12B068-22D1-561C-D278-3E7371FCDD03}"/>
          </ac:picMkLst>
        </pc:picChg>
        <pc:picChg chg="add del mod">
          <ac:chgData name="Nadia Araujo" userId="4ea8649d4d243e8c" providerId="LiveId" clId="{37D1935B-CB14-4CAD-8233-F4D4B96DECB6}" dt="2022-08-11T21:21:20.061" v="504" actId="478"/>
          <ac:picMkLst>
            <pc:docMk/>
            <pc:sldMk cId="4014881111" sldId="258"/>
            <ac:picMk id="1026" creationId="{E8AB1157-CE18-4326-A777-4F962E08665F}"/>
          </ac:picMkLst>
        </pc:picChg>
        <pc:picChg chg="add del mod">
          <ac:chgData name="Nadia Araujo" userId="4ea8649d4d243e8c" providerId="LiveId" clId="{37D1935B-CB14-4CAD-8233-F4D4B96DECB6}" dt="2022-08-11T21:34:55.932" v="590" actId="478"/>
          <ac:picMkLst>
            <pc:docMk/>
            <pc:sldMk cId="4014881111" sldId="258"/>
            <ac:picMk id="1028" creationId="{BEF0B95A-4181-4271-F466-1A646B9A065C}"/>
          </ac:picMkLst>
        </pc:picChg>
        <pc:picChg chg="add mod ord">
          <ac:chgData name="Nadia Araujo" userId="4ea8649d4d243e8c" providerId="LiveId" clId="{37D1935B-CB14-4CAD-8233-F4D4B96DECB6}" dt="2022-08-11T21:50:25.678" v="865" actId="1440"/>
          <ac:picMkLst>
            <pc:docMk/>
            <pc:sldMk cId="4014881111" sldId="258"/>
            <ac:picMk id="1030" creationId="{82F4B9B1-8504-3DD5-BD87-530F3565078A}"/>
          </ac:picMkLst>
        </pc:picChg>
        <pc:cxnChg chg="add del">
          <ac:chgData name="Nadia Araujo" userId="4ea8649d4d243e8c" providerId="LiveId" clId="{37D1935B-CB14-4CAD-8233-F4D4B96DECB6}" dt="2022-08-11T20:57:30.928" v="173" actId="26606"/>
          <ac:cxnSpMkLst>
            <pc:docMk/>
            <pc:sldMk cId="4014881111" sldId="258"/>
            <ac:cxnSpMk id="43" creationId="{35A1A9B2-DA9A-487B-8B22-CFE8E073CC80}"/>
          </ac:cxnSpMkLst>
        </pc:cxnChg>
        <pc:cxnChg chg="add del">
          <ac:chgData name="Nadia Araujo" userId="4ea8649d4d243e8c" providerId="LiveId" clId="{37D1935B-CB14-4CAD-8233-F4D4B96DECB6}" dt="2022-08-11T20:57:30.851" v="172" actId="26606"/>
          <ac:cxnSpMkLst>
            <pc:docMk/>
            <pc:sldMk cId="4014881111" sldId="258"/>
            <ac:cxnSpMk id="53" creationId="{6A810F53-4CAC-492E-A2F9-C147AA509B57}"/>
          </ac:cxnSpMkLst>
        </pc:cxnChg>
      </pc:sldChg>
      <pc:sldChg chg="addSp modSp del mod setBg">
        <pc:chgData name="Nadia Araujo" userId="4ea8649d4d243e8c" providerId="LiveId" clId="{37D1935B-CB14-4CAD-8233-F4D4B96DECB6}" dt="2022-08-11T20:06:58.871" v="106" actId="2696"/>
        <pc:sldMkLst>
          <pc:docMk/>
          <pc:sldMk cId="3335722017" sldId="259"/>
        </pc:sldMkLst>
        <pc:spChg chg="mod">
          <ac:chgData name="Nadia Araujo" userId="4ea8649d4d243e8c" providerId="LiveId" clId="{37D1935B-CB14-4CAD-8233-F4D4B96DECB6}" dt="2022-08-11T20:00:32.256" v="9" actId="14100"/>
          <ac:spMkLst>
            <pc:docMk/>
            <pc:sldMk cId="3335722017" sldId="259"/>
            <ac:spMk id="2" creationId="{CAEEBE6B-77A9-E9CB-55EB-6E8E648B7BCA}"/>
          </ac:spMkLst>
        </pc:spChg>
        <pc:spChg chg="add">
          <ac:chgData name="Nadia Araujo" userId="4ea8649d4d243e8c" providerId="LiveId" clId="{37D1935B-CB14-4CAD-8233-F4D4B96DECB6}" dt="2022-08-11T20:00:14.383" v="7" actId="26606"/>
          <ac:spMkLst>
            <pc:docMk/>
            <pc:sldMk cId="3335722017" sldId="259"/>
            <ac:spMk id="7" creationId="{577D6B2E-37A3-429E-A37C-F30ED6487282}"/>
          </ac:spMkLst>
        </pc:spChg>
        <pc:spChg chg="add">
          <ac:chgData name="Nadia Araujo" userId="4ea8649d4d243e8c" providerId="LiveId" clId="{37D1935B-CB14-4CAD-8233-F4D4B96DECB6}" dt="2022-08-11T20:00:14.383" v="7" actId="26606"/>
          <ac:spMkLst>
            <pc:docMk/>
            <pc:sldMk cId="3335722017" sldId="259"/>
            <ac:spMk id="9" creationId="{5CEAD642-85CF-4750-8432-7C80C901F001}"/>
          </ac:spMkLst>
        </pc:spChg>
        <pc:spChg chg="add">
          <ac:chgData name="Nadia Araujo" userId="4ea8649d4d243e8c" providerId="LiveId" clId="{37D1935B-CB14-4CAD-8233-F4D4B96DECB6}" dt="2022-08-11T20:00:14.383" v="7" actId="26606"/>
          <ac:spMkLst>
            <pc:docMk/>
            <pc:sldMk cId="3335722017" sldId="259"/>
            <ac:spMk id="11" creationId="{FA33EEAE-15D5-4119-8C1E-89D943F911EF}"/>
          </ac:spMkLst>
        </pc:spChg>
        <pc:spChg chg="add">
          <ac:chgData name="Nadia Araujo" userId="4ea8649d4d243e8c" providerId="LiveId" clId="{37D1935B-CB14-4CAD-8233-F4D4B96DECB6}" dt="2022-08-11T20:00:14.383" v="7" actId="26606"/>
          <ac:spMkLst>
            <pc:docMk/>
            <pc:sldMk cId="3335722017" sldId="259"/>
            <ac:spMk id="13" creationId="{730D8B3B-9B80-4025-B934-26DC7D7CD231}"/>
          </ac:spMkLst>
        </pc:spChg>
        <pc:spChg chg="add">
          <ac:chgData name="Nadia Araujo" userId="4ea8649d4d243e8c" providerId="LiveId" clId="{37D1935B-CB14-4CAD-8233-F4D4B96DECB6}" dt="2022-08-11T20:00:14.383" v="7" actId="26606"/>
          <ac:spMkLst>
            <pc:docMk/>
            <pc:sldMk cId="3335722017" sldId="259"/>
            <ac:spMk id="15" creationId="{1064D5D5-227B-4F66-9AEA-46F570E793BD}"/>
          </ac:spMkLst>
        </pc:spChg>
        <pc:spChg chg="add">
          <ac:chgData name="Nadia Araujo" userId="4ea8649d4d243e8c" providerId="LiveId" clId="{37D1935B-CB14-4CAD-8233-F4D4B96DECB6}" dt="2022-08-11T20:00:14.383" v="7" actId="26606"/>
          <ac:spMkLst>
            <pc:docMk/>
            <pc:sldMk cId="3335722017" sldId="259"/>
            <ac:spMk id="17" creationId="{646B67A4-D328-4747-A82B-65E84FA46368}"/>
          </ac:spMkLst>
        </pc:spChg>
        <pc:spChg chg="add">
          <ac:chgData name="Nadia Araujo" userId="4ea8649d4d243e8c" providerId="LiveId" clId="{37D1935B-CB14-4CAD-8233-F4D4B96DECB6}" dt="2022-08-11T20:00:14.383" v="7" actId="26606"/>
          <ac:spMkLst>
            <pc:docMk/>
            <pc:sldMk cId="3335722017" sldId="259"/>
            <ac:spMk id="19" creationId="{B5A1B09C-1565-46F8-B70F-621C5EB48A09}"/>
          </ac:spMkLst>
        </pc:spChg>
        <pc:spChg chg="add">
          <ac:chgData name="Nadia Araujo" userId="4ea8649d4d243e8c" providerId="LiveId" clId="{37D1935B-CB14-4CAD-8233-F4D4B96DECB6}" dt="2022-08-11T20:00:14.383" v="7" actId="26606"/>
          <ac:spMkLst>
            <pc:docMk/>
            <pc:sldMk cId="3335722017" sldId="259"/>
            <ac:spMk id="21" creationId="{8C516CC8-80AC-446C-A56E-9F54B7210402}"/>
          </ac:spMkLst>
        </pc:spChg>
      </pc:sldChg>
      <pc:sldChg chg="addSp delSp modSp new mod setBg addAnim delAnim setClrOvrMap">
        <pc:chgData name="Nadia Araujo" userId="4ea8649d4d243e8c" providerId="LiveId" clId="{37D1935B-CB14-4CAD-8233-F4D4B96DECB6}" dt="2022-08-11T21:39:20.591" v="610" actId="20577"/>
        <pc:sldMkLst>
          <pc:docMk/>
          <pc:sldMk cId="3737460398" sldId="259"/>
        </pc:sldMkLst>
        <pc:spChg chg="mod ord">
          <ac:chgData name="Nadia Araujo" userId="4ea8649d4d243e8c" providerId="LiveId" clId="{37D1935B-CB14-4CAD-8233-F4D4B96DECB6}" dt="2022-08-11T21:39:20.591" v="610" actId="20577"/>
          <ac:spMkLst>
            <pc:docMk/>
            <pc:sldMk cId="3737460398" sldId="259"/>
            <ac:spMk id="2" creationId="{E7B06FD9-808B-8FB6-F6D9-DEAB80510C6A}"/>
          </ac:spMkLst>
        </pc:spChg>
        <pc:spChg chg="add del mod">
          <ac:chgData name="Nadia Araujo" userId="4ea8649d4d243e8c" providerId="LiveId" clId="{37D1935B-CB14-4CAD-8233-F4D4B96DECB6}" dt="2022-08-11T21:18:00.672" v="490" actId="478"/>
          <ac:spMkLst>
            <pc:docMk/>
            <pc:sldMk cId="3737460398" sldId="259"/>
            <ac:spMk id="7" creationId="{092794BA-C8A6-9317-F933-6BFBDEC2033A}"/>
          </ac:spMkLst>
        </pc:spChg>
        <pc:spChg chg="add del">
          <ac:chgData name="Nadia Araujo" userId="4ea8649d4d243e8c" providerId="LiveId" clId="{37D1935B-CB14-4CAD-8233-F4D4B96DECB6}" dt="2022-08-11T20:59:10.332" v="206" actId="26606"/>
          <ac:spMkLst>
            <pc:docMk/>
            <pc:sldMk cId="3737460398" sldId="259"/>
            <ac:spMk id="8" creationId="{9B7AD9F6-8CE7-4299-8FC6-328F4DCD3FF9}"/>
          </ac:spMkLst>
        </pc:spChg>
        <pc:spChg chg="add del">
          <ac:chgData name="Nadia Araujo" userId="4ea8649d4d243e8c" providerId="LiveId" clId="{37D1935B-CB14-4CAD-8233-F4D4B96DECB6}" dt="2022-08-11T21:07:02.151" v="327" actId="26606"/>
          <ac:spMkLst>
            <pc:docMk/>
            <pc:sldMk cId="3737460398" sldId="259"/>
            <ac:spMk id="9" creationId="{665DBBEF-238B-476B-96AB-8AAC3224ECEA}"/>
          </ac:spMkLst>
        </pc:spChg>
        <pc:spChg chg="add del">
          <ac:chgData name="Nadia Araujo" userId="4ea8649d4d243e8c" providerId="LiveId" clId="{37D1935B-CB14-4CAD-8233-F4D4B96DECB6}" dt="2022-08-11T20:59:10.332" v="206" actId="26606"/>
          <ac:spMkLst>
            <pc:docMk/>
            <pc:sldMk cId="3737460398" sldId="259"/>
            <ac:spMk id="10" creationId="{F49775AF-8896-43EE-92C6-83497D6DC56F}"/>
          </ac:spMkLst>
        </pc:spChg>
        <pc:spChg chg="add del">
          <ac:chgData name="Nadia Araujo" userId="4ea8649d4d243e8c" providerId="LiveId" clId="{37D1935B-CB14-4CAD-8233-F4D4B96DECB6}" dt="2022-08-11T21:07:02.151" v="327" actId="26606"/>
          <ac:spMkLst>
            <pc:docMk/>
            <pc:sldMk cId="3737460398" sldId="259"/>
            <ac:spMk id="11" creationId="{3FCFB1DE-0B7E-48CC-BA90-B2AB0889F9D6}"/>
          </ac:spMkLst>
        </pc:spChg>
        <pc:spChg chg="add del mod">
          <ac:chgData name="Nadia Araujo" userId="4ea8649d4d243e8c" providerId="LiveId" clId="{37D1935B-CB14-4CAD-8233-F4D4B96DECB6}" dt="2022-08-11T21:24:04.835" v="524" actId="478"/>
          <ac:spMkLst>
            <pc:docMk/>
            <pc:sldMk cId="3737460398" sldId="259"/>
            <ac:spMk id="14" creationId="{D9973B8E-C5AE-1BC4-7A4D-6EEE153B64AD}"/>
          </ac:spMkLst>
        </pc:spChg>
        <pc:spChg chg="add del">
          <ac:chgData name="Nadia Araujo" userId="4ea8649d4d243e8c" providerId="LiveId" clId="{37D1935B-CB14-4CAD-8233-F4D4B96DECB6}" dt="2022-08-11T21:24:24.883" v="526" actId="478"/>
          <ac:spMkLst>
            <pc:docMk/>
            <pc:sldMk cId="3737460398" sldId="259"/>
            <ac:spMk id="15" creationId="{027749FB-63B7-38EF-FC7E-09F7CD7A6AA8}"/>
          </ac:spMkLst>
        </pc:spChg>
        <pc:spChg chg="add del">
          <ac:chgData name="Nadia Araujo" userId="4ea8649d4d243e8c" providerId="LiveId" clId="{37D1935B-CB14-4CAD-8233-F4D4B96DECB6}" dt="2022-08-11T20:59:21.169" v="208" actId="26606"/>
          <ac:spMkLst>
            <pc:docMk/>
            <pc:sldMk cId="3737460398" sldId="259"/>
            <ac:spMk id="16" creationId="{9B7AD9F6-8CE7-4299-8FC6-328F4DCD3FF9}"/>
          </ac:spMkLst>
        </pc:spChg>
        <pc:spChg chg="add del">
          <ac:chgData name="Nadia Araujo" userId="4ea8649d4d243e8c" providerId="LiveId" clId="{37D1935B-CB14-4CAD-8233-F4D4B96DECB6}" dt="2022-08-11T21:07:49.370" v="334" actId="26606"/>
          <ac:spMkLst>
            <pc:docMk/>
            <pc:sldMk cId="3737460398" sldId="259"/>
            <ac:spMk id="17" creationId="{9B7AD9F6-8CE7-4299-8FC6-328F4DCD3FF9}"/>
          </ac:spMkLst>
        </pc:spChg>
        <pc:spChg chg="add del">
          <ac:chgData name="Nadia Araujo" userId="4ea8649d4d243e8c" providerId="LiveId" clId="{37D1935B-CB14-4CAD-8233-F4D4B96DECB6}" dt="2022-08-11T20:59:21.169" v="208" actId="26606"/>
          <ac:spMkLst>
            <pc:docMk/>
            <pc:sldMk cId="3737460398" sldId="259"/>
            <ac:spMk id="18" creationId="{F49775AF-8896-43EE-92C6-83497D6DC56F}"/>
          </ac:spMkLst>
        </pc:spChg>
        <pc:spChg chg="add del">
          <ac:chgData name="Nadia Araujo" userId="4ea8649d4d243e8c" providerId="LiveId" clId="{37D1935B-CB14-4CAD-8233-F4D4B96DECB6}" dt="2022-08-11T21:07:49.370" v="334" actId="26606"/>
          <ac:spMkLst>
            <pc:docMk/>
            <pc:sldMk cId="3737460398" sldId="259"/>
            <ac:spMk id="19" creationId="{82580482-BA80-420A-8A05-C58E97F26B21}"/>
          </ac:spMkLst>
        </pc:spChg>
        <pc:spChg chg="add del">
          <ac:chgData name="Nadia Araujo" userId="4ea8649d4d243e8c" providerId="LiveId" clId="{37D1935B-CB14-4CAD-8233-F4D4B96DECB6}" dt="2022-08-11T21:08:38.634" v="340" actId="26606"/>
          <ac:spMkLst>
            <pc:docMk/>
            <pc:sldMk cId="3737460398" sldId="259"/>
            <ac:spMk id="21" creationId="{6F5A5072-7B47-4D32-B52A-4EBBF590B8A5}"/>
          </ac:spMkLst>
        </pc:spChg>
        <pc:spChg chg="add del">
          <ac:chgData name="Nadia Araujo" userId="4ea8649d4d243e8c" providerId="LiveId" clId="{37D1935B-CB14-4CAD-8233-F4D4B96DECB6}" dt="2022-08-11T21:08:38.634" v="340" actId="26606"/>
          <ac:spMkLst>
            <pc:docMk/>
            <pc:sldMk cId="3737460398" sldId="259"/>
            <ac:spMk id="22" creationId="{6016219D-510E-4184-9090-6D5578A87BD1}"/>
          </ac:spMkLst>
        </pc:spChg>
        <pc:spChg chg="add del mod">
          <ac:chgData name="Nadia Araujo" userId="4ea8649d4d243e8c" providerId="LiveId" clId="{37D1935B-CB14-4CAD-8233-F4D4B96DECB6}" dt="2022-08-11T21:25:25.473" v="540" actId="478"/>
          <ac:spMkLst>
            <pc:docMk/>
            <pc:sldMk cId="3737460398" sldId="259"/>
            <ac:spMk id="23" creationId="{9E9EFDF7-970E-D392-FB2B-4525277ABB67}"/>
          </ac:spMkLst>
        </pc:spChg>
        <pc:spChg chg="add del">
          <ac:chgData name="Nadia Araujo" userId="4ea8649d4d243e8c" providerId="LiveId" clId="{37D1935B-CB14-4CAD-8233-F4D4B96DECB6}" dt="2022-08-11T21:00:08.678" v="212" actId="26606"/>
          <ac:spMkLst>
            <pc:docMk/>
            <pc:sldMk cId="3737460398" sldId="259"/>
            <ac:spMk id="24" creationId="{B4916930-E76E-4100-9DCF-4981566A372A}"/>
          </ac:spMkLst>
        </pc:spChg>
        <pc:spChg chg="add del mod">
          <ac:chgData name="Nadia Araujo" userId="4ea8649d4d243e8c" providerId="LiveId" clId="{37D1935B-CB14-4CAD-8233-F4D4B96DECB6}" dt="2022-08-11T21:26:51.139" v="558" actId="478"/>
          <ac:spMkLst>
            <pc:docMk/>
            <pc:sldMk cId="3737460398" sldId="259"/>
            <ac:spMk id="25" creationId="{BA53805E-8D1E-0E34-C7E4-5E38441A4441}"/>
          </ac:spMkLst>
        </pc:spChg>
        <pc:spChg chg="add del">
          <ac:chgData name="Nadia Araujo" userId="4ea8649d4d243e8c" providerId="LiveId" clId="{37D1935B-CB14-4CAD-8233-F4D4B96DECB6}" dt="2022-08-11T21:08:38.634" v="340" actId="26606"/>
          <ac:spMkLst>
            <pc:docMk/>
            <pc:sldMk cId="3737460398" sldId="259"/>
            <ac:spMk id="26" creationId="{9715DAF0-AE1B-46C9-8A6B-DB2AA05AB91D}"/>
          </ac:spMkLst>
        </pc:spChg>
        <pc:spChg chg="add del mod">
          <ac:chgData name="Nadia Araujo" userId="4ea8649d4d243e8c" providerId="LiveId" clId="{37D1935B-CB14-4CAD-8233-F4D4B96DECB6}" dt="2022-08-11T21:26:53.793" v="559" actId="478"/>
          <ac:spMkLst>
            <pc:docMk/>
            <pc:sldMk cId="3737460398" sldId="259"/>
            <ac:spMk id="27" creationId="{05CC3494-0E60-7ACC-F7AF-49AEF2468B7E}"/>
          </ac:spMkLst>
        </pc:spChg>
        <pc:spChg chg="add del mod">
          <ac:chgData name="Nadia Araujo" userId="4ea8649d4d243e8c" providerId="LiveId" clId="{37D1935B-CB14-4CAD-8233-F4D4B96DECB6}" dt="2022-08-11T21:29:28.331" v="572" actId="478"/>
          <ac:spMkLst>
            <pc:docMk/>
            <pc:sldMk cId="3737460398" sldId="259"/>
            <ac:spMk id="29" creationId="{EEB362AB-3ACB-2E49-2E48-7BF7F5EC18A1}"/>
          </ac:spMkLst>
        </pc:spChg>
        <pc:spChg chg="add del">
          <ac:chgData name="Nadia Araujo" userId="4ea8649d4d243e8c" providerId="LiveId" clId="{37D1935B-CB14-4CAD-8233-F4D4B96DECB6}" dt="2022-08-11T21:08:38.634" v="340" actId="26606"/>
          <ac:spMkLst>
            <pc:docMk/>
            <pc:sldMk cId="3737460398" sldId="259"/>
            <ac:spMk id="30" creationId="{AFF4A713-7B75-4B21-90D7-5AB19547C728}"/>
          </ac:spMkLst>
        </pc:spChg>
        <pc:spChg chg="add del">
          <ac:chgData name="Nadia Araujo" userId="4ea8649d4d243e8c" providerId="LiveId" clId="{37D1935B-CB14-4CAD-8233-F4D4B96DECB6}" dt="2022-08-11T21:00:25.417" v="215" actId="26606"/>
          <ac:spMkLst>
            <pc:docMk/>
            <pc:sldMk cId="3737460398" sldId="259"/>
            <ac:spMk id="31" creationId="{76906711-0AFB-47DD-A4B6-4E94B38B8C91}"/>
          </ac:spMkLst>
        </pc:spChg>
        <pc:spChg chg="add del">
          <ac:chgData name="Nadia Araujo" userId="4ea8649d4d243e8c" providerId="LiveId" clId="{37D1935B-CB14-4CAD-8233-F4D4B96DECB6}" dt="2022-08-11T21:08:38.634" v="340" actId="26606"/>
          <ac:spMkLst>
            <pc:docMk/>
            <pc:sldMk cId="3737460398" sldId="259"/>
            <ac:spMk id="32" creationId="{DC631C0B-6DA6-4E57-8231-CE32B3434A7E}"/>
          </ac:spMkLst>
        </pc:spChg>
        <pc:spChg chg="add del">
          <ac:chgData name="Nadia Araujo" userId="4ea8649d4d243e8c" providerId="LiveId" clId="{37D1935B-CB14-4CAD-8233-F4D4B96DECB6}" dt="2022-08-11T21:00:25.417" v="215" actId="26606"/>
          <ac:spMkLst>
            <pc:docMk/>
            <pc:sldMk cId="3737460398" sldId="259"/>
            <ac:spMk id="33" creationId="{AA91F649-894C-41F6-A21D-3D1AC558E934}"/>
          </ac:spMkLst>
        </pc:spChg>
        <pc:spChg chg="add del">
          <ac:chgData name="Nadia Araujo" userId="4ea8649d4d243e8c" providerId="LiveId" clId="{37D1935B-CB14-4CAD-8233-F4D4B96DECB6}" dt="2022-08-11T21:08:38.634" v="340" actId="26606"/>
          <ac:spMkLst>
            <pc:docMk/>
            <pc:sldMk cId="3737460398" sldId="259"/>
            <ac:spMk id="34" creationId="{C29501E6-A978-4A61-9689-9085AF97A53A}"/>
          </ac:spMkLst>
        </pc:spChg>
        <pc:spChg chg="add del">
          <ac:chgData name="Nadia Araujo" userId="4ea8649d4d243e8c" providerId="LiveId" clId="{37D1935B-CB14-4CAD-8233-F4D4B96DECB6}" dt="2022-08-11T21:00:25.417" v="215" actId="26606"/>
          <ac:spMkLst>
            <pc:docMk/>
            <pc:sldMk cId="3737460398" sldId="259"/>
            <ac:spMk id="35" creationId="{56037404-66BD-46B5-9323-1B531319671A}"/>
          </ac:spMkLst>
        </pc:spChg>
        <pc:spChg chg="add del mod">
          <ac:chgData name="Nadia Araujo" userId="4ea8649d4d243e8c" providerId="LiveId" clId="{37D1935B-CB14-4CAD-8233-F4D4B96DECB6}" dt="2022-08-11T21:31:11.247" v="582" actId="478"/>
          <ac:spMkLst>
            <pc:docMk/>
            <pc:sldMk cId="3737460398" sldId="259"/>
            <ac:spMk id="36" creationId="{C242EEBA-3FE4-3CBE-3B8D-85F129030512}"/>
          </ac:spMkLst>
        </pc:spChg>
        <pc:spChg chg="add del">
          <ac:chgData name="Nadia Araujo" userId="4ea8649d4d243e8c" providerId="LiveId" clId="{37D1935B-CB14-4CAD-8233-F4D4B96DECB6}" dt="2022-08-11T21:00:59.819" v="217" actId="26606"/>
          <ac:spMkLst>
            <pc:docMk/>
            <pc:sldMk cId="3737460398" sldId="259"/>
            <ac:spMk id="40" creationId="{32D45EE4-C4F0-4F72-B1C6-39F596D138A9}"/>
          </ac:spMkLst>
        </pc:spChg>
        <pc:spChg chg="add del">
          <ac:chgData name="Nadia Araujo" userId="4ea8649d4d243e8c" providerId="LiveId" clId="{37D1935B-CB14-4CAD-8233-F4D4B96DECB6}" dt="2022-08-11T21:08:54.527" v="342" actId="26606"/>
          <ac:spMkLst>
            <pc:docMk/>
            <pc:sldMk cId="3737460398" sldId="259"/>
            <ac:spMk id="41" creationId="{8A94871E-96FC-4ADE-815B-41A636E34F1A}"/>
          </ac:spMkLst>
        </pc:spChg>
        <pc:spChg chg="add del">
          <ac:chgData name="Nadia Araujo" userId="4ea8649d4d243e8c" providerId="LiveId" clId="{37D1935B-CB14-4CAD-8233-F4D4B96DECB6}" dt="2022-08-11T21:00:59.819" v="217" actId="26606"/>
          <ac:spMkLst>
            <pc:docMk/>
            <pc:sldMk cId="3737460398" sldId="259"/>
            <ac:spMk id="42" creationId="{8C459BAD-4279-4A9D-B0C5-662C5F5ED21F}"/>
          </ac:spMkLst>
        </pc:spChg>
        <pc:spChg chg="add del">
          <ac:chgData name="Nadia Araujo" userId="4ea8649d4d243e8c" providerId="LiveId" clId="{37D1935B-CB14-4CAD-8233-F4D4B96DECB6}" dt="2022-08-11T21:08:54.527" v="342" actId="26606"/>
          <ac:spMkLst>
            <pc:docMk/>
            <pc:sldMk cId="3737460398" sldId="259"/>
            <ac:spMk id="43" creationId="{3FCFB1DE-0B7E-48CC-BA90-B2AB0889F9D6}"/>
          </ac:spMkLst>
        </pc:spChg>
        <pc:spChg chg="add del">
          <ac:chgData name="Nadia Araujo" userId="4ea8649d4d243e8c" providerId="LiveId" clId="{37D1935B-CB14-4CAD-8233-F4D4B96DECB6}" dt="2022-08-11T21:00:59.819" v="217" actId="26606"/>
          <ac:spMkLst>
            <pc:docMk/>
            <pc:sldMk cId="3737460398" sldId="259"/>
            <ac:spMk id="44" creationId="{0953BC39-9D68-40BE-BF3C-5C4EB782AF94}"/>
          </ac:spMkLst>
        </pc:spChg>
        <pc:spChg chg="add del">
          <ac:chgData name="Nadia Araujo" userId="4ea8649d4d243e8c" providerId="LiveId" clId="{37D1935B-CB14-4CAD-8233-F4D4B96DECB6}" dt="2022-08-11T21:01:38.585" v="222" actId="26606"/>
          <ac:spMkLst>
            <pc:docMk/>
            <pc:sldMk cId="3737460398" sldId="259"/>
            <ac:spMk id="49" creationId="{66B332A4-D438-4773-A77F-5ED49A448D9D}"/>
          </ac:spMkLst>
        </pc:spChg>
        <pc:spChg chg="add del">
          <ac:chgData name="Nadia Araujo" userId="4ea8649d4d243e8c" providerId="LiveId" clId="{37D1935B-CB14-4CAD-8233-F4D4B96DECB6}" dt="2022-08-11T21:09:42.522" v="350" actId="26606"/>
          <ac:spMkLst>
            <pc:docMk/>
            <pc:sldMk cId="3737460398" sldId="259"/>
            <ac:spMk id="50" creationId="{A8384FB5-9ADC-4DDC-881B-597D56F5B15D}"/>
          </ac:spMkLst>
        </pc:spChg>
        <pc:spChg chg="add del">
          <ac:chgData name="Nadia Araujo" userId="4ea8649d4d243e8c" providerId="LiveId" clId="{37D1935B-CB14-4CAD-8233-F4D4B96DECB6}" dt="2022-08-11T21:01:38.585" v="222" actId="26606"/>
          <ac:spMkLst>
            <pc:docMk/>
            <pc:sldMk cId="3737460398" sldId="259"/>
            <ac:spMk id="51" creationId="{DF9AD32D-FF05-44F4-BD4D-9CEE89B71EB9}"/>
          </ac:spMkLst>
        </pc:spChg>
        <pc:spChg chg="add del">
          <ac:chgData name="Nadia Araujo" userId="4ea8649d4d243e8c" providerId="LiveId" clId="{37D1935B-CB14-4CAD-8233-F4D4B96DECB6}" dt="2022-08-11T21:09:42.522" v="350" actId="26606"/>
          <ac:spMkLst>
            <pc:docMk/>
            <pc:sldMk cId="3737460398" sldId="259"/>
            <ac:spMk id="52" creationId="{91E5A9A7-95C6-4F4F-B00E-C82E07FE62EF}"/>
          </ac:spMkLst>
        </pc:spChg>
        <pc:spChg chg="add del">
          <ac:chgData name="Nadia Araujo" userId="4ea8649d4d243e8c" providerId="LiveId" clId="{37D1935B-CB14-4CAD-8233-F4D4B96DECB6}" dt="2022-08-11T21:09:42.522" v="350" actId="26606"/>
          <ac:spMkLst>
            <pc:docMk/>
            <pc:sldMk cId="3737460398" sldId="259"/>
            <ac:spMk id="54" creationId="{D07DD2DE-F619-49DD-B5E7-03A290FF4ED1}"/>
          </ac:spMkLst>
        </pc:spChg>
        <pc:spChg chg="add del">
          <ac:chgData name="Nadia Araujo" userId="4ea8649d4d243e8c" providerId="LiveId" clId="{37D1935B-CB14-4CAD-8233-F4D4B96DECB6}" dt="2022-08-11T21:09:42.522" v="350" actId="26606"/>
          <ac:spMkLst>
            <pc:docMk/>
            <pc:sldMk cId="3737460398" sldId="259"/>
            <ac:spMk id="56" creationId="{85149191-5F60-4A28-AAFF-039F96B0F3EC}"/>
          </ac:spMkLst>
        </pc:spChg>
        <pc:spChg chg="add del">
          <ac:chgData name="Nadia Araujo" userId="4ea8649d4d243e8c" providerId="LiveId" clId="{37D1935B-CB14-4CAD-8233-F4D4B96DECB6}" dt="2022-08-11T21:02:14.874" v="228" actId="26606"/>
          <ac:spMkLst>
            <pc:docMk/>
            <pc:sldMk cId="3737460398" sldId="259"/>
            <ac:spMk id="57" creationId="{FC0DEEBF-DB94-4E7E-A9D3-84FA863C3BD9}"/>
          </ac:spMkLst>
        </pc:spChg>
        <pc:spChg chg="add del">
          <ac:chgData name="Nadia Araujo" userId="4ea8649d4d243e8c" providerId="LiveId" clId="{37D1935B-CB14-4CAD-8233-F4D4B96DECB6}" dt="2022-08-11T21:09:42.522" v="350" actId="26606"/>
          <ac:spMkLst>
            <pc:docMk/>
            <pc:sldMk cId="3737460398" sldId="259"/>
            <ac:spMk id="58" creationId="{F8260ED5-17F7-4158-B241-D51DD4CF1B7E}"/>
          </ac:spMkLst>
        </pc:spChg>
        <pc:spChg chg="add del">
          <ac:chgData name="Nadia Araujo" userId="4ea8649d4d243e8c" providerId="LiveId" clId="{37D1935B-CB14-4CAD-8233-F4D4B96DECB6}" dt="2022-08-11T21:02:59.587" v="237" actId="26606"/>
          <ac:spMkLst>
            <pc:docMk/>
            <pc:sldMk cId="3737460398" sldId="259"/>
            <ac:spMk id="64" creationId="{2A8AA5BC-4F7A-4226-8F99-6D824B226A97}"/>
          </ac:spMkLst>
        </pc:spChg>
        <pc:spChg chg="add del">
          <ac:chgData name="Nadia Araujo" userId="4ea8649d4d243e8c" providerId="LiveId" clId="{37D1935B-CB14-4CAD-8233-F4D4B96DECB6}" dt="2022-08-11T21:09:55.932" v="352" actId="26606"/>
          <ac:spMkLst>
            <pc:docMk/>
            <pc:sldMk cId="3737460398" sldId="259"/>
            <ac:spMk id="65" creationId="{8A94871E-96FC-4ADE-815B-41A636E34F1A}"/>
          </ac:spMkLst>
        </pc:spChg>
        <pc:spChg chg="add del">
          <ac:chgData name="Nadia Araujo" userId="4ea8649d4d243e8c" providerId="LiveId" clId="{37D1935B-CB14-4CAD-8233-F4D4B96DECB6}" dt="2022-08-11T21:09:55.932" v="352" actId="26606"/>
          <ac:spMkLst>
            <pc:docMk/>
            <pc:sldMk cId="3737460398" sldId="259"/>
            <ac:spMk id="67" creationId="{3FCFB1DE-0B7E-48CC-BA90-B2AB0889F9D6}"/>
          </ac:spMkLst>
        </pc:spChg>
        <pc:spChg chg="add del">
          <ac:chgData name="Nadia Araujo" userId="4ea8649d4d243e8c" providerId="LiveId" clId="{37D1935B-CB14-4CAD-8233-F4D4B96DECB6}" dt="2022-08-11T21:02:59.587" v="237" actId="26606"/>
          <ac:spMkLst>
            <pc:docMk/>
            <pc:sldMk cId="3737460398" sldId="259"/>
            <ac:spMk id="68" creationId="{5BC87C3E-1040-4EE4-9BDB-9537F7A1B335}"/>
          </ac:spMkLst>
        </pc:spChg>
        <pc:spChg chg="add del">
          <ac:chgData name="Nadia Araujo" userId="4ea8649d4d243e8c" providerId="LiveId" clId="{37D1935B-CB14-4CAD-8233-F4D4B96DECB6}" dt="2022-08-11T21:10:55.362" v="413" actId="26606"/>
          <ac:spMkLst>
            <pc:docMk/>
            <pc:sldMk cId="3737460398" sldId="259"/>
            <ac:spMk id="69" creationId="{3A4529A5-F675-429F-8044-01372BB13422}"/>
          </ac:spMkLst>
        </pc:spChg>
        <pc:spChg chg="add del">
          <ac:chgData name="Nadia Araujo" userId="4ea8649d4d243e8c" providerId="LiveId" clId="{37D1935B-CB14-4CAD-8233-F4D4B96DECB6}" dt="2022-08-11T21:10:55.362" v="413" actId="26606"/>
          <ac:spMkLst>
            <pc:docMk/>
            <pc:sldMk cId="3737460398" sldId="259"/>
            <ac:spMk id="74" creationId="{F12E7CC5-C78B-4EBD-9565-3FA00FAA6CF2}"/>
          </ac:spMkLst>
        </pc:spChg>
        <pc:spChg chg="add del">
          <ac:chgData name="Nadia Araujo" userId="4ea8649d4d243e8c" providerId="LiveId" clId="{37D1935B-CB14-4CAD-8233-F4D4B96DECB6}" dt="2022-08-11T21:10:55.362" v="413" actId="26606"/>
          <ac:spMkLst>
            <pc:docMk/>
            <pc:sldMk cId="3737460398" sldId="259"/>
            <ac:spMk id="78" creationId="{63DAB858-5A0C-4AFF-AAC6-705EDF8DB733}"/>
          </ac:spMkLst>
        </pc:spChg>
        <pc:spChg chg="add del">
          <ac:chgData name="Nadia Araujo" userId="4ea8649d4d243e8c" providerId="LiveId" clId="{37D1935B-CB14-4CAD-8233-F4D4B96DECB6}" dt="2022-08-11T21:05:00.894" v="247" actId="26606"/>
          <ac:spMkLst>
            <pc:docMk/>
            <pc:sldMk cId="3737460398" sldId="259"/>
            <ac:spMk id="79" creationId="{93245F62-CCC4-49E4-B95B-EA6C1E790510}"/>
          </ac:spMkLst>
        </pc:spChg>
        <pc:spChg chg="add del">
          <ac:chgData name="Nadia Araujo" userId="4ea8649d4d243e8c" providerId="LiveId" clId="{37D1935B-CB14-4CAD-8233-F4D4B96DECB6}" dt="2022-08-11T21:05:00.894" v="247" actId="26606"/>
          <ac:spMkLst>
            <pc:docMk/>
            <pc:sldMk cId="3737460398" sldId="259"/>
            <ac:spMk id="81" creationId="{E6C0DD6B-6AA3-448F-9B99-8386295BC1B4}"/>
          </ac:spMkLst>
        </pc:spChg>
        <pc:spChg chg="add del">
          <ac:chgData name="Nadia Araujo" userId="4ea8649d4d243e8c" providerId="LiveId" clId="{37D1935B-CB14-4CAD-8233-F4D4B96DECB6}" dt="2022-08-11T21:12:11.450" v="415" actId="26606"/>
          <ac:spMkLst>
            <pc:docMk/>
            <pc:sldMk cId="3737460398" sldId="259"/>
            <ac:spMk id="82" creationId="{E9304FFE-74E9-4316-B822-F35A685E2D09}"/>
          </ac:spMkLst>
        </pc:spChg>
        <pc:spChg chg="add del">
          <ac:chgData name="Nadia Araujo" userId="4ea8649d4d243e8c" providerId="LiveId" clId="{37D1935B-CB14-4CAD-8233-F4D4B96DECB6}" dt="2022-08-11T21:12:11.450" v="415" actId="26606"/>
          <ac:spMkLst>
            <pc:docMk/>
            <pc:sldMk cId="3737460398" sldId="259"/>
            <ac:spMk id="84" creationId="{676A1B86-DC99-46B9-B5AA-A7E928EA9CF7}"/>
          </ac:spMkLst>
        </pc:spChg>
        <pc:spChg chg="add del">
          <ac:chgData name="Nadia Araujo" userId="4ea8649d4d243e8c" providerId="LiveId" clId="{37D1935B-CB14-4CAD-8233-F4D4B96DECB6}" dt="2022-08-11T21:05:56.602" v="318" actId="26606"/>
          <ac:spMkLst>
            <pc:docMk/>
            <pc:sldMk cId="3737460398" sldId="259"/>
            <ac:spMk id="86" creationId="{26BDCA6B-3C9C-4213-A0D9-30BD5F0B073E}"/>
          </ac:spMkLst>
        </pc:spChg>
        <pc:spChg chg="add del">
          <ac:chgData name="Nadia Araujo" userId="4ea8649d4d243e8c" providerId="LiveId" clId="{37D1935B-CB14-4CAD-8233-F4D4B96DECB6}" dt="2022-08-11T21:05:00.874" v="246" actId="26606"/>
          <ac:spMkLst>
            <pc:docMk/>
            <pc:sldMk cId="3737460398" sldId="259"/>
            <ac:spMk id="87" creationId="{71B2258F-86CA-4D4D-8270-BC05FCDEBFB3}"/>
          </ac:spMkLst>
        </pc:spChg>
        <pc:spChg chg="add del">
          <ac:chgData name="Nadia Araujo" userId="4ea8649d4d243e8c" providerId="LiveId" clId="{37D1935B-CB14-4CAD-8233-F4D4B96DECB6}" dt="2022-08-11T21:05:56.602" v="318" actId="26606"/>
          <ac:spMkLst>
            <pc:docMk/>
            <pc:sldMk cId="3737460398" sldId="259"/>
            <ac:spMk id="88" creationId="{FDA12F62-867F-4684-B28B-E085D09DCC06}"/>
          </ac:spMkLst>
        </pc:spChg>
        <pc:spChg chg="add del">
          <ac:chgData name="Nadia Araujo" userId="4ea8649d4d243e8c" providerId="LiveId" clId="{37D1935B-CB14-4CAD-8233-F4D4B96DECB6}" dt="2022-08-11T21:18:07.861" v="492" actId="26606"/>
          <ac:spMkLst>
            <pc:docMk/>
            <pc:sldMk cId="3737460398" sldId="259"/>
            <ac:spMk id="91" creationId="{8A94871E-96FC-4ADE-815B-41A636E34F1A}"/>
          </ac:spMkLst>
        </pc:spChg>
        <pc:spChg chg="add del">
          <ac:chgData name="Nadia Araujo" userId="4ea8649d4d243e8c" providerId="LiveId" clId="{37D1935B-CB14-4CAD-8233-F4D4B96DECB6}" dt="2022-08-11T21:18:07.861" v="492" actId="26606"/>
          <ac:spMkLst>
            <pc:docMk/>
            <pc:sldMk cId="3737460398" sldId="259"/>
            <ac:spMk id="93" creationId="{3FCFB1DE-0B7E-48CC-BA90-B2AB0889F9D6}"/>
          </ac:spMkLst>
        </pc:spChg>
        <pc:spChg chg="add del">
          <ac:chgData name="Nadia Araujo" userId="4ea8649d4d243e8c" providerId="LiveId" clId="{37D1935B-CB14-4CAD-8233-F4D4B96DECB6}" dt="2022-08-11T21:18:15.373" v="494" actId="26606"/>
          <ac:spMkLst>
            <pc:docMk/>
            <pc:sldMk cId="3737460398" sldId="259"/>
            <ac:spMk id="99" creationId="{E49CC64F-7275-4E33-961B-0C5CDC439875}"/>
          </ac:spMkLst>
        </pc:spChg>
        <pc:spChg chg="add del">
          <ac:chgData name="Nadia Araujo" userId="4ea8649d4d243e8c" providerId="LiveId" clId="{37D1935B-CB14-4CAD-8233-F4D4B96DECB6}" dt="2022-08-11T21:22:30.438" v="515" actId="26606"/>
          <ac:spMkLst>
            <pc:docMk/>
            <pc:sldMk cId="3737460398" sldId="259"/>
            <ac:spMk id="105" creationId="{798FE0E0-D95D-46EF-A375-475D4DB0ED45}"/>
          </ac:spMkLst>
        </pc:spChg>
        <pc:spChg chg="add del">
          <ac:chgData name="Nadia Araujo" userId="4ea8649d4d243e8c" providerId="LiveId" clId="{37D1935B-CB14-4CAD-8233-F4D4B96DECB6}" dt="2022-08-11T21:22:30.438" v="515" actId="26606"/>
          <ac:spMkLst>
            <pc:docMk/>
            <pc:sldMk cId="3737460398" sldId="259"/>
            <ac:spMk id="107" creationId="{2D82A42F-AEBE-4065-9792-036A904D8564}"/>
          </ac:spMkLst>
        </pc:spChg>
        <pc:spChg chg="add del">
          <ac:chgData name="Nadia Araujo" userId="4ea8649d4d243e8c" providerId="LiveId" clId="{37D1935B-CB14-4CAD-8233-F4D4B96DECB6}" dt="2022-08-11T21:27:32.322" v="560" actId="26606"/>
          <ac:spMkLst>
            <pc:docMk/>
            <pc:sldMk cId="3737460398" sldId="259"/>
            <ac:spMk id="113" creationId="{9B7AD9F6-8CE7-4299-8FC6-328F4DCD3FF9}"/>
          </ac:spMkLst>
        </pc:spChg>
        <pc:spChg chg="add del">
          <ac:chgData name="Nadia Araujo" userId="4ea8649d4d243e8c" providerId="LiveId" clId="{37D1935B-CB14-4CAD-8233-F4D4B96DECB6}" dt="2022-08-11T21:27:32.322" v="560" actId="26606"/>
          <ac:spMkLst>
            <pc:docMk/>
            <pc:sldMk cId="3737460398" sldId="259"/>
            <ac:spMk id="115" creationId="{F49775AF-8896-43EE-92C6-83497D6DC56F}"/>
          </ac:spMkLst>
        </pc:spChg>
        <pc:spChg chg="add del">
          <ac:chgData name="Nadia Araujo" userId="4ea8649d4d243e8c" providerId="LiveId" clId="{37D1935B-CB14-4CAD-8233-F4D4B96DECB6}" dt="2022-08-11T21:30:25.004" v="575" actId="26606"/>
          <ac:spMkLst>
            <pc:docMk/>
            <pc:sldMk cId="3737460398" sldId="259"/>
            <ac:spMk id="122" creationId="{665DBBEF-238B-476B-96AB-8AAC3224ECEA}"/>
          </ac:spMkLst>
        </pc:spChg>
        <pc:spChg chg="add del">
          <ac:chgData name="Nadia Araujo" userId="4ea8649d4d243e8c" providerId="LiveId" clId="{37D1935B-CB14-4CAD-8233-F4D4B96DECB6}" dt="2022-08-11T21:30:25.004" v="575" actId="26606"/>
          <ac:spMkLst>
            <pc:docMk/>
            <pc:sldMk cId="3737460398" sldId="259"/>
            <ac:spMk id="124" creationId="{3FCFB1DE-0B7E-48CC-BA90-B2AB0889F9D6}"/>
          </ac:spMkLst>
        </pc:spChg>
        <pc:spChg chg="add del">
          <ac:chgData name="Nadia Araujo" userId="4ea8649d4d243e8c" providerId="LiveId" clId="{37D1935B-CB14-4CAD-8233-F4D4B96DECB6}" dt="2022-08-11T21:30:24.984" v="574" actId="26606"/>
          <ac:spMkLst>
            <pc:docMk/>
            <pc:sldMk cId="3737460398" sldId="259"/>
            <ac:spMk id="129" creationId="{ED8E54F9-849C-4865-8C5E-FD967B81D756}"/>
          </ac:spMkLst>
        </pc:spChg>
        <pc:spChg chg="add del">
          <ac:chgData name="Nadia Araujo" userId="4ea8649d4d243e8c" providerId="LiveId" clId="{37D1935B-CB14-4CAD-8233-F4D4B96DECB6}" dt="2022-08-11T21:30:24.984" v="574" actId="26606"/>
          <ac:spMkLst>
            <pc:docMk/>
            <pc:sldMk cId="3737460398" sldId="259"/>
            <ac:spMk id="131" creationId="{391AE6B3-1D2D-4C67-A4DB-888635B527AC}"/>
          </ac:spMkLst>
        </pc:spChg>
        <pc:spChg chg="add del">
          <ac:chgData name="Nadia Araujo" userId="4ea8649d4d243e8c" providerId="LiveId" clId="{37D1935B-CB14-4CAD-8233-F4D4B96DECB6}" dt="2022-08-11T21:30:24.984" v="574" actId="26606"/>
          <ac:spMkLst>
            <pc:docMk/>
            <pc:sldMk cId="3737460398" sldId="259"/>
            <ac:spMk id="133" creationId="{6D080EC2-42B5-4E04-BBF7-F0BC5CB7C997}"/>
          </ac:spMkLst>
        </pc:spChg>
        <pc:spChg chg="add del">
          <ac:chgData name="Nadia Araujo" userId="4ea8649d4d243e8c" providerId="LiveId" clId="{37D1935B-CB14-4CAD-8233-F4D4B96DECB6}" dt="2022-08-11T21:30:36.901" v="577" actId="26606"/>
          <ac:spMkLst>
            <pc:docMk/>
            <pc:sldMk cId="3737460398" sldId="259"/>
            <ac:spMk id="135" creationId="{C59AB4C8-9178-4F7A-8404-6890510B5917}"/>
          </ac:spMkLst>
        </pc:spChg>
        <pc:spChg chg="add del">
          <ac:chgData name="Nadia Araujo" userId="4ea8649d4d243e8c" providerId="LiveId" clId="{37D1935B-CB14-4CAD-8233-F4D4B96DECB6}" dt="2022-08-11T21:30:36.901" v="577" actId="26606"/>
          <ac:spMkLst>
            <pc:docMk/>
            <pc:sldMk cId="3737460398" sldId="259"/>
            <ac:spMk id="136" creationId="{4CFDFB37-4BC7-42C6-915D-A6609139BFE7}"/>
          </ac:spMkLst>
        </pc:spChg>
        <pc:spChg chg="add del">
          <ac:chgData name="Nadia Araujo" userId="4ea8649d4d243e8c" providerId="LiveId" clId="{37D1935B-CB14-4CAD-8233-F4D4B96DECB6}" dt="2022-08-11T21:32:25.434" v="583" actId="26606"/>
          <ac:spMkLst>
            <pc:docMk/>
            <pc:sldMk cId="3737460398" sldId="259"/>
            <ac:spMk id="143" creationId="{C59AB4C8-9178-4F7A-8404-6890510B5917}"/>
          </ac:spMkLst>
        </pc:spChg>
        <pc:spChg chg="add del">
          <ac:chgData name="Nadia Araujo" userId="4ea8649d4d243e8c" providerId="LiveId" clId="{37D1935B-CB14-4CAD-8233-F4D4B96DECB6}" dt="2022-08-11T21:32:25.434" v="583" actId="26606"/>
          <ac:spMkLst>
            <pc:docMk/>
            <pc:sldMk cId="3737460398" sldId="259"/>
            <ac:spMk id="145" creationId="{4CFDFB37-4BC7-42C6-915D-A6609139BFE7}"/>
          </ac:spMkLst>
        </pc:spChg>
        <pc:spChg chg="add del">
          <ac:chgData name="Nadia Araujo" userId="4ea8649d4d243e8c" providerId="LiveId" clId="{37D1935B-CB14-4CAD-8233-F4D4B96DECB6}" dt="2022-08-11T21:32:48.630" v="584" actId="26606"/>
          <ac:spMkLst>
            <pc:docMk/>
            <pc:sldMk cId="3737460398" sldId="259"/>
            <ac:spMk id="150" creationId="{D17A94B4-8121-4ED6-AB0D-69EE9A6332E6}"/>
          </ac:spMkLst>
        </pc:spChg>
        <pc:spChg chg="add del">
          <ac:chgData name="Nadia Araujo" userId="4ea8649d4d243e8c" providerId="LiveId" clId="{37D1935B-CB14-4CAD-8233-F4D4B96DECB6}" dt="2022-08-11T21:32:48.630" v="584" actId="26606"/>
          <ac:spMkLst>
            <pc:docMk/>
            <pc:sldMk cId="3737460398" sldId="259"/>
            <ac:spMk id="154" creationId="{53FD85F6-ECDC-4124-9916-6444E142C663}"/>
          </ac:spMkLst>
        </pc:spChg>
        <pc:spChg chg="add del">
          <ac:chgData name="Nadia Araujo" userId="4ea8649d4d243e8c" providerId="LiveId" clId="{37D1935B-CB14-4CAD-8233-F4D4B96DECB6}" dt="2022-08-11T21:32:48.630" v="584" actId="26606"/>
          <ac:spMkLst>
            <pc:docMk/>
            <pc:sldMk cId="3737460398" sldId="259"/>
            <ac:spMk id="156" creationId="{FB5D26B4-74AD-4118-8F13-7051DA3BFA87}"/>
          </ac:spMkLst>
        </pc:spChg>
        <pc:spChg chg="add del">
          <ac:chgData name="Nadia Araujo" userId="4ea8649d4d243e8c" providerId="LiveId" clId="{37D1935B-CB14-4CAD-8233-F4D4B96DECB6}" dt="2022-08-11T21:32:57.546" v="587" actId="26606"/>
          <ac:spMkLst>
            <pc:docMk/>
            <pc:sldMk cId="3737460398" sldId="259"/>
            <ac:spMk id="161" creationId="{665DBBEF-238B-476B-96AB-8AAC3224ECEA}"/>
          </ac:spMkLst>
        </pc:spChg>
        <pc:spChg chg="add del">
          <ac:chgData name="Nadia Araujo" userId="4ea8649d4d243e8c" providerId="LiveId" clId="{37D1935B-CB14-4CAD-8233-F4D4B96DECB6}" dt="2022-08-11T21:32:57.546" v="587" actId="26606"/>
          <ac:spMkLst>
            <pc:docMk/>
            <pc:sldMk cId="3737460398" sldId="259"/>
            <ac:spMk id="163" creationId="{3FCFB1DE-0B7E-48CC-BA90-B2AB0889F9D6}"/>
          </ac:spMkLst>
        </pc:spChg>
        <pc:spChg chg="add del">
          <ac:chgData name="Nadia Araujo" userId="4ea8649d4d243e8c" providerId="LiveId" clId="{37D1935B-CB14-4CAD-8233-F4D4B96DECB6}" dt="2022-08-11T21:37:16.024" v="601" actId="26606"/>
          <ac:spMkLst>
            <pc:docMk/>
            <pc:sldMk cId="3737460398" sldId="259"/>
            <ac:spMk id="168" creationId="{BCED4D40-4B67-4331-AC48-79B82B4A47D8}"/>
          </ac:spMkLst>
        </pc:spChg>
        <pc:spChg chg="add del">
          <ac:chgData name="Nadia Araujo" userId="4ea8649d4d243e8c" providerId="LiveId" clId="{37D1935B-CB14-4CAD-8233-F4D4B96DECB6}" dt="2022-08-11T21:37:16.024" v="601" actId="26606"/>
          <ac:spMkLst>
            <pc:docMk/>
            <pc:sldMk cId="3737460398" sldId="259"/>
            <ac:spMk id="170" creationId="{670CEDEF-4F34-412E-84EE-329C1E936AF5}"/>
          </ac:spMkLst>
        </pc:spChg>
        <pc:spChg chg="add">
          <ac:chgData name="Nadia Araujo" userId="4ea8649d4d243e8c" providerId="LiveId" clId="{37D1935B-CB14-4CAD-8233-F4D4B96DECB6}" dt="2022-08-11T21:37:16.024" v="601" actId="26606"/>
          <ac:spMkLst>
            <pc:docMk/>
            <pc:sldMk cId="3737460398" sldId="259"/>
            <ac:spMk id="175" creationId="{AED1BA29-8C23-4A8E-B2D1-DAAB1004E1EA}"/>
          </ac:spMkLst>
        </pc:spChg>
        <pc:spChg chg="add">
          <ac:chgData name="Nadia Araujo" userId="4ea8649d4d243e8c" providerId="LiveId" clId="{37D1935B-CB14-4CAD-8233-F4D4B96DECB6}" dt="2022-08-11T21:37:16.024" v="601" actId="26606"/>
          <ac:spMkLst>
            <pc:docMk/>
            <pc:sldMk cId="3737460398" sldId="259"/>
            <ac:spMk id="177" creationId="{EC049B7C-2391-4A64-89B2-CC5EBB1E6E01}"/>
          </ac:spMkLst>
        </pc:spChg>
        <pc:spChg chg="add">
          <ac:chgData name="Nadia Araujo" userId="4ea8649d4d243e8c" providerId="LiveId" clId="{37D1935B-CB14-4CAD-8233-F4D4B96DECB6}" dt="2022-08-11T21:37:16.024" v="601" actId="26606"/>
          <ac:spMkLst>
            <pc:docMk/>
            <pc:sldMk cId="3737460398" sldId="259"/>
            <ac:spMk id="181" creationId="{83B5A5C8-6E9A-4227-8EFA-C541106F919B}"/>
          </ac:spMkLst>
        </pc:spChg>
        <pc:spChg chg="add">
          <ac:chgData name="Nadia Araujo" userId="4ea8649d4d243e8c" providerId="LiveId" clId="{37D1935B-CB14-4CAD-8233-F4D4B96DECB6}" dt="2022-08-11T21:37:16.024" v="601" actId="26606"/>
          <ac:spMkLst>
            <pc:docMk/>
            <pc:sldMk cId="3737460398" sldId="259"/>
            <ac:spMk id="183" creationId="{645C664E-F9E9-4DFE-8C8F-052E014BDD64}"/>
          </ac:spMkLst>
        </pc:spChg>
        <pc:picChg chg="add del">
          <ac:chgData name="Nadia Araujo" userId="4ea8649d4d243e8c" providerId="LiveId" clId="{37D1935B-CB14-4CAD-8233-F4D4B96DECB6}" dt="2022-08-11T20:58:52.073" v="203" actId="478"/>
          <ac:picMkLst>
            <pc:docMk/>
            <pc:sldMk cId="3737460398" sldId="259"/>
            <ac:picMk id="4" creationId="{59A1A66B-63A4-32EA-7EDD-8086EC4C9818}"/>
          </ac:picMkLst>
        </pc:picChg>
        <pc:picChg chg="add del mod">
          <ac:chgData name="Nadia Araujo" userId="4ea8649d4d243e8c" providerId="LiveId" clId="{37D1935B-CB14-4CAD-8233-F4D4B96DECB6}" dt="2022-08-11T21:06:47.964" v="325" actId="478"/>
          <ac:picMkLst>
            <pc:docMk/>
            <pc:sldMk cId="3737460398" sldId="259"/>
            <ac:picMk id="6" creationId="{601C8586-A31D-F9C2-ABBB-C690449AA57D}"/>
          </ac:picMkLst>
        </pc:picChg>
        <pc:picChg chg="add del">
          <ac:chgData name="Nadia Araujo" userId="4ea8649d4d243e8c" providerId="LiveId" clId="{37D1935B-CB14-4CAD-8233-F4D4B96DECB6}" dt="2022-08-11T20:59:12.084" v="207" actId="478"/>
          <ac:picMkLst>
            <pc:docMk/>
            <pc:sldMk cId="3737460398" sldId="259"/>
            <ac:picMk id="12" creationId="{17CD13FA-518F-B2F9-85C6-2373D10C1E48}"/>
          </ac:picMkLst>
        </pc:picChg>
        <pc:picChg chg="add del">
          <ac:chgData name="Nadia Araujo" userId="4ea8649d4d243e8c" providerId="LiveId" clId="{37D1935B-CB14-4CAD-8233-F4D4B96DECB6}" dt="2022-08-11T21:07:11.836" v="328" actId="478"/>
          <ac:picMkLst>
            <pc:docMk/>
            <pc:sldMk cId="3737460398" sldId="259"/>
            <ac:picMk id="13" creationId="{B4269DFF-4263-F40B-8256-0D9047470857}"/>
          </ac:picMkLst>
        </pc:picChg>
        <pc:picChg chg="add del">
          <ac:chgData name="Nadia Araujo" userId="4ea8649d4d243e8c" providerId="LiveId" clId="{37D1935B-CB14-4CAD-8233-F4D4B96DECB6}" dt="2022-08-11T20:59:23.283" v="209" actId="478"/>
          <ac:picMkLst>
            <pc:docMk/>
            <pc:sldMk cId="3737460398" sldId="259"/>
            <ac:picMk id="20" creationId="{7538A9EE-D894-8E60-50D7-F9E737D9B52E}"/>
          </ac:picMkLst>
        </pc:picChg>
        <pc:picChg chg="add del">
          <ac:chgData name="Nadia Araujo" userId="4ea8649d4d243e8c" providerId="LiveId" clId="{37D1935B-CB14-4CAD-8233-F4D4B96DECB6}" dt="2022-08-11T21:00:12.086" v="213" actId="478"/>
          <ac:picMkLst>
            <pc:docMk/>
            <pc:sldMk cId="3737460398" sldId="259"/>
            <ac:picMk id="28" creationId="{C7D117B5-BD64-E73B-F4D3-199F7D293183}"/>
          </ac:picMkLst>
        </pc:picChg>
        <pc:picChg chg="add del">
          <ac:chgData name="Nadia Araujo" userId="4ea8649d4d243e8c" providerId="LiveId" clId="{37D1935B-CB14-4CAD-8233-F4D4B96DECB6}" dt="2022-08-11T21:08:42.209" v="341" actId="478"/>
          <ac:picMkLst>
            <pc:docMk/>
            <pc:sldMk cId="3737460398" sldId="259"/>
            <ac:picMk id="38" creationId="{7DE63F79-BB53-F3EA-E8E1-A3D78E451909}"/>
          </ac:picMkLst>
        </pc:picChg>
        <pc:picChg chg="add del">
          <ac:chgData name="Nadia Araujo" userId="4ea8649d4d243e8c" providerId="LiveId" clId="{37D1935B-CB14-4CAD-8233-F4D4B96DECB6}" dt="2022-08-11T21:08:56.623" v="343" actId="478"/>
          <ac:picMkLst>
            <pc:docMk/>
            <pc:sldMk cId="3737460398" sldId="259"/>
            <ac:picMk id="47" creationId="{4BFEEE38-3A4D-6F88-BDBE-503BE04DCC64}"/>
          </ac:picMkLst>
        </pc:picChg>
        <pc:picChg chg="add del">
          <ac:chgData name="Nadia Araujo" userId="4ea8649d4d243e8c" providerId="LiveId" clId="{37D1935B-CB14-4CAD-8233-F4D4B96DECB6}" dt="2022-08-11T21:01:41.482" v="223" actId="478"/>
          <ac:picMkLst>
            <pc:docMk/>
            <pc:sldMk cId="3737460398" sldId="259"/>
            <ac:picMk id="53" creationId="{01977CCE-9A12-3472-F7F7-53623B4129A7}"/>
          </ac:picMkLst>
        </pc:picChg>
        <pc:picChg chg="add del">
          <ac:chgData name="Nadia Araujo" userId="4ea8649d4d243e8c" providerId="LiveId" clId="{37D1935B-CB14-4CAD-8233-F4D4B96DECB6}" dt="2022-08-11T21:09:47.323" v="351" actId="478"/>
          <ac:picMkLst>
            <pc:docMk/>
            <pc:sldMk cId="3737460398" sldId="259"/>
            <ac:picMk id="62" creationId="{98BFA7B0-F310-9948-5256-D6A7B270FBE1}"/>
          </ac:picMkLst>
        </pc:picChg>
        <pc:picChg chg="add del">
          <ac:chgData name="Nadia Araujo" userId="4ea8649d4d243e8c" providerId="LiveId" clId="{37D1935B-CB14-4CAD-8233-F4D4B96DECB6}" dt="2022-08-11T21:09:58.640" v="353" actId="478"/>
          <ac:picMkLst>
            <pc:docMk/>
            <pc:sldMk cId="3737460398" sldId="259"/>
            <ac:picMk id="71" creationId="{40E9819C-3CBF-4E7A-DF7E-4BB3CF187483}"/>
          </ac:picMkLst>
        </pc:picChg>
        <pc:picChg chg="add del">
          <ac:chgData name="Nadia Araujo" userId="4ea8649d4d243e8c" providerId="LiveId" clId="{37D1935B-CB14-4CAD-8233-F4D4B96DECB6}" dt="2022-08-11T21:03:02.769" v="240" actId="478"/>
          <ac:picMkLst>
            <pc:docMk/>
            <pc:sldMk cId="3737460398" sldId="259"/>
            <ac:picMk id="76" creationId="{6CA13CEC-D4A0-750A-1DF7-AA79779F478A}"/>
          </ac:picMkLst>
        </pc:picChg>
        <pc:picChg chg="add del">
          <ac:chgData name="Nadia Araujo" userId="4ea8649d4d243e8c" providerId="LiveId" clId="{37D1935B-CB14-4CAD-8233-F4D4B96DECB6}" dt="2022-08-11T21:11:10.924" v="414" actId="478"/>
          <ac:picMkLst>
            <pc:docMk/>
            <pc:sldMk cId="3737460398" sldId="259"/>
            <ac:picMk id="80" creationId="{D77949C3-4545-81E7-9BE3-41CA16E028EF}"/>
          </ac:picMkLst>
        </pc:picChg>
        <pc:picChg chg="add del">
          <ac:chgData name="Nadia Araujo" userId="4ea8649d4d243e8c" providerId="LiveId" clId="{37D1935B-CB14-4CAD-8233-F4D4B96DECB6}" dt="2022-08-11T21:05:00.874" v="246" actId="26606"/>
          <ac:picMkLst>
            <pc:docMk/>
            <pc:sldMk cId="3737460398" sldId="259"/>
            <ac:picMk id="83" creationId="{6E85FE82-C281-DE19-6D12-48E32352011E}"/>
          </ac:picMkLst>
        </pc:picChg>
        <pc:picChg chg="add del">
          <ac:chgData name="Nadia Araujo" userId="4ea8649d4d243e8c" providerId="LiveId" clId="{37D1935B-CB14-4CAD-8233-F4D4B96DECB6}" dt="2022-08-11T21:12:15.262" v="416" actId="478"/>
          <ac:picMkLst>
            <pc:docMk/>
            <pc:sldMk cId="3737460398" sldId="259"/>
            <ac:picMk id="89" creationId="{EC5024DB-ED35-C34F-5300-0E3487C16C83}"/>
          </ac:picMkLst>
        </pc:picChg>
        <pc:picChg chg="add del">
          <ac:chgData name="Nadia Araujo" userId="4ea8649d4d243e8c" providerId="LiveId" clId="{37D1935B-CB14-4CAD-8233-F4D4B96DECB6}" dt="2022-08-11T21:06:01.348" v="319" actId="478"/>
          <ac:picMkLst>
            <pc:docMk/>
            <pc:sldMk cId="3737460398" sldId="259"/>
            <ac:picMk id="90" creationId="{FFC3633A-2EFC-37F5-0879-B98485F82A75}"/>
          </ac:picMkLst>
        </pc:picChg>
        <pc:picChg chg="add del">
          <ac:chgData name="Nadia Araujo" userId="4ea8649d4d243e8c" providerId="LiveId" clId="{37D1935B-CB14-4CAD-8233-F4D4B96DECB6}" dt="2022-08-11T21:18:10.143" v="493" actId="478"/>
          <ac:picMkLst>
            <pc:docMk/>
            <pc:sldMk cId="3737460398" sldId="259"/>
            <ac:picMk id="95" creationId="{2CADF398-CCD1-D249-0598-A472A3DEEBCE}"/>
          </ac:picMkLst>
        </pc:picChg>
        <pc:picChg chg="add del mod">
          <ac:chgData name="Nadia Araujo" userId="4ea8649d4d243e8c" providerId="LiveId" clId="{37D1935B-CB14-4CAD-8233-F4D4B96DECB6}" dt="2022-08-11T21:22:25.839" v="514" actId="478"/>
          <ac:picMkLst>
            <pc:docMk/>
            <pc:sldMk cId="3737460398" sldId="259"/>
            <ac:picMk id="101" creationId="{1B54D26C-9F5E-7346-3EF5-CA60CC8B3975}"/>
          </ac:picMkLst>
        </pc:picChg>
        <pc:picChg chg="add del">
          <ac:chgData name="Nadia Araujo" userId="4ea8649d4d243e8c" providerId="LiveId" clId="{37D1935B-CB14-4CAD-8233-F4D4B96DECB6}" dt="2022-08-11T21:22:31.646" v="516" actId="478"/>
          <ac:picMkLst>
            <pc:docMk/>
            <pc:sldMk cId="3737460398" sldId="259"/>
            <ac:picMk id="109" creationId="{1C09F894-62B6-404A-4E6C-29354D1743BC}"/>
          </ac:picMkLst>
        </pc:picChg>
        <pc:picChg chg="add del">
          <ac:chgData name="Nadia Araujo" userId="4ea8649d4d243e8c" providerId="LiveId" clId="{37D1935B-CB14-4CAD-8233-F4D4B96DECB6}" dt="2022-08-11T21:27:35.381" v="561" actId="478"/>
          <ac:picMkLst>
            <pc:docMk/>
            <pc:sldMk cId="3737460398" sldId="259"/>
            <ac:picMk id="119" creationId="{B335F300-C588-76B7-E955-825B5BB982A9}"/>
          </ac:picMkLst>
        </pc:picChg>
        <pc:picChg chg="add del">
          <ac:chgData name="Nadia Araujo" userId="4ea8649d4d243e8c" providerId="LiveId" clId="{37D1935B-CB14-4CAD-8233-F4D4B96DECB6}" dt="2022-08-11T21:30:29.419" v="576" actId="478"/>
          <ac:picMkLst>
            <pc:docMk/>
            <pc:sldMk cId="3737460398" sldId="259"/>
            <ac:picMk id="128" creationId="{BC58D076-9745-2A99-77DA-221E0F8A9A01}"/>
          </ac:picMkLst>
        </pc:picChg>
        <pc:picChg chg="add del mod">
          <ac:chgData name="Nadia Araujo" userId="4ea8649d4d243e8c" providerId="LiveId" clId="{37D1935B-CB14-4CAD-8233-F4D4B96DECB6}" dt="2022-08-11T21:37:20.026" v="602" actId="478"/>
          <ac:picMkLst>
            <pc:docMk/>
            <pc:sldMk cId="3737460398" sldId="259"/>
            <ac:picMk id="140" creationId="{B3754188-7A8A-7611-171A-17342162F600}"/>
          </ac:picMkLst>
        </pc:picChg>
        <pc:picChg chg="add del">
          <ac:chgData name="Nadia Araujo" userId="4ea8649d4d243e8c" providerId="LiveId" clId="{37D1935B-CB14-4CAD-8233-F4D4B96DECB6}" dt="2022-08-11T21:32:48.630" v="584" actId="26606"/>
          <ac:picMkLst>
            <pc:docMk/>
            <pc:sldMk cId="3737460398" sldId="259"/>
            <ac:picMk id="152" creationId="{4741521E-DC76-41B9-8A47-448CD4F9FA46}"/>
          </ac:picMkLst>
        </pc:picChg>
        <pc:picChg chg="add">
          <ac:chgData name="Nadia Araujo" userId="4ea8649d4d243e8c" providerId="LiveId" clId="{37D1935B-CB14-4CAD-8233-F4D4B96DECB6}" dt="2022-08-11T21:37:16.024" v="601" actId="26606"/>
          <ac:picMkLst>
            <pc:docMk/>
            <pc:sldMk cId="3737460398" sldId="259"/>
            <ac:picMk id="179" creationId="{886309BE-2E90-40A5-BF91-70F0402C73A3}"/>
          </ac:picMkLst>
        </pc:picChg>
        <pc:picChg chg="add del">
          <ac:chgData name="Nadia Araujo" userId="4ea8649d4d243e8c" providerId="LiveId" clId="{37D1935B-CB14-4CAD-8233-F4D4B96DECB6}" dt="2022-08-11T21:22:25.839" v="514" actId="478"/>
          <ac:picMkLst>
            <pc:docMk/>
            <pc:sldMk cId="3737460398" sldId="259"/>
            <ac:picMk id="2050" creationId="{4CC44838-F75F-338E-794B-698EA42C6FA7}"/>
          </ac:picMkLst>
        </pc:picChg>
        <pc:cxnChg chg="add del mod">
          <ac:chgData name="Nadia Araujo" userId="4ea8649d4d243e8c" providerId="LiveId" clId="{37D1935B-CB14-4CAD-8233-F4D4B96DECB6}" dt="2022-08-11T21:18:03.292" v="491" actId="478"/>
          <ac:cxnSpMkLst>
            <pc:docMk/>
            <pc:sldMk cId="3737460398" sldId="259"/>
            <ac:cxnSpMk id="5" creationId="{333E6A05-3265-9275-85EF-213010970721}"/>
          </ac:cxnSpMkLst>
        </pc:cxnChg>
        <pc:cxnChg chg="add del">
          <ac:chgData name="Nadia Araujo" userId="4ea8649d4d243e8c" providerId="LiveId" clId="{37D1935B-CB14-4CAD-8233-F4D4B96DECB6}" dt="2022-08-11T21:02:14.874" v="228" actId="26606"/>
          <ac:cxnSpMkLst>
            <pc:docMk/>
            <pc:sldMk cId="3737460398" sldId="259"/>
            <ac:cxnSpMk id="59" creationId="{77A9CA3A-7216-41E0-B3CD-058077FD396D}"/>
          </ac:cxnSpMkLst>
        </pc:cxnChg>
        <pc:cxnChg chg="add del">
          <ac:chgData name="Nadia Araujo" userId="4ea8649d4d243e8c" providerId="LiveId" clId="{37D1935B-CB14-4CAD-8233-F4D4B96DECB6}" dt="2022-08-11T21:02:59.587" v="237" actId="26606"/>
          <ac:cxnSpMkLst>
            <pc:docMk/>
            <pc:sldMk cId="3737460398" sldId="259"/>
            <ac:cxnSpMk id="66" creationId="{911DBBF1-3229-4BD9-B3D1-B4CA571E7431}"/>
          </ac:cxnSpMkLst>
        </pc:cxnChg>
        <pc:cxnChg chg="add del">
          <ac:chgData name="Nadia Araujo" userId="4ea8649d4d243e8c" providerId="LiveId" clId="{37D1935B-CB14-4CAD-8233-F4D4B96DECB6}" dt="2022-08-11T21:02:59.587" v="237" actId="26606"/>
          <ac:cxnSpMkLst>
            <pc:docMk/>
            <pc:sldMk cId="3737460398" sldId="259"/>
            <ac:cxnSpMk id="70" creationId="{42CDBECE-872A-4C73-9DC1-BB4E805E2CF5}"/>
          </ac:cxnSpMkLst>
        </pc:cxnChg>
        <pc:cxnChg chg="add del">
          <ac:chgData name="Nadia Araujo" userId="4ea8649d4d243e8c" providerId="LiveId" clId="{37D1935B-CB14-4CAD-8233-F4D4B96DECB6}" dt="2022-08-11T21:02:59.587" v="237" actId="26606"/>
          <ac:cxnSpMkLst>
            <pc:docMk/>
            <pc:sldMk cId="3737460398" sldId="259"/>
            <ac:cxnSpMk id="72" creationId="{F5CD5A0B-CDD7-427C-AA42-2EECFDFA1811}"/>
          </ac:cxnSpMkLst>
        </pc:cxnChg>
      </pc:sldChg>
      <pc:sldChg chg="addSp delSp modSp new del mod setBg">
        <pc:chgData name="Nadia Araujo" userId="4ea8649d4d243e8c" providerId="LiveId" clId="{37D1935B-CB14-4CAD-8233-F4D4B96DECB6}" dt="2022-08-11T21:44:40.053" v="838" actId="47"/>
        <pc:sldMkLst>
          <pc:docMk/>
          <pc:sldMk cId="239399114" sldId="260"/>
        </pc:sldMkLst>
        <pc:spChg chg="del mod">
          <ac:chgData name="Nadia Araujo" userId="4ea8649d4d243e8c" providerId="LiveId" clId="{37D1935B-CB14-4CAD-8233-F4D4B96DECB6}" dt="2022-08-11T21:42:19.777" v="729" actId="478"/>
          <ac:spMkLst>
            <pc:docMk/>
            <pc:sldMk cId="239399114" sldId="260"/>
            <ac:spMk id="2" creationId="{8592DDDE-FD98-9AB9-E0CC-52D1B6250A59}"/>
          </ac:spMkLst>
        </pc:spChg>
        <pc:spChg chg="add del mod">
          <ac:chgData name="Nadia Araujo" userId="4ea8649d4d243e8c" providerId="LiveId" clId="{37D1935B-CB14-4CAD-8233-F4D4B96DECB6}" dt="2022-08-11T21:42:23.249" v="732" actId="478"/>
          <ac:spMkLst>
            <pc:docMk/>
            <pc:sldMk cId="239399114" sldId="260"/>
            <ac:spMk id="4" creationId="{381AF86C-0990-96BD-8789-94783A0685B5}"/>
          </ac:spMkLst>
        </pc:spChg>
      </pc:sldChg>
      <pc:sldChg chg="addSp delSp modSp new mod setBg">
        <pc:chgData name="Nadia Araujo" userId="4ea8649d4d243e8c" providerId="LiveId" clId="{37D1935B-CB14-4CAD-8233-F4D4B96DECB6}" dt="2022-08-11T21:56:31.281" v="951" actId="1076"/>
        <pc:sldMkLst>
          <pc:docMk/>
          <pc:sldMk cId="240527054" sldId="261"/>
        </pc:sldMkLst>
        <pc:spChg chg="mod">
          <ac:chgData name="Nadia Araujo" userId="4ea8649d4d243e8c" providerId="LiveId" clId="{37D1935B-CB14-4CAD-8233-F4D4B96DECB6}" dt="2022-08-11T21:56:31.281" v="951" actId="1076"/>
          <ac:spMkLst>
            <pc:docMk/>
            <pc:sldMk cId="240527054" sldId="261"/>
            <ac:spMk id="2" creationId="{0712FB64-4A11-3333-3C0B-C06C5202F761}"/>
          </ac:spMkLst>
        </pc:spChg>
        <pc:spChg chg="del mod">
          <ac:chgData name="Nadia Araujo" userId="4ea8649d4d243e8c" providerId="LiveId" clId="{37D1935B-CB14-4CAD-8233-F4D4B96DECB6}" dt="2022-08-11T21:42:41.491" v="737" actId="478"/>
          <ac:spMkLst>
            <pc:docMk/>
            <pc:sldMk cId="240527054" sldId="261"/>
            <ac:spMk id="3" creationId="{AD0438A3-E126-8A37-79E9-A33DF05CF4DF}"/>
          </ac:spMkLst>
        </pc:spChg>
        <pc:spChg chg="mod">
          <ac:chgData name="Nadia Araujo" userId="4ea8649d4d243e8c" providerId="LiveId" clId="{37D1935B-CB14-4CAD-8233-F4D4B96DECB6}" dt="2022-08-11T21:55:37.869" v="947" actId="20577"/>
          <ac:spMkLst>
            <pc:docMk/>
            <pc:sldMk cId="240527054" sldId="261"/>
            <ac:spMk id="4" creationId="{162FDEF7-65A2-1036-1796-30D89E5D67CE}"/>
          </ac:spMkLst>
        </pc:spChg>
        <pc:spChg chg="del mod">
          <ac:chgData name="Nadia Araujo" userId="4ea8649d4d243e8c" providerId="LiveId" clId="{37D1935B-CB14-4CAD-8233-F4D4B96DECB6}" dt="2022-08-11T21:42:44.382" v="740" actId="478"/>
          <ac:spMkLst>
            <pc:docMk/>
            <pc:sldMk cId="240527054" sldId="261"/>
            <ac:spMk id="5" creationId="{9A7ABF19-9433-0CC5-4CFB-70E316953227}"/>
          </ac:spMkLst>
        </pc:spChg>
        <pc:spChg chg="del mod">
          <ac:chgData name="Nadia Araujo" userId="4ea8649d4d243e8c" providerId="LiveId" clId="{37D1935B-CB14-4CAD-8233-F4D4B96DECB6}" dt="2022-08-11T21:42:49.867" v="742" actId="478"/>
          <ac:spMkLst>
            <pc:docMk/>
            <pc:sldMk cId="240527054" sldId="261"/>
            <ac:spMk id="6" creationId="{370B1D8A-BF64-D1EF-DB6C-9164E23F77AA}"/>
          </ac:spMkLst>
        </pc:spChg>
        <pc:spChg chg="add">
          <ac:chgData name="Nadia Araujo" userId="4ea8649d4d243e8c" providerId="LiveId" clId="{37D1935B-CB14-4CAD-8233-F4D4B96DECB6}" dt="2022-08-11T21:44:59.921" v="841" actId="26606"/>
          <ac:spMkLst>
            <pc:docMk/>
            <pc:sldMk cId="240527054" sldId="261"/>
            <ac:spMk id="11" creationId="{2B97F24A-32CE-4C1C-A50D-3016B394DCFB}"/>
          </ac:spMkLst>
        </pc:spChg>
        <pc:spChg chg="add">
          <ac:chgData name="Nadia Araujo" userId="4ea8649d4d243e8c" providerId="LiveId" clId="{37D1935B-CB14-4CAD-8233-F4D4B96DECB6}" dt="2022-08-11T21:44:59.921" v="841" actId="26606"/>
          <ac:spMkLst>
            <pc:docMk/>
            <pc:sldMk cId="240527054" sldId="261"/>
            <ac:spMk id="13" creationId="{CD8B4F24-440B-49E9-B85D-733523DC064B}"/>
          </ac:spMkLst>
        </pc:spChg>
        <pc:picChg chg="add mod">
          <ac:chgData name="Nadia Araujo" userId="4ea8649d4d243e8c" providerId="LiveId" clId="{37D1935B-CB14-4CAD-8233-F4D4B96DECB6}" dt="2022-08-11T21:53:39.361" v="874" actId="207"/>
          <ac:picMkLst>
            <pc:docMk/>
            <pc:sldMk cId="240527054" sldId="261"/>
            <ac:picMk id="8" creationId="{23B4D9D2-C479-193D-0837-D1BB4F56DF57}"/>
          </ac:picMkLst>
        </pc:picChg>
      </pc:sldChg>
      <pc:sldMasterChg chg="setBg modSldLayout">
        <pc:chgData name="Nadia Araujo" userId="4ea8649d4d243e8c" providerId="LiveId" clId="{37D1935B-CB14-4CAD-8233-F4D4B96DECB6}" dt="2022-08-11T20:53:56.539" v="138"/>
        <pc:sldMasterMkLst>
          <pc:docMk/>
          <pc:sldMasterMk cId="3129175277" sldId="2147483648"/>
        </pc:sldMasterMkLst>
        <pc:sldLayoutChg chg="setBg">
          <pc:chgData name="Nadia Araujo" userId="4ea8649d4d243e8c" providerId="LiveId" clId="{37D1935B-CB14-4CAD-8233-F4D4B96DECB6}" dt="2022-08-11T20:53:56.539" v="138"/>
          <pc:sldLayoutMkLst>
            <pc:docMk/>
            <pc:sldMasterMk cId="3129175277" sldId="2147483648"/>
            <pc:sldLayoutMk cId="1494006567" sldId="2147483649"/>
          </pc:sldLayoutMkLst>
        </pc:sldLayoutChg>
        <pc:sldLayoutChg chg="setBg">
          <pc:chgData name="Nadia Araujo" userId="4ea8649d4d243e8c" providerId="LiveId" clId="{37D1935B-CB14-4CAD-8233-F4D4B96DECB6}" dt="2022-08-11T20:53:56.539" v="138"/>
          <pc:sldLayoutMkLst>
            <pc:docMk/>
            <pc:sldMasterMk cId="3129175277" sldId="2147483648"/>
            <pc:sldLayoutMk cId="626975803" sldId="2147483650"/>
          </pc:sldLayoutMkLst>
        </pc:sldLayoutChg>
        <pc:sldLayoutChg chg="setBg">
          <pc:chgData name="Nadia Araujo" userId="4ea8649d4d243e8c" providerId="LiveId" clId="{37D1935B-CB14-4CAD-8233-F4D4B96DECB6}" dt="2022-08-11T20:53:56.539" v="138"/>
          <pc:sldLayoutMkLst>
            <pc:docMk/>
            <pc:sldMasterMk cId="3129175277" sldId="2147483648"/>
            <pc:sldLayoutMk cId="3289669526" sldId="2147483651"/>
          </pc:sldLayoutMkLst>
        </pc:sldLayoutChg>
        <pc:sldLayoutChg chg="setBg">
          <pc:chgData name="Nadia Araujo" userId="4ea8649d4d243e8c" providerId="LiveId" clId="{37D1935B-CB14-4CAD-8233-F4D4B96DECB6}" dt="2022-08-11T20:53:56.539" v="138"/>
          <pc:sldLayoutMkLst>
            <pc:docMk/>
            <pc:sldMasterMk cId="3129175277" sldId="2147483648"/>
            <pc:sldLayoutMk cId="3417318256" sldId="2147483652"/>
          </pc:sldLayoutMkLst>
        </pc:sldLayoutChg>
        <pc:sldLayoutChg chg="setBg">
          <pc:chgData name="Nadia Araujo" userId="4ea8649d4d243e8c" providerId="LiveId" clId="{37D1935B-CB14-4CAD-8233-F4D4B96DECB6}" dt="2022-08-11T20:53:56.539" v="138"/>
          <pc:sldLayoutMkLst>
            <pc:docMk/>
            <pc:sldMasterMk cId="3129175277" sldId="2147483648"/>
            <pc:sldLayoutMk cId="1252649837" sldId="2147483653"/>
          </pc:sldLayoutMkLst>
        </pc:sldLayoutChg>
        <pc:sldLayoutChg chg="setBg">
          <pc:chgData name="Nadia Araujo" userId="4ea8649d4d243e8c" providerId="LiveId" clId="{37D1935B-CB14-4CAD-8233-F4D4B96DECB6}" dt="2022-08-11T20:53:56.539" v="138"/>
          <pc:sldLayoutMkLst>
            <pc:docMk/>
            <pc:sldMasterMk cId="3129175277" sldId="2147483648"/>
            <pc:sldLayoutMk cId="2867080206" sldId="2147483654"/>
          </pc:sldLayoutMkLst>
        </pc:sldLayoutChg>
        <pc:sldLayoutChg chg="setBg">
          <pc:chgData name="Nadia Araujo" userId="4ea8649d4d243e8c" providerId="LiveId" clId="{37D1935B-CB14-4CAD-8233-F4D4B96DECB6}" dt="2022-08-11T20:53:56.539" v="138"/>
          <pc:sldLayoutMkLst>
            <pc:docMk/>
            <pc:sldMasterMk cId="3129175277" sldId="2147483648"/>
            <pc:sldLayoutMk cId="3939745532" sldId="2147483655"/>
          </pc:sldLayoutMkLst>
        </pc:sldLayoutChg>
        <pc:sldLayoutChg chg="setBg">
          <pc:chgData name="Nadia Araujo" userId="4ea8649d4d243e8c" providerId="LiveId" clId="{37D1935B-CB14-4CAD-8233-F4D4B96DECB6}" dt="2022-08-11T20:53:56.539" v="138"/>
          <pc:sldLayoutMkLst>
            <pc:docMk/>
            <pc:sldMasterMk cId="3129175277" sldId="2147483648"/>
            <pc:sldLayoutMk cId="2972094991" sldId="2147483656"/>
          </pc:sldLayoutMkLst>
        </pc:sldLayoutChg>
        <pc:sldLayoutChg chg="setBg">
          <pc:chgData name="Nadia Araujo" userId="4ea8649d4d243e8c" providerId="LiveId" clId="{37D1935B-CB14-4CAD-8233-F4D4B96DECB6}" dt="2022-08-11T20:53:56.539" v="138"/>
          <pc:sldLayoutMkLst>
            <pc:docMk/>
            <pc:sldMasterMk cId="3129175277" sldId="2147483648"/>
            <pc:sldLayoutMk cId="2870162377" sldId="2147483657"/>
          </pc:sldLayoutMkLst>
        </pc:sldLayoutChg>
        <pc:sldLayoutChg chg="setBg">
          <pc:chgData name="Nadia Araujo" userId="4ea8649d4d243e8c" providerId="LiveId" clId="{37D1935B-CB14-4CAD-8233-F4D4B96DECB6}" dt="2022-08-11T20:53:56.539" v="138"/>
          <pc:sldLayoutMkLst>
            <pc:docMk/>
            <pc:sldMasterMk cId="3129175277" sldId="2147483648"/>
            <pc:sldLayoutMk cId="699788360" sldId="2147483658"/>
          </pc:sldLayoutMkLst>
        </pc:sldLayoutChg>
        <pc:sldLayoutChg chg="setBg">
          <pc:chgData name="Nadia Araujo" userId="4ea8649d4d243e8c" providerId="LiveId" clId="{37D1935B-CB14-4CAD-8233-F4D4B96DECB6}" dt="2022-08-11T20:53:56.539" v="138"/>
          <pc:sldLayoutMkLst>
            <pc:docMk/>
            <pc:sldMasterMk cId="3129175277" sldId="2147483648"/>
            <pc:sldLayoutMk cId="1871070384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C9A0A-C0C9-395C-0385-08842D33E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4B095E-CB58-3F93-6307-07F9AF246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F6AC2E-13C1-0367-C6D9-BE6528CC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9553-B05C-40B7-89AC-A51530922603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B5BF3C-A32F-8C5F-9FD9-BD896C38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F9FC93-ABA5-55E3-67A0-3CFD6838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2C89-2BE7-4535-885B-E555C9796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00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C870D-4CED-0DED-3954-FECE67B6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AB61A7-2DAA-DAE3-5309-874C3D74E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02321E-73AC-7041-3CF0-C1646478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9553-B05C-40B7-89AC-A51530922603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16140A-988B-4469-AFA5-29BE60C7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1B1AC2-E928-BF64-C201-43F83DE7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2C89-2BE7-4535-885B-E555C9796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78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001D8E-2D07-5064-A805-6367BBAF6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84E8AE-7D61-AC2D-0DE0-847F4F90A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5F353C-0AF4-F155-FCE7-81E38EF5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9553-B05C-40B7-89AC-A51530922603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511C1E-D606-762E-C23F-DDD47EA4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F1286-EA24-9139-F073-3504AADF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2C89-2BE7-4535-885B-E555C9796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07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42708-1AF0-BC97-55CB-BE211436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32A301-24A2-3522-9760-D640A77F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A7A6EA-8B80-3FA4-F0D8-56C621BC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9553-B05C-40B7-89AC-A51530922603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53D9D1-2331-EAC6-2CAA-48F3AA91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9944EE-636D-BB90-8DC1-8BD6A313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2C89-2BE7-4535-885B-E555C9796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97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F5A5A-5350-0D07-06D2-40D04624B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B5B445-A0A1-177E-43B4-466631AAF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ED2112-BECF-8B85-6C64-BEBE383F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9553-B05C-40B7-89AC-A51530922603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7223E7-9D22-4894-E0D5-3303E641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3DE003-001C-37A0-B8EC-E6FE7617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2C89-2BE7-4535-885B-E555C9796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66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9703F-3ADD-2AC7-FB07-BDE79275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8DC2F6-315D-9F84-9309-ED167F401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3086BD-4AA7-AA48-BA6D-087CCB117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6F49FC-DEBD-00DC-BB52-51F429E5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9553-B05C-40B7-89AC-A51530922603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403376-7A27-A920-C886-C0028764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6B9066-78E2-64F6-7F86-B150696C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2C89-2BE7-4535-885B-E555C9796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31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77527-8B29-3FBB-CD70-44AC548C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C936B6-714D-224F-8625-4DBEF0CC0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BDA920-E338-2518-563A-EAA912411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635337-2CBD-D164-200F-835D0165E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41881A-0F37-F968-015B-B24781FBB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C41CCB-5E25-AAB7-1689-98C24695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9553-B05C-40B7-89AC-A51530922603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10500CA-FE71-84AD-DD22-1E3F365E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5C9B53-59F8-B6CE-F5B3-3BCBA3DA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2C89-2BE7-4535-885B-E555C9796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64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69437-2502-5029-C510-6D775453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4369AFD-8726-CDC7-CC75-2B9F37F8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9553-B05C-40B7-89AC-A51530922603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3CB6C8-4731-9298-1FA9-2EDDFACD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7B4D33-2584-508B-6FEE-4ADF1C80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2C89-2BE7-4535-885B-E555C9796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08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0BB74E6-BB3F-00CF-0891-87DE1F86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9553-B05C-40B7-89AC-A51530922603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3F927F-22A2-274F-538F-C1C63527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6748C8-7B57-5314-382F-B79DAD2E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2C89-2BE7-4535-885B-E555C9796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74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169E7-A4D2-38AF-D1B4-B631E73C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91FC46-2573-980B-B6D2-70BCAA1F3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A03EB4-F4E8-DFD3-4069-2475D2636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ED6ACD-1FBE-8018-DDC2-5DDE3FAC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9553-B05C-40B7-89AC-A51530922603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EE66D6-298C-8A2D-14CF-201954E6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DBCE59-36BB-DC5D-2017-2505F6CE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2C89-2BE7-4535-885B-E555C9796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09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BFCD4-00D5-D0A0-8E0D-F98D5B8C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F34FDE-A476-8221-D868-ED4457DA1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A67EB1-DD7B-158A-5CB8-B438B5A78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F51A0D-DB28-E8A5-6C3E-420FF276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9553-B05C-40B7-89AC-A51530922603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670DE7-7AA4-57D6-1027-482E7686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F3EBC3-CD18-6687-31FD-DBD5E698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2C89-2BE7-4535-885B-E555C9796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16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6FDDA6-2653-1E9F-CB01-ADDAB9F95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0583AF-F2BC-424B-6CC5-CC670F683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ED992D-2518-FB0B-C416-F5A2DF3E0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29553-B05C-40B7-89AC-A51530922603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94FA4-911F-18E9-EBFA-B4FCE472B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14759A-8276-3209-4C57-E7331CE9B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02C89-2BE7-4535-885B-E555C9796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17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36F820-C3B9-361F-9A06-127D7E0BF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pt-BR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C7BB1B-E88D-C110-E9A3-74B0B2484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Nadia Araujo</a:t>
            </a:r>
          </a:p>
        </p:txBody>
      </p:sp>
      <p:sp>
        <p:nvSpPr>
          <p:cNvPr id="103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Free Images : drone, camera, isolated, background, helicopter, technology,  remote, surveillance, aerial, white, sky, control, fly, propeller, digital,  drones, copter, photo, robot, modern, military, flight, force, army,  transport, vehicle, airplane ...">
            <a:extLst>
              <a:ext uri="{FF2B5EF4-FFF2-40B4-BE49-F238E27FC236}">
                <a16:creationId xmlns:a16="http://schemas.microsoft.com/office/drawing/2014/main" id="{82F4B9B1-8504-3DD5-BD87-530F35650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" r="28744" b="2"/>
          <a:stretch/>
        </p:blipFill>
        <p:spPr bwMode="auto">
          <a:xfrm>
            <a:off x="5381142" y="640080"/>
            <a:ext cx="5760923" cy="5550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88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8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4199D7-7DB4-E299-FFFF-FDC9C9A5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4059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Gráfico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Drones </a:t>
            </a:r>
            <a:r>
              <a:rPr lang="en-US" sz="6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UF</a:t>
            </a:r>
            <a:br>
              <a:rPr lang="en-US" sz="6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363DBC4-E1BD-A8A5-5154-3CFA43B08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392" y="639193"/>
            <a:ext cx="7594667" cy="491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4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12FB64-4A11-3333-3C0B-C06C5202F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298" y="1280160"/>
            <a:ext cx="4250553" cy="107843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Observações</a:t>
            </a:r>
            <a:endParaRPr 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2FDEF7-65A2-1036-1796-30D89E5D6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807208"/>
            <a:ext cx="3429000" cy="229092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200" dirty="0"/>
              <a:t>A </a:t>
            </a:r>
            <a:r>
              <a:rPr lang="en-US" sz="2200" dirty="0" err="1"/>
              <a:t>maior</a:t>
            </a:r>
            <a:r>
              <a:rPr lang="en-US" sz="2200" dirty="0"/>
              <a:t> </a:t>
            </a:r>
            <a:r>
              <a:rPr lang="en-US" sz="2200" dirty="0" err="1"/>
              <a:t>quantidade</a:t>
            </a:r>
            <a:r>
              <a:rPr lang="en-US" sz="2200" dirty="0"/>
              <a:t> de drones se </a:t>
            </a:r>
            <a:r>
              <a:rPr lang="en-US" sz="2200" dirty="0" err="1"/>
              <a:t>localiza</a:t>
            </a:r>
            <a:r>
              <a:rPr lang="en-US" sz="2200" dirty="0"/>
              <a:t> no Estado de São Paulo (o </a:t>
            </a:r>
            <a:r>
              <a:rPr lang="en-US" sz="2200" dirty="0" err="1"/>
              <a:t>maior</a:t>
            </a:r>
            <a:r>
              <a:rPr lang="en-US" sz="2200" dirty="0"/>
              <a:t> </a:t>
            </a:r>
            <a:r>
              <a:rPr lang="en-US" sz="2200" dirty="0" err="1"/>
              <a:t>centro</a:t>
            </a:r>
            <a:r>
              <a:rPr lang="en-US" sz="2200" dirty="0"/>
              <a:t> </a:t>
            </a:r>
            <a:r>
              <a:rPr lang="en-US" sz="2200" dirty="0" err="1"/>
              <a:t>econômico</a:t>
            </a:r>
            <a:r>
              <a:rPr lang="en-US" sz="2200" dirty="0"/>
              <a:t> do </a:t>
            </a:r>
            <a:r>
              <a:rPr lang="en-US" sz="2200" dirty="0" err="1"/>
              <a:t>país</a:t>
            </a:r>
            <a:r>
              <a:rPr lang="en-US" sz="2200" dirty="0"/>
              <a:t>);</a:t>
            </a:r>
          </a:p>
          <a:p>
            <a:r>
              <a:rPr lang="en-US" sz="2200" dirty="0"/>
              <a:t>A </a:t>
            </a:r>
            <a:r>
              <a:rPr lang="en-US" sz="2200" dirty="0" err="1"/>
              <a:t>menor</a:t>
            </a:r>
            <a:r>
              <a:rPr lang="en-US" sz="2200" dirty="0"/>
              <a:t> </a:t>
            </a:r>
            <a:r>
              <a:rPr lang="en-US" sz="2200" dirty="0" err="1"/>
              <a:t>quantidade</a:t>
            </a:r>
            <a:r>
              <a:rPr lang="en-US" sz="2200" dirty="0"/>
              <a:t> de drones se </a:t>
            </a:r>
            <a:r>
              <a:rPr lang="en-US" sz="2200" dirty="0" err="1"/>
              <a:t>localiza</a:t>
            </a:r>
            <a:r>
              <a:rPr lang="en-US" sz="2200" dirty="0"/>
              <a:t> no Estado do Acre. </a:t>
            </a:r>
          </a:p>
        </p:txBody>
      </p:sp>
      <p:pic>
        <p:nvPicPr>
          <p:cNvPr id="8" name="Graphic 7" descr="Helicóptero">
            <a:extLst>
              <a:ext uri="{FF2B5EF4-FFF2-40B4-BE49-F238E27FC236}">
                <a16:creationId xmlns:a16="http://schemas.microsoft.com/office/drawing/2014/main" id="{23B4D9D2-C479-193D-0837-D1BB4F56D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645919"/>
            <a:ext cx="3392425" cy="339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5" name="Rectangle 174">
            <a:extLst>
              <a:ext uri="{FF2B5EF4-FFF2-40B4-BE49-F238E27FC236}">
                <a16:creationId xmlns:a16="http://schemas.microsoft.com/office/drawing/2014/main" id="{AED1BA29-8C23-4A8E-B2D1-DAAB1004E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C049B7C-2391-4A64-89B2-CC5EBB1E6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79" name="Graphic 178">
            <a:extLst>
              <a:ext uri="{FF2B5EF4-FFF2-40B4-BE49-F238E27FC236}">
                <a16:creationId xmlns:a16="http://schemas.microsoft.com/office/drawing/2014/main" id="{886309BE-2E90-40A5-BF91-70F0402C7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52800" y="-2665477"/>
            <a:ext cx="5486400" cy="121889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7B06FD9-808B-8FB6-F6D9-DEAB8051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372" y="3039127"/>
            <a:ext cx="2681256" cy="7797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Obrigada</a:t>
            </a:r>
            <a:r>
              <a:rPr lang="en-US" sz="4800" b="1" dirty="0"/>
              <a:t>.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3B5A5C8-6E9A-4227-8EFA-C541106F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45C664E-F9E9-4DFE-8C8F-052E014BD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 Medium</vt:lpstr>
      <vt:lpstr>Tema do Office</vt:lpstr>
      <vt:lpstr>Drones</vt:lpstr>
      <vt:lpstr>Gráfico de Drones por UF </vt:lpstr>
      <vt:lpstr>Observações</vt:lpstr>
      <vt:lpstr>Obrigada.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Drones por UF</dc:title>
  <dc:creator>Nadia Araujo</dc:creator>
  <cp:lastModifiedBy>Nadia Araujo</cp:lastModifiedBy>
  <cp:revision>1</cp:revision>
  <dcterms:created xsi:type="dcterms:W3CDTF">2022-08-11T19:43:33Z</dcterms:created>
  <dcterms:modified xsi:type="dcterms:W3CDTF">2022-08-11T21:56:46Z</dcterms:modified>
</cp:coreProperties>
</file>