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7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7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91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6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55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7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58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3729-00C4-4123-B80E-6FCDD163689D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E488-1EA4-45B5-8444-2AF24E215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3006" y="2292399"/>
            <a:ext cx="10515600" cy="132556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chemeClr val="bg1"/>
                </a:solidFill>
              </a:rPr>
              <a:t>				EASYHR</a:t>
            </a:r>
            <a:endParaRPr lang="fr-FR" sz="7200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277080" y="4825218"/>
            <a:ext cx="6953714" cy="1843893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Mars </a:t>
            </a:r>
            <a:r>
              <a:rPr lang="fr-FR" dirty="0">
                <a:solidFill>
                  <a:schemeClr val="bg1"/>
                </a:solidFill>
              </a:rPr>
              <a:t>2016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Sujet : plateforme web spécialisée en ressources humaines</a:t>
            </a: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  <a:p>
            <a:pPr algn="l"/>
            <a:r>
              <a:rPr lang="fr-FR" dirty="0" smtClean="0">
                <a:solidFill>
                  <a:schemeClr val="bg1"/>
                </a:solidFill>
              </a:rPr>
              <a:t>Intervenants : Romeo TK BAKAI, Ivan ADJALIAN, Nadia KARABADJI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91178" y="203994"/>
            <a:ext cx="5208563" cy="41498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		           Ecole WEBFORCE 3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 smtClean="0"/>
              <a:t>QUESTIONS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251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1228"/>
            <a:ext cx="10515600" cy="658456"/>
          </a:xfrm>
        </p:spPr>
        <p:txBody>
          <a:bodyPr>
            <a:normAutofit fontScale="90000"/>
          </a:bodyPr>
          <a:lstStyle/>
          <a:p>
            <a:r>
              <a:rPr lang="fr-FR" u="sng" dirty="0" smtClean="0"/>
              <a:t>PLAN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6485206"/>
          </a:xfrm>
        </p:spPr>
        <p:txBody>
          <a:bodyPr>
            <a:normAutofit lnSpcReduction="10000"/>
          </a:bodyPr>
          <a:lstStyle/>
          <a:p>
            <a:pPr marL="571500" indent="-571500" algn="ctr">
              <a:buAutoNum type="romanUcPeriod"/>
            </a:pPr>
            <a:r>
              <a:rPr lang="fr-FR" u="sng" dirty="0" smtClean="0">
                <a:solidFill>
                  <a:schemeClr val="bg1"/>
                </a:solidFill>
              </a:rPr>
              <a:t>Introduction</a:t>
            </a:r>
          </a:p>
          <a:p>
            <a:pPr marL="571500" indent="-571500" algn="ctr">
              <a:buAutoNum type="romanUcPeriod"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II. </a:t>
            </a:r>
            <a:r>
              <a:rPr lang="fr-FR" u="sng" dirty="0" smtClean="0">
                <a:solidFill>
                  <a:schemeClr val="bg1"/>
                </a:solidFill>
              </a:rPr>
              <a:t>Présentation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	A. Objectifs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                        B. présentation technique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      III</a:t>
            </a:r>
            <a:r>
              <a:rPr lang="fr-FR" u="sng" dirty="0" smtClean="0">
                <a:solidFill>
                  <a:schemeClr val="bg1"/>
                </a:solidFill>
              </a:rPr>
              <a:t>. Fonctionnalités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		</a:t>
            </a:r>
            <a:r>
              <a:rPr lang="fr-FR" sz="2800" dirty="0" smtClean="0">
                <a:solidFill>
                  <a:schemeClr val="bg1"/>
                </a:solidFill>
              </a:rPr>
              <a:t>A. Administration</a:t>
            </a:r>
          </a:p>
          <a:p>
            <a:pPr marL="457200" lvl="1" indent="0" algn="ctr">
              <a:buNone/>
            </a:pP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smtClean="0">
                <a:solidFill>
                  <a:schemeClr val="bg1"/>
                </a:solidFill>
              </a:rPr>
              <a:t>  B. </a:t>
            </a:r>
            <a:r>
              <a:rPr lang="fr-FR" sz="2800" dirty="0">
                <a:solidFill>
                  <a:schemeClr val="bg1"/>
                </a:solidFill>
              </a:rPr>
              <a:t>Salarié </a:t>
            </a:r>
            <a:endParaRPr lang="fr-FR" sz="2800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fr-FR" sz="2800" dirty="0" smtClean="0">
                <a:solidFill>
                  <a:schemeClr val="bg1"/>
                </a:solidFill>
              </a:rPr>
              <a:t>	    C. Entreprise</a:t>
            </a:r>
          </a:p>
          <a:p>
            <a:pPr marL="457200" lvl="1" indent="0" algn="ctr">
              <a:buNone/>
            </a:pPr>
            <a:endParaRPr lang="fr-FR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IV. </a:t>
            </a:r>
            <a:r>
              <a:rPr lang="fr-FR" u="sng" dirty="0" smtClean="0">
                <a:solidFill>
                  <a:schemeClr val="bg1"/>
                </a:solidFill>
              </a:rPr>
              <a:t>Conclusion</a:t>
            </a:r>
          </a:p>
          <a:p>
            <a:pPr marL="0" indent="0" algn="ctr">
              <a:buNone/>
            </a:pPr>
            <a:endParaRPr lang="fr-FR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                           V. </a:t>
            </a:r>
            <a:r>
              <a:rPr lang="fr-FR" u="sng" dirty="0" smtClean="0">
                <a:solidFill>
                  <a:schemeClr val="bg1"/>
                </a:solidFill>
              </a:rPr>
              <a:t>Remerciements/Questions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027577"/>
          </a:xfrm>
        </p:spPr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/>
          <a:lstStyle/>
          <a:p>
            <a:r>
              <a:rPr lang="fr-FR" dirty="0" smtClean="0"/>
              <a:t>Informatisation de la gestion administrative des entreprises</a:t>
            </a:r>
          </a:p>
          <a:p>
            <a:endParaRPr lang="fr-FR" dirty="0" smtClean="0"/>
          </a:p>
          <a:p>
            <a:r>
              <a:rPr lang="fr-FR" dirty="0" smtClean="0"/>
              <a:t>Simplification des demandes administratives des salariés</a:t>
            </a:r>
          </a:p>
          <a:p>
            <a:endParaRPr lang="fr-FR" dirty="0" smtClean="0"/>
          </a:p>
          <a:p>
            <a:r>
              <a:rPr lang="fr-FR" dirty="0" smtClean="0"/>
              <a:t>Vue d’ensemble des données générales de l’entreprise (social)</a:t>
            </a:r>
          </a:p>
          <a:p>
            <a:endParaRPr lang="fr-FR" dirty="0" smtClean="0"/>
          </a:p>
          <a:p>
            <a:r>
              <a:rPr lang="fr-FR" dirty="0" smtClean="0"/>
              <a:t>Optimisation du système d’information de l’entreprise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2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9004"/>
            <a:ext cx="10515600" cy="1100480"/>
          </a:xfrm>
        </p:spPr>
        <p:txBody>
          <a:bodyPr/>
          <a:lstStyle/>
          <a:p>
            <a:pPr algn="ctr"/>
            <a:r>
              <a:rPr lang="fr-FR" dirty="0" smtClean="0"/>
              <a:t>PRESENTATION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658" y="914401"/>
            <a:ext cx="10978662" cy="5769000"/>
          </a:xfrm>
        </p:spPr>
        <p:txBody>
          <a:bodyPr/>
          <a:lstStyle/>
          <a:p>
            <a:r>
              <a:rPr lang="fr-FR" sz="3600" u="sng" dirty="0" smtClean="0"/>
              <a:t>Front-End </a:t>
            </a:r>
            <a:r>
              <a:rPr lang="fr-FR" sz="3600" dirty="0" smtClean="0"/>
              <a:t>: sobriété et simplicité</a:t>
            </a:r>
          </a:p>
          <a:p>
            <a:endParaRPr lang="fr-FR" sz="3600" dirty="0" smtClean="0"/>
          </a:p>
          <a:p>
            <a:r>
              <a:rPr lang="fr-FR" sz="3600" u="sng" dirty="0" smtClean="0"/>
              <a:t>Back-End</a:t>
            </a:r>
            <a:r>
              <a:rPr lang="fr-FR" sz="3600" dirty="0" smtClean="0"/>
              <a:t> : Framework MVC (W)</a:t>
            </a:r>
          </a:p>
          <a:p>
            <a:endParaRPr lang="fr-FR" sz="3600" dirty="0" smtClean="0"/>
          </a:p>
          <a:p>
            <a:r>
              <a:rPr lang="fr-FR" sz="3600" dirty="0" smtClean="0"/>
              <a:t>Respect des standards </a:t>
            </a:r>
            <a:r>
              <a:rPr lang="fr-FR" sz="3600" u="sng" dirty="0" err="1" smtClean="0"/>
              <a:t>Opquast</a:t>
            </a:r>
            <a:endParaRPr lang="fr-FR" sz="3600" u="sng" dirty="0" smtClean="0"/>
          </a:p>
          <a:p>
            <a:endParaRPr lang="fr-FR" sz="3600" u="sng" dirty="0"/>
          </a:p>
          <a:p>
            <a:r>
              <a:rPr lang="fr-FR" sz="3600" dirty="0" smtClean="0"/>
              <a:t>Le site est divisé en </a:t>
            </a:r>
            <a:r>
              <a:rPr lang="fr-FR" sz="3600" u="sng" dirty="0" smtClean="0"/>
              <a:t>4 pages </a:t>
            </a:r>
            <a:r>
              <a:rPr lang="fr-FR" sz="3600" dirty="0" smtClean="0"/>
              <a:t>: l’accueil, l’entreprise, le salarié et l’administrateur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3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915035"/>
          </a:xfrm>
        </p:spPr>
        <p:txBody>
          <a:bodyPr/>
          <a:lstStyle/>
          <a:p>
            <a:pPr algn="ctr"/>
            <a:r>
              <a:rPr lang="fr-FR" u="sng" dirty="0" smtClean="0"/>
              <a:t>FONCTIONNALITES : Administration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069145"/>
            <a:ext cx="10992729" cy="5107818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I</a:t>
            </a:r>
            <a:r>
              <a:rPr lang="fr-FR" dirty="0" smtClean="0"/>
              <a:t>nsertion </a:t>
            </a:r>
            <a:r>
              <a:rPr lang="fr-FR" dirty="0" smtClean="0"/>
              <a:t>des nouveaux </a:t>
            </a:r>
            <a:r>
              <a:rPr lang="fr-FR" dirty="0" smtClean="0"/>
              <a:t>utilisateurs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Prise en main des informations concernant nos  « clients entreprises »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Vue d’ensemble des informations entreprises et salariés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0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5274"/>
            <a:ext cx="10515600" cy="875397"/>
          </a:xfrm>
        </p:spPr>
        <p:txBody>
          <a:bodyPr/>
          <a:lstStyle/>
          <a:p>
            <a:pPr algn="ctr"/>
            <a:r>
              <a:rPr lang="fr-FR" u="sng" dirty="0" smtClean="0"/>
              <a:t>FONCTIONNALITES : Salarié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824024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</a:t>
            </a:r>
            <a:r>
              <a:rPr lang="fr-FR" dirty="0" smtClean="0"/>
              <a:t>emandes spécifiques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Accès aux documents </a:t>
            </a:r>
            <a:r>
              <a:rPr lang="fr-FR" dirty="0" smtClean="0"/>
              <a:t>administratifs</a:t>
            </a:r>
          </a:p>
          <a:p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olde </a:t>
            </a:r>
            <a:r>
              <a:rPr lang="fr-FR" dirty="0" smtClean="0"/>
              <a:t>des heures allouées à la formation </a:t>
            </a:r>
            <a:r>
              <a:rPr lang="fr-FR" dirty="0" smtClean="0"/>
              <a:t>professionnelle</a:t>
            </a:r>
          </a:p>
          <a:p>
            <a:endParaRPr lang="fr-FR" dirty="0" smtClean="0"/>
          </a:p>
          <a:p>
            <a:r>
              <a:rPr lang="fr-FR" dirty="0"/>
              <a:t>Calendrier 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Gestion du temps :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smtClean="0"/>
              <a:t>	</a:t>
            </a:r>
            <a:r>
              <a:rPr lang="fr-FR" u="sng" dirty="0" smtClean="0"/>
              <a:t>FONCTIONNALITES </a:t>
            </a:r>
            <a:r>
              <a:rPr lang="fr-FR" u="sng" dirty="0"/>
              <a:t>: </a:t>
            </a:r>
            <a:r>
              <a:rPr lang="fr-FR" u="sng" dirty="0" smtClean="0"/>
              <a:t>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I</a:t>
            </a:r>
            <a:r>
              <a:rPr lang="fr-FR" dirty="0" smtClean="0"/>
              <a:t>nformations </a:t>
            </a:r>
            <a:r>
              <a:rPr lang="fr-FR" dirty="0" smtClean="0"/>
              <a:t>générales du personnel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Calendrier </a:t>
            </a:r>
            <a:r>
              <a:rPr lang="fr-FR" dirty="0" smtClean="0"/>
              <a:t>des évènements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Réponses aux </a:t>
            </a:r>
            <a:r>
              <a:rPr lang="fr-FR" dirty="0" smtClean="0"/>
              <a:t>notifications</a:t>
            </a:r>
          </a:p>
          <a:p>
            <a:endParaRPr lang="fr-FR" dirty="0"/>
          </a:p>
          <a:p>
            <a:r>
              <a:rPr lang="fr-FR" dirty="0" smtClean="0"/>
              <a:t>Accès aux documents administratifs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4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237" y="22220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 smtClean="0"/>
              <a:t>Démonstration </a:t>
            </a:r>
            <a:r>
              <a:rPr lang="fr-FR" b="1" u="sng" dirty="0" smtClean="0"/>
              <a:t>:</a:t>
            </a:r>
            <a:br>
              <a:rPr lang="fr-FR" b="1" u="sng" dirty="0" smtClean="0"/>
            </a:b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0288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7478"/>
            <a:ext cx="10515600" cy="1016074"/>
          </a:xfrm>
        </p:spPr>
        <p:txBody>
          <a:bodyPr/>
          <a:lstStyle/>
          <a:p>
            <a:pPr algn="ctr"/>
            <a:r>
              <a:rPr lang="fr-FR" b="1" u="sng" dirty="0" smtClean="0"/>
              <a:t>Remerciements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3552"/>
            <a:ext cx="10515600" cy="5023411"/>
          </a:xfrm>
        </p:spPr>
        <p:txBody>
          <a:bodyPr/>
          <a:lstStyle/>
          <a:p>
            <a:r>
              <a:rPr lang="fr-FR" dirty="0" smtClean="0"/>
              <a:t>Edwin POLYCARPE</a:t>
            </a:r>
          </a:p>
          <a:p>
            <a:endParaRPr lang="fr-FR" dirty="0"/>
          </a:p>
          <a:p>
            <a:r>
              <a:rPr lang="fr-FR" dirty="0" smtClean="0"/>
              <a:t>Idriss CORNICE</a:t>
            </a:r>
          </a:p>
          <a:p>
            <a:endParaRPr lang="fr-FR" dirty="0"/>
          </a:p>
          <a:p>
            <a:r>
              <a:rPr lang="fr-FR" dirty="0" smtClean="0"/>
              <a:t>Toute l’équipe de WEBFORCE 3</a:t>
            </a:r>
          </a:p>
          <a:p>
            <a:endParaRPr lang="fr-FR" dirty="0"/>
          </a:p>
          <a:p>
            <a:r>
              <a:rPr lang="fr-FR" dirty="0" smtClean="0"/>
              <a:t>Tous les étudiants de la session Novembre 2015/Mars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2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163</Words>
  <Application>Microsoft Office PowerPoint</Application>
  <PresentationFormat>Grand écran</PresentationFormat>
  <Paragraphs>84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    EASYHR</vt:lpstr>
      <vt:lpstr>PLAN :</vt:lpstr>
      <vt:lpstr>Objectifs</vt:lpstr>
      <vt:lpstr>PRESENTATION TECHNIQUE</vt:lpstr>
      <vt:lpstr>FONCTIONNALITES : Administration</vt:lpstr>
      <vt:lpstr>FONCTIONNALITES : Salarié</vt:lpstr>
      <vt:lpstr> FONCTIONNALITES : Entreprise</vt:lpstr>
      <vt:lpstr>Démonstration : </vt:lpstr>
      <vt:lpstr>Remerciements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EASYHR</dc:title>
  <dc:creator>Nad</dc:creator>
  <cp:lastModifiedBy>Nad</cp:lastModifiedBy>
  <cp:revision>31</cp:revision>
  <dcterms:created xsi:type="dcterms:W3CDTF">2016-02-26T14:54:45Z</dcterms:created>
  <dcterms:modified xsi:type="dcterms:W3CDTF">2016-03-02T07:47:55Z</dcterms:modified>
</cp:coreProperties>
</file>