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006" y="2292399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				EASYHR</a:t>
            </a:r>
            <a:endParaRPr lang="fr-FR" sz="72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277080" y="4825218"/>
            <a:ext cx="6953714" cy="1843893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Mars </a:t>
            </a:r>
            <a:r>
              <a:rPr lang="fr-FR" dirty="0">
                <a:solidFill>
                  <a:schemeClr val="bg1"/>
                </a:solidFill>
              </a:rPr>
              <a:t>2016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Sujet : plateforme web spécialisée en ressources humaines</a:t>
            </a: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Intervenants : Romeo TK BAKAI, Ivan ADJALIAN, Nadia KARABADJI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1178" y="203994"/>
            <a:ext cx="5208563" cy="41498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           Ecole WEBFORCE 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smtClean="0"/>
              <a:t>QUESTIONS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5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658456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PLAN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485206"/>
          </a:xfrm>
        </p:spPr>
        <p:txBody>
          <a:bodyPr>
            <a:normAutofit lnSpcReduction="10000"/>
          </a:bodyPr>
          <a:lstStyle/>
          <a:p>
            <a:pPr marL="571500" indent="-571500" algn="ctr">
              <a:buAutoNum type="romanUcPeriod"/>
            </a:pPr>
            <a:r>
              <a:rPr lang="fr-FR" u="sng" dirty="0" smtClean="0">
                <a:solidFill>
                  <a:schemeClr val="bg1"/>
                </a:solidFill>
              </a:rPr>
              <a:t>Introduction</a:t>
            </a:r>
          </a:p>
          <a:p>
            <a:pPr marL="571500" indent="-571500" algn="ctr">
              <a:buAutoNum type="romanUcPeriod"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II. </a:t>
            </a:r>
            <a:r>
              <a:rPr lang="fr-FR" u="sng" dirty="0" smtClean="0">
                <a:solidFill>
                  <a:schemeClr val="bg1"/>
                </a:solidFill>
              </a:rPr>
              <a:t>Présentation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A. Objectifs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                 B. présentation technique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III</a:t>
            </a:r>
            <a:r>
              <a:rPr lang="fr-FR" u="sng" dirty="0" smtClean="0">
                <a:solidFill>
                  <a:schemeClr val="bg1"/>
                </a:solidFill>
              </a:rPr>
              <a:t>. Fonctionnalités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	</a:t>
            </a:r>
            <a:r>
              <a:rPr lang="fr-FR" sz="2800" dirty="0" smtClean="0">
                <a:solidFill>
                  <a:schemeClr val="bg1"/>
                </a:solidFill>
              </a:rPr>
              <a:t>A. Administration</a:t>
            </a:r>
          </a:p>
          <a:p>
            <a:pPr marL="457200" lvl="1" indent="0" algn="ctr">
              <a:buNone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 B. </a:t>
            </a:r>
            <a:r>
              <a:rPr lang="fr-FR" sz="2800" dirty="0">
                <a:solidFill>
                  <a:schemeClr val="bg1"/>
                </a:solidFill>
              </a:rPr>
              <a:t>Salarié 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fr-FR" sz="2800" dirty="0" smtClean="0">
                <a:solidFill>
                  <a:schemeClr val="bg1"/>
                </a:solidFill>
              </a:rPr>
              <a:t>	    C. Entreprise</a:t>
            </a:r>
          </a:p>
          <a:p>
            <a:pPr marL="457200" lvl="1" indent="0" algn="ctr">
              <a:buNone/>
            </a:pPr>
            <a:endParaRPr lang="fr-FR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IV. </a:t>
            </a:r>
            <a:r>
              <a:rPr lang="fr-FR" u="sng" dirty="0" smtClean="0">
                <a:solidFill>
                  <a:schemeClr val="bg1"/>
                </a:solidFill>
              </a:rPr>
              <a:t>Conclusion</a:t>
            </a:r>
          </a:p>
          <a:p>
            <a:pPr marL="0" indent="0" algn="ctr">
              <a:buNone/>
            </a:pPr>
            <a:endParaRPr lang="fr-FR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                     V. </a:t>
            </a:r>
            <a:r>
              <a:rPr lang="fr-FR" u="sng" dirty="0" smtClean="0">
                <a:solidFill>
                  <a:schemeClr val="bg1"/>
                </a:solidFill>
              </a:rPr>
              <a:t>Remerciements/Questions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027577"/>
          </a:xfrm>
        </p:spPr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r>
              <a:rPr lang="fr-FR" dirty="0" smtClean="0"/>
              <a:t>Informatisation de la gestion administrative des entreprises</a:t>
            </a:r>
          </a:p>
          <a:p>
            <a:endParaRPr lang="fr-FR" dirty="0" smtClean="0"/>
          </a:p>
          <a:p>
            <a:r>
              <a:rPr lang="fr-FR" dirty="0" smtClean="0"/>
              <a:t>Simplification des demandes administratives des salariés</a:t>
            </a:r>
          </a:p>
          <a:p>
            <a:endParaRPr lang="fr-FR" dirty="0" smtClean="0"/>
          </a:p>
          <a:p>
            <a:r>
              <a:rPr lang="fr-FR" dirty="0" smtClean="0"/>
              <a:t>Vue d’ensemble des données générales de l’entreprise (social)</a:t>
            </a:r>
          </a:p>
          <a:p>
            <a:endParaRPr lang="fr-FR" dirty="0" smtClean="0"/>
          </a:p>
          <a:p>
            <a:r>
              <a:rPr lang="fr-FR" dirty="0" smtClean="0"/>
              <a:t>Optimisation du système d’information de l’entreprise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004"/>
            <a:ext cx="10515600" cy="1100480"/>
          </a:xfrm>
        </p:spPr>
        <p:txBody>
          <a:bodyPr/>
          <a:lstStyle/>
          <a:p>
            <a:pPr algn="ctr"/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658" y="914401"/>
            <a:ext cx="10978662" cy="5769000"/>
          </a:xfrm>
        </p:spPr>
        <p:txBody>
          <a:bodyPr/>
          <a:lstStyle/>
          <a:p>
            <a:r>
              <a:rPr lang="fr-FR" sz="3600" u="sng" dirty="0" smtClean="0"/>
              <a:t>Front-End </a:t>
            </a:r>
            <a:r>
              <a:rPr lang="fr-FR" sz="3600" dirty="0" smtClean="0"/>
              <a:t>: sobriété et simplicité</a:t>
            </a:r>
          </a:p>
          <a:p>
            <a:endParaRPr lang="fr-FR" sz="3600" dirty="0" smtClean="0"/>
          </a:p>
          <a:p>
            <a:r>
              <a:rPr lang="fr-FR" sz="3600" u="sng" dirty="0" smtClean="0"/>
              <a:t>Back-End</a:t>
            </a:r>
            <a:r>
              <a:rPr lang="fr-FR" sz="3600" dirty="0" smtClean="0"/>
              <a:t> : Framework MVC (W)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 </a:t>
            </a:r>
            <a:r>
              <a:rPr lang="fr-FR" sz="3600" u="sng" dirty="0" err="1" smtClean="0"/>
              <a:t>Opquast</a:t>
            </a:r>
            <a:endParaRPr lang="fr-FR" sz="3600" u="sng" dirty="0" smtClean="0"/>
          </a:p>
          <a:p>
            <a:endParaRPr lang="fr-FR" sz="3600" u="sng" dirty="0"/>
          </a:p>
          <a:p>
            <a:r>
              <a:rPr lang="fr-FR" sz="3600" dirty="0" smtClean="0"/>
              <a:t>Le site est divisé en </a:t>
            </a:r>
            <a:r>
              <a:rPr lang="fr-FR" sz="3600" u="sng" dirty="0" smtClean="0"/>
              <a:t>4 pages </a:t>
            </a:r>
            <a:r>
              <a:rPr lang="fr-FR" sz="3600" dirty="0" smtClean="0"/>
              <a:t>: l’accueil, l’entreprise, le salarié et l’administrateur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3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915035"/>
          </a:xfrm>
        </p:spPr>
        <p:txBody>
          <a:bodyPr/>
          <a:lstStyle/>
          <a:p>
            <a:pPr algn="ctr"/>
            <a:r>
              <a:rPr lang="fr-FR" u="sng" dirty="0" smtClean="0"/>
              <a:t>FONCTIONNALITES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9145"/>
            <a:ext cx="10992729" cy="510781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Page administrative : insertion des nouveaux utilisateurs en fonction de leur statut </a:t>
            </a:r>
          </a:p>
          <a:p>
            <a:endParaRPr lang="fr-FR" dirty="0"/>
          </a:p>
          <a:p>
            <a:r>
              <a:rPr lang="fr-FR" dirty="0" smtClean="0"/>
              <a:t>Prise en main des informations concernant nos  « clients entreprises » :</a:t>
            </a:r>
          </a:p>
          <a:p>
            <a:pPr marL="0" indent="0">
              <a:buNone/>
            </a:pPr>
            <a:r>
              <a:rPr lang="fr-FR" dirty="0" smtClean="0"/>
              <a:t>	- documents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modification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requêtes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Vue d’ensemble des informations entreprises et salariés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875397"/>
          </a:xfrm>
        </p:spPr>
        <p:txBody>
          <a:bodyPr/>
          <a:lstStyle/>
          <a:p>
            <a:pPr algn="ctr"/>
            <a:r>
              <a:rPr lang="fr-FR" u="sng" dirty="0" smtClean="0"/>
              <a:t>FONCTIONNALITES :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824024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Notifications : demande spécifique au département RH</a:t>
            </a:r>
          </a:p>
          <a:p>
            <a:endParaRPr lang="fr-FR" dirty="0"/>
          </a:p>
          <a:p>
            <a:r>
              <a:rPr lang="fr-FR" dirty="0" smtClean="0"/>
              <a:t>Accès aux documents administratifs : social et fiscal</a:t>
            </a:r>
          </a:p>
          <a:p>
            <a:endParaRPr lang="fr-FR" dirty="0"/>
          </a:p>
          <a:p>
            <a:r>
              <a:rPr lang="fr-FR" dirty="0" smtClean="0"/>
              <a:t>Accès au solde des heures allouées à la formation professionnelle et au catalogue des formations.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Calendrier : programmation d’évènements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temps : </a:t>
            </a:r>
          </a:p>
          <a:p>
            <a:pPr lvl="3">
              <a:buFontTx/>
              <a:buChar char="-"/>
            </a:pPr>
            <a:r>
              <a:rPr lang="fr-FR" sz="1600" dirty="0"/>
              <a:t>sélection de la prise de congés, absences</a:t>
            </a:r>
          </a:p>
          <a:p>
            <a:pPr lvl="3">
              <a:buFontTx/>
              <a:buChar char="-"/>
            </a:pPr>
            <a:r>
              <a:rPr lang="fr-FR" sz="1600" dirty="0"/>
              <a:t>Accès aux soldes des congés payés, </a:t>
            </a:r>
            <a:r>
              <a:rPr lang="fr-FR" sz="1600" dirty="0" smtClean="0"/>
              <a:t>RTT</a:t>
            </a:r>
            <a:endParaRPr lang="fr-FR" sz="1600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u="sng" dirty="0"/>
              <a:t>FONCTIONNALITES : </a:t>
            </a:r>
            <a:r>
              <a:rPr lang="fr-FR" u="sng" dirty="0" smtClean="0"/>
              <a:t>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Accès aux informations générales du personnel</a:t>
            </a:r>
          </a:p>
          <a:p>
            <a:endParaRPr lang="fr-FR" dirty="0"/>
          </a:p>
          <a:p>
            <a:r>
              <a:rPr lang="fr-FR" dirty="0" smtClean="0"/>
              <a:t>Calendrier de visualisation des évènements et absences des salariés</a:t>
            </a:r>
          </a:p>
          <a:p>
            <a:endParaRPr lang="fr-FR" dirty="0"/>
          </a:p>
          <a:p>
            <a:r>
              <a:rPr lang="fr-FR" dirty="0" smtClean="0"/>
              <a:t>Réponses aux notifications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237" y="2222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/>
              <a:t>Démonstration </a:t>
            </a:r>
            <a:r>
              <a:rPr lang="fr-FR" b="1" u="sng" dirty="0" smtClean="0"/>
              <a:t>:</a:t>
            </a:r>
            <a:br>
              <a:rPr lang="fr-FR" b="1" u="sng" dirty="0" smtClean="0"/>
            </a:b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288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16074"/>
          </a:xfrm>
        </p:spPr>
        <p:txBody>
          <a:bodyPr/>
          <a:lstStyle/>
          <a:p>
            <a:pPr algn="ctr"/>
            <a:r>
              <a:rPr lang="fr-FR" b="1" u="sng" dirty="0" smtClean="0"/>
              <a:t>Remerciements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552"/>
            <a:ext cx="10515600" cy="5023411"/>
          </a:xfrm>
        </p:spPr>
        <p:txBody>
          <a:bodyPr/>
          <a:lstStyle/>
          <a:p>
            <a:r>
              <a:rPr lang="fr-FR" dirty="0" smtClean="0"/>
              <a:t>Edwin POLYCARPE</a:t>
            </a:r>
          </a:p>
          <a:p>
            <a:endParaRPr lang="fr-FR" dirty="0"/>
          </a:p>
          <a:p>
            <a:r>
              <a:rPr lang="fr-FR" dirty="0" smtClean="0"/>
              <a:t>Idriss CORNICE</a:t>
            </a:r>
          </a:p>
          <a:p>
            <a:endParaRPr lang="fr-FR" dirty="0"/>
          </a:p>
          <a:p>
            <a:r>
              <a:rPr lang="fr-FR" dirty="0" smtClean="0"/>
              <a:t>Toute l’équipe de WEBFORCE 3</a:t>
            </a:r>
          </a:p>
          <a:p>
            <a:endParaRPr lang="fr-FR" dirty="0"/>
          </a:p>
          <a:p>
            <a:r>
              <a:rPr lang="fr-FR" dirty="0" smtClean="0"/>
              <a:t>Tous les étudiants de la session Novembre 2015/Mars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212</Words>
  <Application>Microsoft Office PowerPoint</Application>
  <PresentationFormat>Grand écran</PresentationFormat>
  <Paragraphs>85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EASYHR</vt:lpstr>
      <vt:lpstr>PLAN :</vt:lpstr>
      <vt:lpstr>Objectifs</vt:lpstr>
      <vt:lpstr>PRESENTATION TECHNIQUE</vt:lpstr>
      <vt:lpstr>FONCTIONNALITES</vt:lpstr>
      <vt:lpstr>FONCTIONNALITES : Salarié</vt:lpstr>
      <vt:lpstr>FONCTIONNALITES : Entreprise</vt:lpstr>
      <vt:lpstr>Démonstration : </vt:lpstr>
      <vt:lpstr>Remerciements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EASYHR</dc:title>
  <dc:creator>Nad</dc:creator>
  <cp:lastModifiedBy>Nad</cp:lastModifiedBy>
  <cp:revision>25</cp:revision>
  <dcterms:created xsi:type="dcterms:W3CDTF">2016-02-26T14:54:45Z</dcterms:created>
  <dcterms:modified xsi:type="dcterms:W3CDTF">2016-03-01T09:55:53Z</dcterms:modified>
</cp:coreProperties>
</file>